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sldIdLst>
    <p:sldId id="256" r:id="rId3"/>
    <p:sldId id="277" r:id="rId4"/>
    <p:sldId id="262" r:id="rId5"/>
    <p:sldId id="278" r:id="rId6"/>
    <p:sldId id="279" r:id="rId7"/>
    <p:sldId id="264" r:id="rId8"/>
    <p:sldId id="268" r:id="rId9"/>
    <p:sldId id="282" r:id="rId10"/>
    <p:sldId id="283" r:id="rId11"/>
    <p:sldId id="284" r:id="rId12"/>
    <p:sldId id="285" r:id="rId13"/>
    <p:sldId id="286" r:id="rId14"/>
    <p:sldId id="281" r:id="rId15"/>
    <p:sldId id="258" r:id="rId16"/>
    <p:sldId id="257" r:id="rId17"/>
    <p:sldId id="273" r:id="rId18"/>
    <p:sldId id="259" r:id="rId19"/>
    <p:sldId id="267" r:id="rId20"/>
    <p:sldId id="274" r:id="rId21"/>
    <p:sldId id="275" r:id="rId22"/>
    <p:sldId id="280" r:id="rId23"/>
    <p:sldId id="276" r:id="rId24"/>
    <p:sldId id="265" r:id="rId25"/>
    <p:sldId id="287" r:id="rId26"/>
    <p:sldId id="288" r:id="rId27"/>
    <p:sldId id="289" r:id="rId28"/>
    <p:sldId id="291" r:id="rId29"/>
    <p:sldId id="266" r:id="rId30"/>
    <p:sldId id="261" r:id="rId31"/>
    <p:sldId id="292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9781" autoAdjust="0"/>
  </p:normalViewPr>
  <p:slideViewPr>
    <p:cSldViewPr>
      <p:cViewPr varScale="1">
        <p:scale>
          <a:sx n="115" d="100"/>
          <a:sy n="115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r>
            <a:rPr lang="cs-CZ" noProof="0" dirty="0"/>
            <a:t>Náklady</a:t>
          </a:r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cs-CZ" noProof="0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cs-CZ" noProof="0"/>
        </a:p>
      </dgm:t>
    </dgm:pt>
    <dgm:pt modelId="{2D8BB8AD-33AD-4128-B80C-D3B16F343070}">
      <dgm:prSet phldrT="[Text]"/>
      <dgm:spPr/>
      <dgm:t>
        <a:bodyPr/>
        <a:lstStyle/>
        <a:p>
          <a:r>
            <a:rPr lang="cs-CZ" noProof="0" dirty="0"/>
            <a:t>Jednorázové </a:t>
          </a:r>
          <a:r>
            <a:rPr lang="cs-CZ" noProof="0" dirty="0" err="1"/>
            <a:t>vs</a:t>
          </a:r>
          <a:r>
            <a:rPr lang="cs-CZ" noProof="0" dirty="0"/>
            <a:t> měsíční</a:t>
          </a:r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cs-CZ" noProof="0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cs-CZ" noProof="0"/>
        </a:p>
      </dgm:t>
    </dgm:pt>
    <dgm:pt modelId="{9BA50D57-DBF6-49DF-B5B8-A55FDC6E415C}">
      <dgm:prSet phldrT="[Text]"/>
      <dgm:spPr/>
      <dgm:t>
        <a:bodyPr/>
        <a:lstStyle/>
        <a:p>
          <a:r>
            <a:rPr lang="cs-CZ" noProof="0" dirty="0"/>
            <a:t>Výnosy</a:t>
          </a:r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cs-CZ" noProof="0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cs-CZ" noProof="0"/>
        </a:p>
      </dgm:t>
    </dgm:pt>
    <dgm:pt modelId="{A809E276-E84A-40E1-9F15-DD3DCA0005A3}">
      <dgm:prSet phldrT="[Text]"/>
      <dgm:spPr/>
      <dgm:t>
        <a:bodyPr/>
        <a:lstStyle/>
        <a:p>
          <a:r>
            <a:rPr lang="cs-CZ" noProof="0" dirty="0"/>
            <a:t>Cenotvorba</a:t>
          </a:r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cs-CZ" noProof="0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cs-CZ" noProof="0"/>
        </a:p>
      </dgm:t>
    </dgm:pt>
    <dgm:pt modelId="{DCE0648A-5572-4678-8E12-434EC9142EF1}">
      <dgm:prSet phldrT="[Text]"/>
      <dgm:spPr/>
      <dgm:t>
        <a:bodyPr/>
        <a:lstStyle/>
        <a:p>
          <a:r>
            <a:rPr lang="cs-CZ" noProof="0" dirty="0"/>
            <a:t>Zisk / ztráta</a:t>
          </a:r>
        </a:p>
      </dgm:t>
    </dgm:pt>
    <dgm:pt modelId="{E3928BD4-5DE9-4583-9878-DFE840EB45A9}" type="parTrans" cxnId="{B8875740-868C-4808-8EAC-47C63A7B0653}">
      <dgm:prSet/>
      <dgm:spPr/>
      <dgm:t>
        <a:bodyPr/>
        <a:lstStyle/>
        <a:p>
          <a:endParaRPr lang="cs-CZ" noProof="0"/>
        </a:p>
      </dgm:t>
    </dgm:pt>
    <dgm:pt modelId="{69EF6CC7-4CD1-402A-A691-8E12430B80E4}" type="sibTrans" cxnId="{B8875740-868C-4808-8EAC-47C63A7B0653}">
      <dgm:prSet/>
      <dgm:spPr/>
      <dgm:t>
        <a:bodyPr/>
        <a:lstStyle/>
        <a:p>
          <a:endParaRPr lang="cs-CZ" noProof="0"/>
        </a:p>
      </dgm:t>
    </dgm:pt>
    <dgm:pt modelId="{AC0508E8-ED81-41D1-9578-1B6094830F8C}">
      <dgm:prSet phldrT="[Text]"/>
      <dgm:spPr/>
      <dgm:t>
        <a:bodyPr/>
        <a:lstStyle/>
        <a:p>
          <a:r>
            <a:rPr lang="cs-CZ" noProof="0" dirty="0" err="1"/>
            <a:t>Kalendarizace</a:t>
          </a:r>
          <a:r>
            <a:rPr lang="cs-CZ" noProof="0" dirty="0"/>
            <a:t> </a:t>
          </a:r>
        </a:p>
      </dgm:t>
    </dgm:pt>
    <dgm:pt modelId="{C759A673-0357-4FD1-865B-2D3CEFF9D514}" type="parTrans" cxnId="{1AB46BC7-6F8C-43FB-8AEA-079786100219}">
      <dgm:prSet/>
      <dgm:spPr/>
      <dgm:t>
        <a:bodyPr/>
        <a:lstStyle/>
        <a:p>
          <a:endParaRPr lang="cs-CZ" noProof="0"/>
        </a:p>
      </dgm:t>
    </dgm:pt>
    <dgm:pt modelId="{B4A12B0D-88B8-461F-8D36-0FD44C31FD44}" type="sibTrans" cxnId="{1AB46BC7-6F8C-43FB-8AEA-079786100219}">
      <dgm:prSet/>
      <dgm:spPr/>
      <dgm:t>
        <a:bodyPr/>
        <a:lstStyle/>
        <a:p>
          <a:endParaRPr lang="cs-CZ" noProof="0"/>
        </a:p>
      </dgm:t>
    </dgm:pt>
    <dgm:pt modelId="{270CCFAF-7DBF-48C3-B8EF-447779C9A827}">
      <dgm:prSet phldrT="[Text]"/>
      <dgm:spPr/>
      <dgm:t>
        <a:bodyPr/>
        <a:lstStyle/>
        <a:p>
          <a:r>
            <a:rPr lang="cs-CZ" noProof="0" dirty="0"/>
            <a:t>Provázat do celkového přehledu </a:t>
          </a:r>
        </a:p>
      </dgm:t>
    </dgm:pt>
    <dgm:pt modelId="{688F88D7-81E0-47E1-8706-C1F3226938F7}" type="parTrans" cxnId="{33747D77-5B50-4A7A-96A8-93558097D977}">
      <dgm:prSet/>
      <dgm:spPr/>
      <dgm:t>
        <a:bodyPr/>
        <a:lstStyle/>
        <a:p>
          <a:endParaRPr lang="cs-CZ"/>
        </a:p>
      </dgm:t>
    </dgm:pt>
    <dgm:pt modelId="{B1710A56-BC66-4CAC-BA7B-173A6B159997}" type="sibTrans" cxnId="{33747D77-5B50-4A7A-96A8-93558097D977}">
      <dgm:prSet/>
      <dgm:spPr/>
      <dgm:t>
        <a:bodyPr/>
        <a:lstStyle/>
        <a:p>
          <a:endParaRPr lang="cs-CZ"/>
        </a:p>
      </dgm:t>
    </dgm:pt>
    <dgm:pt modelId="{E54C0F24-C6B8-4DE7-9EF0-E285430811C3}">
      <dgm:prSet phldrT="[Text]"/>
      <dgm:spPr/>
      <dgm:t>
        <a:bodyPr/>
        <a:lstStyle/>
        <a:p>
          <a:r>
            <a:rPr lang="cs-CZ" noProof="0" dirty="0"/>
            <a:t>Reálný základ</a:t>
          </a:r>
        </a:p>
      </dgm:t>
    </dgm:pt>
    <dgm:pt modelId="{C4C002AE-AFA2-4A8A-B03B-307353D7C398}" type="parTrans" cxnId="{318A6ED8-EBCC-4C64-AA43-CFBBCF1705E0}">
      <dgm:prSet/>
      <dgm:spPr/>
      <dgm:t>
        <a:bodyPr/>
        <a:lstStyle/>
        <a:p>
          <a:endParaRPr lang="cs-CZ"/>
        </a:p>
      </dgm:t>
    </dgm:pt>
    <dgm:pt modelId="{8CE67253-AA22-4484-A6EF-F8E24443FAF1}" type="sibTrans" cxnId="{318A6ED8-EBCC-4C64-AA43-CFBBCF1705E0}">
      <dgm:prSet/>
      <dgm:spPr/>
      <dgm:t>
        <a:bodyPr/>
        <a:lstStyle/>
        <a:p>
          <a:endParaRPr lang="cs-CZ"/>
        </a:p>
      </dgm:t>
    </dgm:pt>
    <dgm:pt modelId="{7CCD956E-A7C2-4B24-B509-C325DF0B6AC5}">
      <dgm:prSet phldrT="[Text]"/>
      <dgm:spPr/>
      <dgm:t>
        <a:bodyPr/>
        <a:lstStyle/>
        <a:p>
          <a:r>
            <a:rPr lang="cs-CZ" noProof="0" dirty="0"/>
            <a:t>Realistický odhad prodeje</a:t>
          </a:r>
        </a:p>
      </dgm:t>
    </dgm:pt>
    <dgm:pt modelId="{0EFE4BC3-92E7-4571-9CBB-8127F7006F02}" type="parTrans" cxnId="{5356BFFF-4EAE-4F89-85DB-1E576E09B661}">
      <dgm:prSet/>
      <dgm:spPr/>
      <dgm:t>
        <a:bodyPr/>
        <a:lstStyle/>
        <a:p>
          <a:endParaRPr lang="cs-CZ"/>
        </a:p>
      </dgm:t>
    </dgm:pt>
    <dgm:pt modelId="{6216F891-CD45-4AF9-90FC-441EF4058BF9}" type="sibTrans" cxnId="{5356BFFF-4EAE-4F89-85DB-1E576E09B661}">
      <dgm:prSet/>
      <dgm:spPr/>
      <dgm:t>
        <a:bodyPr/>
        <a:lstStyle/>
        <a:p>
          <a:endParaRPr lang="cs-CZ"/>
        </a:p>
      </dgm:t>
    </dgm:pt>
    <dgm:pt modelId="{2390C103-54E6-42CB-96FF-5EE85636C1E7}">
      <dgm:prSet phldrT="[Text]"/>
      <dgm:spPr/>
      <dgm:t>
        <a:bodyPr/>
        <a:lstStyle/>
        <a:p>
          <a:r>
            <a:rPr lang="cs-CZ" noProof="0" dirty="0"/>
            <a:t>Během roku může být i ztráta</a:t>
          </a:r>
        </a:p>
      </dgm:t>
    </dgm:pt>
    <dgm:pt modelId="{E0ACA2D5-74E6-421D-B0B7-CA53A92AB83C}" type="parTrans" cxnId="{1148D911-7745-4FCF-9276-4C8C68A19C07}">
      <dgm:prSet/>
      <dgm:spPr/>
      <dgm:t>
        <a:bodyPr/>
        <a:lstStyle/>
        <a:p>
          <a:endParaRPr lang="cs-CZ"/>
        </a:p>
      </dgm:t>
    </dgm:pt>
    <dgm:pt modelId="{D7C4C113-F00F-4A3A-8374-DC384130BEC4}" type="sibTrans" cxnId="{1148D911-7745-4FCF-9276-4C8C68A19C07}">
      <dgm:prSet/>
      <dgm:spPr/>
      <dgm:t>
        <a:bodyPr/>
        <a:lstStyle/>
        <a:p>
          <a:endParaRPr lang="cs-CZ"/>
        </a:p>
      </dgm:t>
    </dgm:pt>
    <dgm:pt modelId="{1FAD5E78-7607-4859-BD0C-39B711EBFDA9}">
      <dgm:prSet phldrT="[Text]"/>
      <dgm:spPr/>
      <dgm:t>
        <a:bodyPr/>
        <a:lstStyle/>
        <a:p>
          <a:r>
            <a:rPr lang="cs-CZ" noProof="0" dirty="0"/>
            <a:t>Zisk dostatečný na pokrytí případných rizik</a:t>
          </a:r>
        </a:p>
      </dgm:t>
    </dgm:pt>
    <dgm:pt modelId="{E3E7E8E4-0A4D-4250-B415-FFA3170331D0}" type="parTrans" cxnId="{937B5577-052E-4382-A352-0A2112C69F9B}">
      <dgm:prSet/>
      <dgm:spPr/>
      <dgm:t>
        <a:bodyPr/>
        <a:lstStyle/>
        <a:p>
          <a:endParaRPr lang="cs-CZ"/>
        </a:p>
      </dgm:t>
    </dgm:pt>
    <dgm:pt modelId="{97F65A4C-2707-46B9-8CBD-42654BFB6D46}" type="sibTrans" cxnId="{937B5577-052E-4382-A352-0A2112C69F9B}">
      <dgm:prSet/>
      <dgm:spPr/>
      <dgm:t>
        <a:bodyPr/>
        <a:lstStyle/>
        <a:p>
          <a:endParaRPr lang="cs-CZ"/>
        </a:p>
      </dgm:t>
    </dgm:pt>
    <dgm:pt modelId="{BCC50D8C-7C24-4639-B284-F220B3F37E06}" type="pres">
      <dgm:prSet presAssocID="{1C7529DA-4B7C-423F-81DB-6CFD5E3D0A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4B7037-0A07-465B-9952-1B9EA1F07E3C}" type="pres">
      <dgm:prSet presAssocID="{3B4B4076-233A-4C9F-A8D2-C66FB98B7F76}" presName="root" presStyleCnt="0"/>
      <dgm:spPr/>
    </dgm:pt>
    <dgm:pt modelId="{080F09FB-9F40-425C-BD9F-FAFAE5750DB6}" type="pres">
      <dgm:prSet presAssocID="{3B4B4076-233A-4C9F-A8D2-C66FB98B7F76}" presName="rootComposite" presStyleCnt="0"/>
      <dgm:spPr/>
    </dgm:pt>
    <dgm:pt modelId="{78CAE89E-8AE1-4D77-8579-5AD2A63D62A8}" type="pres">
      <dgm:prSet presAssocID="{3B4B4076-233A-4C9F-A8D2-C66FB98B7F76}" presName="rootText" presStyleLbl="node1" presStyleIdx="0" presStyleCnt="3"/>
      <dgm:spPr/>
    </dgm:pt>
    <dgm:pt modelId="{4CE0D928-4D70-44BE-9BCB-4E955DD683F2}" type="pres">
      <dgm:prSet presAssocID="{3B4B4076-233A-4C9F-A8D2-C66FB98B7F76}" presName="rootConnector" presStyleLbl="node1" presStyleIdx="0" presStyleCnt="3"/>
      <dgm:spPr/>
    </dgm:pt>
    <dgm:pt modelId="{DBF4FAC5-E43F-4A3C-B2D0-099CE130BE80}" type="pres">
      <dgm:prSet presAssocID="{3B4B4076-233A-4C9F-A8D2-C66FB98B7F76}" presName="childShape" presStyleCnt="0"/>
      <dgm:spPr/>
    </dgm:pt>
    <dgm:pt modelId="{40AAAB89-F2ED-4843-9FEA-AB98F6D32F90}" type="pres">
      <dgm:prSet presAssocID="{A8C1ADE9-730E-4582-92DA-79E305F42755}" presName="Name13" presStyleLbl="parChTrans1D2" presStyleIdx="0" presStyleCnt="8"/>
      <dgm:spPr/>
    </dgm:pt>
    <dgm:pt modelId="{40441E94-A17C-48BA-9092-B3191DC54940}" type="pres">
      <dgm:prSet presAssocID="{2D8BB8AD-33AD-4128-B80C-D3B16F343070}" presName="childText" presStyleLbl="bgAcc1" presStyleIdx="0" presStyleCnt="8">
        <dgm:presLayoutVars>
          <dgm:bulletEnabled val="1"/>
        </dgm:presLayoutVars>
      </dgm:prSet>
      <dgm:spPr/>
    </dgm:pt>
    <dgm:pt modelId="{BEB7BB63-56E0-4624-B30C-227781541F82}" type="pres">
      <dgm:prSet presAssocID="{C4C002AE-AFA2-4A8A-B03B-307353D7C398}" presName="Name13" presStyleLbl="parChTrans1D2" presStyleIdx="1" presStyleCnt="8"/>
      <dgm:spPr/>
    </dgm:pt>
    <dgm:pt modelId="{623A1DB0-D026-4FFA-B2DE-C8C01399ECD0}" type="pres">
      <dgm:prSet presAssocID="{E54C0F24-C6B8-4DE7-9EF0-E285430811C3}" presName="childText" presStyleLbl="bgAcc1" presStyleIdx="1" presStyleCnt="8">
        <dgm:presLayoutVars>
          <dgm:bulletEnabled val="1"/>
        </dgm:presLayoutVars>
      </dgm:prSet>
      <dgm:spPr/>
    </dgm:pt>
    <dgm:pt modelId="{778B9A02-9C66-4F8E-B697-D8F9AD1150A1}" type="pres">
      <dgm:prSet presAssocID="{688F88D7-81E0-47E1-8706-C1F3226938F7}" presName="Name13" presStyleLbl="parChTrans1D2" presStyleIdx="2" presStyleCnt="8"/>
      <dgm:spPr/>
    </dgm:pt>
    <dgm:pt modelId="{CB4F2B20-1F59-4B81-8AFC-8A56276785EF}" type="pres">
      <dgm:prSet presAssocID="{270CCFAF-7DBF-48C3-B8EF-447779C9A827}" presName="childText" presStyleLbl="bgAcc1" presStyleIdx="2" presStyleCnt="8">
        <dgm:presLayoutVars>
          <dgm:bulletEnabled val="1"/>
        </dgm:presLayoutVars>
      </dgm:prSet>
      <dgm:spPr/>
    </dgm:pt>
    <dgm:pt modelId="{4713F7CB-031E-4B59-B1F0-4AEF0DED4E6B}" type="pres">
      <dgm:prSet presAssocID="{9BA50D57-DBF6-49DF-B5B8-A55FDC6E415C}" presName="root" presStyleCnt="0"/>
      <dgm:spPr/>
    </dgm:pt>
    <dgm:pt modelId="{88363E67-BBAB-49CD-A8A2-4633DFB21978}" type="pres">
      <dgm:prSet presAssocID="{9BA50D57-DBF6-49DF-B5B8-A55FDC6E415C}" presName="rootComposite" presStyleCnt="0"/>
      <dgm:spPr/>
    </dgm:pt>
    <dgm:pt modelId="{2109CDBE-F3C6-4CC6-9B4D-51686CC0C441}" type="pres">
      <dgm:prSet presAssocID="{9BA50D57-DBF6-49DF-B5B8-A55FDC6E415C}" presName="rootText" presStyleLbl="node1" presStyleIdx="1" presStyleCnt="3"/>
      <dgm:spPr/>
    </dgm:pt>
    <dgm:pt modelId="{60E69939-1BF8-41E3-B9CC-3C146F06061C}" type="pres">
      <dgm:prSet presAssocID="{9BA50D57-DBF6-49DF-B5B8-A55FDC6E415C}" presName="rootConnector" presStyleLbl="node1" presStyleIdx="1" presStyleCnt="3"/>
      <dgm:spPr/>
    </dgm:pt>
    <dgm:pt modelId="{6C77861B-F999-493A-8B4D-250A65334906}" type="pres">
      <dgm:prSet presAssocID="{9BA50D57-DBF6-49DF-B5B8-A55FDC6E415C}" presName="childShape" presStyleCnt="0"/>
      <dgm:spPr/>
    </dgm:pt>
    <dgm:pt modelId="{A347C4AC-1FBC-4A29-87B4-B2ACAC2DF629}" type="pres">
      <dgm:prSet presAssocID="{DC3DB3CC-B237-4B06-9208-67E99C2DA484}" presName="Name13" presStyleLbl="parChTrans1D2" presStyleIdx="3" presStyleCnt="8"/>
      <dgm:spPr/>
    </dgm:pt>
    <dgm:pt modelId="{4D9C38C8-805B-4ED7-B493-D8AF3F3FFA25}" type="pres">
      <dgm:prSet presAssocID="{A809E276-E84A-40E1-9F15-DD3DCA0005A3}" presName="childText" presStyleLbl="bgAcc1" presStyleIdx="3" presStyleCnt="8">
        <dgm:presLayoutVars>
          <dgm:bulletEnabled val="1"/>
        </dgm:presLayoutVars>
      </dgm:prSet>
      <dgm:spPr/>
    </dgm:pt>
    <dgm:pt modelId="{9DB09095-0C41-45DB-ACF2-6571BB76B691}" type="pres">
      <dgm:prSet presAssocID="{0EFE4BC3-92E7-4571-9CBB-8127F7006F02}" presName="Name13" presStyleLbl="parChTrans1D2" presStyleIdx="4" presStyleCnt="8"/>
      <dgm:spPr/>
    </dgm:pt>
    <dgm:pt modelId="{3891F38B-11C1-4D14-BD7B-0A7482604B60}" type="pres">
      <dgm:prSet presAssocID="{7CCD956E-A7C2-4B24-B509-C325DF0B6AC5}" presName="childText" presStyleLbl="bgAcc1" presStyleIdx="4" presStyleCnt="8">
        <dgm:presLayoutVars>
          <dgm:bulletEnabled val="1"/>
        </dgm:presLayoutVars>
      </dgm:prSet>
      <dgm:spPr/>
    </dgm:pt>
    <dgm:pt modelId="{72F648DB-95F4-49DA-B3C2-F2D5CD348B73}" type="pres">
      <dgm:prSet presAssocID="{DCE0648A-5572-4678-8E12-434EC9142EF1}" presName="root" presStyleCnt="0"/>
      <dgm:spPr/>
    </dgm:pt>
    <dgm:pt modelId="{D06120F0-AF3D-42D6-B55A-6B6A6C505013}" type="pres">
      <dgm:prSet presAssocID="{DCE0648A-5572-4678-8E12-434EC9142EF1}" presName="rootComposite" presStyleCnt="0"/>
      <dgm:spPr/>
    </dgm:pt>
    <dgm:pt modelId="{EEE0F194-9EE8-4D89-9C32-CE428F0707E2}" type="pres">
      <dgm:prSet presAssocID="{DCE0648A-5572-4678-8E12-434EC9142EF1}" presName="rootText" presStyleLbl="node1" presStyleIdx="2" presStyleCnt="3"/>
      <dgm:spPr/>
    </dgm:pt>
    <dgm:pt modelId="{697658B1-3C5F-47E6-87D3-A5BB0B73CC46}" type="pres">
      <dgm:prSet presAssocID="{DCE0648A-5572-4678-8E12-434EC9142EF1}" presName="rootConnector" presStyleLbl="node1" presStyleIdx="2" presStyleCnt="3"/>
      <dgm:spPr/>
    </dgm:pt>
    <dgm:pt modelId="{64179DAE-C162-4A63-B671-0A440D770AF2}" type="pres">
      <dgm:prSet presAssocID="{DCE0648A-5572-4678-8E12-434EC9142EF1}" presName="childShape" presStyleCnt="0"/>
      <dgm:spPr/>
    </dgm:pt>
    <dgm:pt modelId="{B7EEB2A8-586D-4A15-BF8C-0EE7DB36CEA7}" type="pres">
      <dgm:prSet presAssocID="{C759A673-0357-4FD1-865B-2D3CEFF9D514}" presName="Name13" presStyleLbl="parChTrans1D2" presStyleIdx="5" presStyleCnt="8"/>
      <dgm:spPr/>
    </dgm:pt>
    <dgm:pt modelId="{5BD2E700-466A-45B0-8C2E-9BA63FB4882F}" type="pres">
      <dgm:prSet presAssocID="{AC0508E8-ED81-41D1-9578-1B6094830F8C}" presName="childText" presStyleLbl="bgAcc1" presStyleIdx="5" presStyleCnt="8">
        <dgm:presLayoutVars>
          <dgm:bulletEnabled val="1"/>
        </dgm:presLayoutVars>
      </dgm:prSet>
      <dgm:spPr/>
    </dgm:pt>
    <dgm:pt modelId="{603C04FE-4064-402B-8CE7-0B74D586F0EF}" type="pres">
      <dgm:prSet presAssocID="{E0ACA2D5-74E6-421D-B0B7-CA53A92AB83C}" presName="Name13" presStyleLbl="parChTrans1D2" presStyleIdx="6" presStyleCnt="8"/>
      <dgm:spPr/>
    </dgm:pt>
    <dgm:pt modelId="{91B45F43-C8E4-4869-8E0B-5311A6D3EE9B}" type="pres">
      <dgm:prSet presAssocID="{2390C103-54E6-42CB-96FF-5EE85636C1E7}" presName="childText" presStyleLbl="bgAcc1" presStyleIdx="6" presStyleCnt="8">
        <dgm:presLayoutVars>
          <dgm:bulletEnabled val="1"/>
        </dgm:presLayoutVars>
      </dgm:prSet>
      <dgm:spPr/>
    </dgm:pt>
    <dgm:pt modelId="{9E43D884-D027-4E2C-BE9C-58E2B5CD04F7}" type="pres">
      <dgm:prSet presAssocID="{E3E7E8E4-0A4D-4250-B415-FFA3170331D0}" presName="Name13" presStyleLbl="parChTrans1D2" presStyleIdx="7" presStyleCnt="8"/>
      <dgm:spPr/>
    </dgm:pt>
    <dgm:pt modelId="{998A6EB3-7085-4C12-B864-28DD99E84129}" type="pres">
      <dgm:prSet presAssocID="{1FAD5E78-7607-4859-BD0C-39B711EBFDA9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4F985305-6487-4D98-B7D1-64C95BC17568}" type="presOf" srcId="{9BA50D57-DBF6-49DF-B5B8-A55FDC6E415C}" destId="{2109CDBE-F3C6-4CC6-9B4D-51686CC0C441}" srcOrd="0" destOrd="0" presId="urn:microsoft.com/office/officeart/2005/8/layout/hierarchy3"/>
    <dgm:cxn modelId="{0D188D0A-2507-4CFF-A42C-0232A142C957}" type="presOf" srcId="{270CCFAF-7DBF-48C3-B8EF-447779C9A827}" destId="{CB4F2B20-1F59-4B81-8AFC-8A56276785EF}" srcOrd="0" destOrd="0" presId="urn:microsoft.com/office/officeart/2005/8/layout/hierarchy3"/>
    <dgm:cxn modelId="{FF81AF0D-A693-44E6-B19A-82934E24D05B}" type="presOf" srcId="{9BA50D57-DBF6-49DF-B5B8-A55FDC6E415C}" destId="{60E69939-1BF8-41E3-B9CC-3C146F06061C}" srcOrd="1" destOrd="0" presId="urn:microsoft.com/office/officeart/2005/8/layout/hierarchy3"/>
    <dgm:cxn modelId="{1148D911-7745-4FCF-9276-4C8C68A19C07}" srcId="{DCE0648A-5572-4678-8E12-434EC9142EF1}" destId="{2390C103-54E6-42CB-96FF-5EE85636C1E7}" srcOrd="1" destOrd="0" parTransId="{E0ACA2D5-74E6-421D-B0B7-CA53A92AB83C}" sibTransId="{D7C4C113-F00F-4A3A-8374-DC384130BEC4}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0DF9F224-7E6A-4936-8F79-42B4ED966E36}" type="presOf" srcId="{DCE0648A-5572-4678-8E12-434EC9142EF1}" destId="{697658B1-3C5F-47E6-87D3-A5BB0B73CC46}" srcOrd="1" destOrd="0" presId="urn:microsoft.com/office/officeart/2005/8/layout/hierarchy3"/>
    <dgm:cxn modelId="{201B7035-C64F-4312-A356-56D0A9C35743}" type="presOf" srcId="{3B4B4076-233A-4C9F-A8D2-C66FB98B7F76}" destId="{78CAE89E-8AE1-4D77-8579-5AD2A63D62A8}" srcOrd="0" destOrd="0" presId="urn:microsoft.com/office/officeart/2005/8/layout/hierarchy3"/>
    <dgm:cxn modelId="{B8875740-868C-4808-8EAC-47C63A7B0653}" srcId="{1C7529DA-4B7C-423F-81DB-6CFD5E3D0ADC}" destId="{DCE0648A-5572-4678-8E12-434EC9142EF1}" srcOrd="2" destOrd="0" parTransId="{E3928BD4-5DE9-4583-9878-DFE840EB45A9}" sibTransId="{69EF6CC7-4CD1-402A-A691-8E12430B80E4}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C394C84B-BA8D-4C9E-B689-4677AE58F6B2}" type="presOf" srcId="{2D8BB8AD-33AD-4128-B80C-D3B16F343070}" destId="{40441E94-A17C-48BA-9092-B3191DC54940}" srcOrd="0" destOrd="0" presId="urn:microsoft.com/office/officeart/2005/8/layout/hierarchy3"/>
    <dgm:cxn modelId="{9C1AF36C-6816-4EA7-B985-B352B251C4AB}" type="presOf" srcId="{C4C002AE-AFA2-4A8A-B03B-307353D7C398}" destId="{BEB7BB63-56E0-4624-B30C-227781541F82}" srcOrd="0" destOrd="0" presId="urn:microsoft.com/office/officeart/2005/8/layout/hierarchy3"/>
    <dgm:cxn modelId="{CCC8434D-9073-4760-A69B-667E6BD437DF}" type="presOf" srcId="{A8C1ADE9-730E-4582-92DA-79E305F42755}" destId="{40AAAB89-F2ED-4843-9FEA-AB98F6D32F90}" srcOrd="0" destOrd="0" presId="urn:microsoft.com/office/officeart/2005/8/layout/hierarchy3"/>
    <dgm:cxn modelId="{87F00B4E-EFD9-4EDB-9AF2-D65413E7584A}" type="presOf" srcId="{DCE0648A-5572-4678-8E12-434EC9142EF1}" destId="{EEE0F194-9EE8-4D89-9C32-CE428F0707E2}" srcOrd="0" destOrd="0" presId="urn:microsoft.com/office/officeart/2005/8/layout/hierarchy3"/>
    <dgm:cxn modelId="{7F56F073-5E77-4FCF-A79C-5380F0D76E5E}" type="presOf" srcId="{A809E276-E84A-40E1-9F15-DD3DCA0005A3}" destId="{4D9C38C8-805B-4ED7-B493-D8AF3F3FFA25}" srcOrd="0" destOrd="0" presId="urn:microsoft.com/office/officeart/2005/8/layout/hierarchy3"/>
    <dgm:cxn modelId="{5C7C4877-7FAE-49E6-83DE-9D5F11CE6C07}" type="presOf" srcId="{E3E7E8E4-0A4D-4250-B415-FFA3170331D0}" destId="{9E43D884-D027-4E2C-BE9C-58E2B5CD04F7}" srcOrd="0" destOrd="0" presId="urn:microsoft.com/office/officeart/2005/8/layout/hierarchy3"/>
    <dgm:cxn modelId="{937B5577-052E-4382-A352-0A2112C69F9B}" srcId="{DCE0648A-5572-4678-8E12-434EC9142EF1}" destId="{1FAD5E78-7607-4859-BD0C-39B711EBFDA9}" srcOrd="2" destOrd="0" parTransId="{E3E7E8E4-0A4D-4250-B415-FFA3170331D0}" sibTransId="{97F65A4C-2707-46B9-8CBD-42654BFB6D46}"/>
    <dgm:cxn modelId="{33747D77-5B50-4A7A-96A8-93558097D977}" srcId="{3B4B4076-233A-4C9F-A8D2-C66FB98B7F76}" destId="{270CCFAF-7DBF-48C3-B8EF-447779C9A827}" srcOrd="2" destOrd="0" parTransId="{688F88D7-81E0-47E1-8706-C1F3226938F7}" sibTransId="{B1710A56-BC66-4CAC-BA7B-173A6B159997}"/>
    <dgm:cxn modelId="{78AFE358-EB57-4C35-9086-C1C095AA5C1B}" type="presOf" srcId="{3B4B4076-233A-4C9F-A8D2-C66FB98B7F76}" destId="{4CE0D928-4D70-44BE-9BCB-4E955DD683F2}" srcOrd="1" destOrd="0" presId="urn:microsoft.com/office/officeart/2005/8/layout/hierarchy3"/>
    <dgm:cxn modelId="{8E0D698B-CF0A-45E1-99E8-B138F2CBEB87}" type="presOf" srcId="{688F88D7-81E0-47E1-8706-C1F3226938F7}" destId="{778B9A02-9C66-4F8E-B697-D8F9AD1150A1}" srcOrd="0" destOrd="0" presId="urn:microsoft.com/office/officeart/2005/8/layout/hierarchy3"/>
    <dgm:cxn modelId="{8FE7ED8D-AFA9-4A9A-BCBC-DD7A10B8EFC2}" type="presOf" srcId="{E54C0F24-C6B8-4DE7-9EF0-E285430811C3}" destId="{623A1DB0-D026-4FFA-B2DE-C8C01399ECD0}" srcOrd="0" destOrd="0" presId="urn:microsoft.com/office/officeart/2005/8/layout/hierarchy3"/>
    <dgm:cxn modelId="{77B46B8F-124E-4F38-A3C0-26EEE85E4087}" type="presOf" srcId="{7CCD956E-A7C2-4B24-B509-C325DF0B6AC5}" destId="{3891F38B-11C1-4D14-BD7B-0A7482604B60}" srcOrd="0" destOrd="0" presId="urn:microsoft.com/office/officeart/2005/8/layout/hierarchy3"/>
    <dgm:cxn modelId="{2F2764A1-9FF0-426E-B133-C2758DE50C30}" type="presOf" srcId="{AC0508E8-ED81-41D1-9578-1B6094830F8C}" destId="{5BD2E700-466A-45B0-8C2E-9BA63FB4882F}" srcOrd="0" destOrd="0" presId="urn:microsoft.com/office/officeart/2005/8/layout/hierarchy3"/>
    <dgm:cxn modelId="{AE9222AE-B291-4086-B7A4-9345E7D3F6AF}" type="presOf" srcId="{DC3DB3CC-B237-4B06-9208-67E99C2DA484}" destId="{A347C4AC-1FBC-4A29-87B4-B2ACAC2DF629}" srcOrd="0" destOrd="0" presId="urn:microsoft.com/office/officeart/2005/8/layout/hierarchy3"/>
    <dgm:cxn modelId="{DB6F40B7-19AB-4FA5-A962-AB79C34C8DEB}" type="presOf" srcId="{C759A673-0357-4FD1-865B-2D3CEFF9D514}" destId="{B7EEB2A8-586D-4A15-BF8C-0EE7DB36CEA7}" srcOrd="0" destOrd="0" presId="urn:microsoft.com/office/officeart/2005/8/layout/hierarchy3"/>
    <dgm:cxn modelId="{6F4EE2BB-9EAB-4447-9A9E-C32F096E8CE8}" type="presOf" srcId="{1FAD5E78-7607-4859-BD0C-39B711EBFDA9}" destId="{998A6EB3-7085-4C12-B864-28DD99E84129}" srcOrd="0" destOrd="0" presId="urn:microsoft.com/office/officeart/2005/8/layout/hierarchy3"/>
    <dgm:cxn modelId="{8C3F21BC-CA1D-4117-AA8F-2EB69C524B3B}" type="presOf" srcId="{2390C103-54E6-42CB-96FF-5EE85636C1E7}" destId="{91B45F43-C8E4-4869-8E0B-5311A6D3EE9B}" srcOrd="0" destOrd="0" presId="urn:microsoft.com/office/officeart/2005/8/layout/hierarchy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B46BC7-6F8C-43FB-8AEA-079786100219}" srcId="{DCE0648A-5572-4678-8E12-434EC9142EF1}" destId="{AC0508E8-ED81-41D1-9578-1B6094830F8C}" srcOrd="0" destOrd="0" parTransId="{C759A673-0357-4FD1-865B-2D3CEFF9D514}" sibTransId="{B4A12B0D-88B8-461F-8D36-0FD44C31FD44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318A6ED8-EBCC-4C64-AA43-CFBBCF1705E0}" srcId="{3B4B4076-233A-4C9F-A8D2-C66FB98B7F76}" destId="{E54C0F24-C6B8-4DE7-9EF0-E285430811C3}" srcOrd="1" destOrd="0" parTransId="{C4C002AE-AFA2-4A8A-B03B-307353D7C398}" sibTransId="{8CE67253-AA22-4484-A6EF-F8E24443FAF1}"/>
    <dgm:cxn modelId="{450785E9-8CFE-42A4-AE70-7EAB01700EEB}" type="presOf" srcId="{E0ACA2D5-74E6-421D-B0B7-CA53A92AB83C}" destId="{603C04FE-4064-402B-8CE7-0B74D586F0EF}" srcOrd="0" destOrd="0" presId="urn:microsoft.com/office/officeart/2005/8/layout/hierarchy3"/>
    <dgm:cxn modelId="{FB5606EF-013C-4E07-8BA9-9FFB7FF967E9}" type="presOf" srcId="{0EFE4BC3-92E7-4571-9CBB-8127F7006F02}" destId="{9DB09095-0C41-45DB-ACF2-6571BB76B691}" srcOrd="0" destOrd="0" presId="urn:microsoft.com/office/officeart/2005/8/layout/hierarchy3"/>
    <dgm:cxn modelId="{9CCAE9F9-A1C9-40BF-AABA-780F00F57BD7}" type="presOf" srcId="{1C7529DA-4B7C-423F-81DB-6CFD5E3D0ADC}" destId="{BCC50D8C-7C24-4639-B284-F220B3F37E06}" srcOrd="0" destOrd="0" presId="urn:microsoft.com/office/officeart/2005/8/layout/hierarchy3"/>
    <dgm:cxn modelId="{5356BFFF-4EAE-4F89-85DB-1E576E09B661}" srcId="{9BA50D57-DBF6-49DF-B5B8-A55FDC6E415C}" destId="{7CCD956E-A7C2-4B24-B509-C325DF0B6AC5}" srcOrd="1" destOrd="0" parTransId="{0EFE4BC3-92E7-4571-9CBB-8127F7006F02}" sibTransId="{6216F891-CD45-4AF9-90FC-441EF4058BF9}"/>
    <dgm:cxn modelId="{4738F852-3C60-4D6B-8096-DE58F13A731E}" type="presParOf" srcId="{BCC50D8C-7C24-4639-B284-F220B3F37E06}" destId="{4D4B7037-0A07-465B-9952-1B9EA1F07E3C}" srcOrd="0" destOrd="0" presId="urn:microsoft.com/office/officeart/2005/8/layout/hierarchy3"/>
    <dgm:cxn modelId="{5744363D-EE12-4278-97A8-234BEDD9196F}" type="presParOf" srcId="{4D4B7037-0A07-465B-9952-1B9EA1F07E3C}" destId="{080F09FB-9F40-425C-BD9F-FAFAE5750DB6}" srcOrd="0" destOrd="0" presId="urn:microsoft.com/office/officeart/2005/8/layout/hierarchy3"/>
    <dgm:cxn modelId="{A2CABAC3-AFE3-43F7-AD85-68BF214215F9}" type="presParOf" srcId="{080F09FB-9F40-425C-BD9F-FAFAE5750DB6}" destId="{78CAE89E-8AE1-4D77-8579-5AD2A63D62A8}" srcOrd="0" destOrd="0" presId="urn:microsoft.com/office/officeart/2005/8/layout/hierarchy3"/>
    <dgm:cxn modelId="{6160C59F-4986-4380-9A85-0049764CDCDF}" type="presParOf" srcId="{080F09FB-9F40-425C-BD9F-FAFAE5750DB6}" destId="{4CE0D928-4D70-44BE-9BCB-4E955DD683F2}" srcOrd="1" destOrd="0" presId="urn:microsoft.com/office/officeart/2005/8/layout/hierarchy3"/>
    <dgm:cxn modelId="{4711592F-96C6-4561-A709-F6793947B1B5}" type="presParOf" srcId="{4D4B7037-0A07-465B-9952-1B9EA1F07E3C}" destId="{DBF4FAC5-E43F-4A3C-B2D0-099CE130BE80}" srcOrd="1" destOrd="0" presId="urn:microsoft.com/office/officeart/2005/8/layout/hierarchy3"/>
    <dgm:cxn modelId="{252F0D8A-E014-4921-BE82-FABEDD64DDD2}" type="presParOf" srcId="{DBF4FAC5-E43F-4A3C-B2D0-099CE130BE80}" destId="{40AAAB89-F2ED-4843-9FEA-AB98F6D32F90}" srcOrd="0" destOrd="0" presId="urn:microsoft.com/office/officeart/2005/8/layout/hierarchy3"/>
    <dgm:cxn modelId="{12C8D6F8-2B38-4CB4-ACF2-42FE8C02FA33}" type="presParOf" srcId="{DBF4FAC5-E43F-4A3C-B2D0-099CE130BE80}" destId="{40441E94-A17C-48BA-9092-B3191DC54940}" srcOrd="1" destOrd="0" presId="urn:microsoft.com/office/officeart/2005/8/layout/hierarchy3"/>
    <dgm:cxn modelId="{ADD9B2D8-966C-405B-A7D5-24491561B58B}" type="presParOf" srcId="{DBF4FAC5-E43F-4A3C-B2D0-099CE130BE80}" destId="{BEB7BB63-56E0-4624-B30C-227781541F82}" srcOrd="2" destOrd="0" presId="urn:microsoft.com/office/officeart/2005/8/layout/hierarchy3"/>
    <dgm:cxn modelId="{BF19C296-2DB9-4EFC-A576-3CCEABB5583A}" type="presParOf" srcId="{DBF4FAC5-E43F-4A3C-B2D0-099CE130BE80}" destId="{623A1DB0-D026-4FFA-B2DE-C8C01399ECD0}" srcOrd="3" destOrd="0" presId="urn:microsoft.com/office/officeart/2005/8/layout/hierarchy3"/>
    <dgm:cxn modelId="{50CD82CC-2ABE-4BEA-A43D-803D8DA5FB7F}" type="presParOf" srcId="{DBF4FAC5-E43F-4A3C-B2D0-099CE130BE80}" destId="{778B9A02-9C66-4F8E-B697-D8F9AD1150A1}" srcOrd="4" destOrd="0" presId="urn:microsoft.com/office/officeart/2005/8/layout/hierarchy3"/>
    <dgm:cxn modelId="{C20103C5-8AB0-4570-B90B-B12E7BCF5F72}" type="presParOf" srcId="{DBF4FAC5-E43F-4A3C-B2D0-099CE130BE80}" destId="{CB4F2B20-1F59-4B81-8AFC-8A56276785EF}" srcOrd="5" destOrd="0" presId="urn:microsoft.com/office/officeart/2005/8/layout/hierarchy3"/>
    <dgm:cxn modelId="{09620D6C-DC33-4ABB-9EF0-B5EF048789F6}" type="presParOf" srcId="{BCC50D8C-7C24-4639-B284-F220B3F37E06}" destId="{4713F7CB-031E-4B59-B1F0-4AEF0DED4E6B}" srcOrd="1" destOrd="0" presId="urn:microsoft.com/office/officeart/2005/8/layout/hierarchy3"/>
    <dgm:cxn modelId="{1D909C33-BB3B-48F9-976D-677F10386C3D}" type="presParOf" srcId="{4713F7CB-031E-4B59-B1F0-4AEF0DED4E6B}" destId="{88363E67-BBAB-49CD-A8A2-4633DFB21978}" srcOrd="0" destOrd="0" presId="urn:microsoft.com/office/officeart/2005/8/layout/hierarchy3"/>
    <dgm:cxn modelId="{D334C8E1-6C7F-46BF-9DFB-2AADB93D3506}" type="presParOf" srcId="{88363E67-BBAB-49CD-A8A2-4633DFB21978}" destId="{2109CDBE-F3C6-4CC6-9B4D-51686CC0C441}" srcOrd="0" destOrd="0" presId="urn:microsoft.com/office/officeart/2005/8/layout/hierarchy3"/>
    <dgm:cxn modelId="{FD3E67A7-7D97-422D-8F63-EA33225C2AC9}" type="presParOf" srcId="{88363E67-BBAB-49CD-A8A2-4633DFB21978}" destId="{60E69939-1BF8-41E3-B9CC-3C146F06061C}" srcOrd="1" destOrd="0" presId="urn:microsoft.com/office/officeart/2005/8/layout/hierarchy3"/>
    <dgm:cxn modelId="{B896439A-FFDE-4A5C-80A5-481A4B190434}" type="presParOf" srcId="{4713F7CB-031E-4B59-B1F0-4AEF0DED4E6B}" destId="{6C77861B-F999-493A-8B4D-250A65334906}" srcOrd="1" destOrd="0" presId="urn:microsoft.com/office/officeart/2005/8/layout/hierarchy3"/>
    <dgm:cxn modelId="{6A40D84F-4BB0-4329-B630-143CDF5A2237}" type="presParOf" srcId="{6C77861B-F999-493A-8B4D-250A65334906}" destId="{A347C4AC-1FBC-4A29-87B4-B2ACAC2DF629}" srcOrd="0" destOrd="0" presId="urn:microsoft.com/office/officeart/2005/8/layout/hierarchy3"/>
    <dgm:cxn modelId="{063D760A-B0AC-410D-B204-99DCA4A05F2F}" type="presParOf" srcId="{6C77861B-F999-493A-8B4D-250A65334906}" destId="{4D9C38C8-805B-4ED7-B493-D8AF3F3FFA25}" srcOrd="1" destOrd="0" presId="urn:microsoft.com/office/officeart/2005/8/layout/hierarchy3"/>
    <dgm:cxn modelId="{69A1EBE2-6CE7-4252-8DB4-1C0644D9440A}" type="presParOf" srcId="{6C77861B-F999-493A-8B4D-250A65334906}" destId="{9DB09095-0C41-45DB-ACF2-6571BB76B691}" srcOrd="2" destOrd="0" presId="urn:microsoft.com/office/officeart/2005/8/layout/hierarchy3"/>
    <dgm:cxn modelId="{E5545CE2-731C-4138-9B94-EC2D8A3F42AE}" type="presParOf" srcId="{6C77861B-F999-493A-8B4D-250A65334906}" destId="{3891F38B-11C1-4D14-BD7B-0A7482604B60}" srcOrd="3" destOrd="0" presId="urn:microsoft.com/office/officeart/2005/8/layout/hierarchy3"/>
    <dgm:cxn modelId="{7991E064-2FEA-4942-AE63-5F6ADC220E8A}" type="presParOf" srcId="{BCC50D8C-7C24-4639-B284-F220B3F37E06}" destId="{72F648DB-95F4-49DA-B3C2-F2D5CD348B73}" srcOrd="2" destOrd="0" presId="urn:microsoft.com/office/officeart/2005/8/layout/hierarchy3"/>
    <dgm:cxn modelId="{25C0CAB2-DF2E-455E-B978-73C31A8F5262}" type="presParOf" srcId="{72F648DB-95F4-49DA-B3C2-F2D5CD348B73}" destId="{D06120F0-AF3D-42D6-B55A-6B6A6C505013}" srcOrd="0" destOrd="0" presId="urn:microsoft.com/office/officeart/2005/8/layout/hierarchy3"/>
    <dgm:cxn modelId="{42E52EB4-95A8-4E8E-A12F-87C207EA4806}" type="presParOf" srcId="{D06120F0-AF3D-42D6-B55A-6B6A6C505013}" destId="{EEE0F194-9EE8-4D89-9C32-CE428F0707E2}" srcOrd="0" destOrd="0" presId="urn:microsoft.com/office/officeart/2005/8/layout/hierarchy3"/>
    <dgm:cxn modelId="{2D4CEEF1-8B68-4447-B161-D7F4443810D2}" type="presParOf" srcId="{D06120F0-AF3D-42D6-B55A-6B6A6C505013}" destId="{697658B1-3C5F-47E6-87D3-A5BB0B73CC46}" srcOrd="1" destOrd="0" presId="urn:microsoft.com/office/officeart/2005/8/layout/hierarchy3"/>
    <dgm:cxn modelId="{0A69E501-9472-4182-80CA-96B5940A7495}" type="presParOf" srcId="{72F648DB-95F4-49DA-B3C2-F2D5CD348B73}" destId="{64179DAE-C162-4A63-B671-0A440D770AF2}" srcOrd="1" destOrd="0" presId="urn:microsoft.com/office/officeart/2005/8/layout/hierarchy3"/>
    <dgm:cxn modelId="{AC458BBE-BFC6-4C60-A356-9F47B47602A5}" type="presParOf" srcId="{64179DAE-C162-4A63-B671-0A440D770AF2}" destId="{B7EEB2A8-586D-4A15-BF8C-0EE7DB36CEA7}" srcOrd="0" destOrd="0" presId="urn:microsoft.com/office/officeart/2005/8/layout/hierarchy3"/>
    <dgm:cxn modelId="{EEE5F2BF-D2D2-4707-9A1D-72ADBCE0D591}" type="presParOf" srcId="{64179DAE-C162-4A63-B671-0A440D770AF2}" destId="{5BD2E700-466A-45B0-8C2E-9BA63FB4882F}" srcOrd="1" destOrd="0" presId="urn:microsoft.com/office/officeart/2005/8/layout/hierarchy3"/>
    <dgm:cxn modelId="{1C269263-5682-4236-82E1-E0C55CCDC01B}" type="presParOf" srcId="{64179DAE-C162-4A63-B671-0A440D770AF2}" destId="{603C04FE-4064-402B-8CE7-0B74D586F0EF}" srcOrd="2" destOrd="0" presId="urn:microsoft.com/office/officeart/2005/8/layout/hierarchy3"/>
    <dgm:cxn modelId="{BAB44EED-7ED2-4A9E-ABE6-BA07064378A6}" type="presParOf" srcId="{64179DAE-C162-4A63-B671-0A440D770AF2}" destId="{91B45F43-C8E4-4869-8E0B-5311A6D3EE9B}" srcOrd="3" destOrd="0" presId="urn:microsoft.com/office/officeart/2005/8/layout/hierarchy3"/>
    <dgm:cxn modelId="{2F95D9E6-290B-42F1-B882-77FCFEBCBCC7}" type="presParOf" srcId="{64179DAE-C162-4A63-B671-0A440D770AF2}" destId="{9E43D884-D027-4E2C-BE9C-58E2B5CD04F7}" srcOrd="4" destOrd="0" presId="urn:microsoft.com/office/officeart/2005/8/layout/hierarchy3"/>
    <dgm:cxn modelId="{00680F50-F2E0-47AE-AC94-A24A737C7959}" type="presParOf" srcId="{64179DAE-C162-4A63-B671-0A440D770AF2}" destId="{998A6EB3-7085-4C12-B864-28DD99E8412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A9EEC-A1F3-4021-B282-84BE9DACC00E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7FD2CFB3-6BBB-48E8-A19F-50DAD7A3CAD1}">
      <dgm:prSet phldrT="[Text]"/>
      <dgm:spPr/>
      <dgm:t>
        <a:bodyPr/>
        <a:lstStyle/>
        <a:p>
          <a:endParaRPr lang="cs-CZ" noProof="0" dirty="0"/>
        </a:p>
      </dgm:t>
    </dgm:pt>
    <dgm:pt modelId="{138052AC-7CF3-4C5C-A9FA-E969EA70EE78}" type="parTrans" cxnId="{7F288708-7F26-485D-9FCD-2D9F8F2C8C79}">
      <dgm:prSet/>
      <dgm:spPr/>
      <dgm:t>
        <a:bodyPr/>
        <a:lstStyle/>
        <a:p>
          <a:endParaRPr lang="cs-CZ" noProof="0"/>
        </a:p>
      </dgm:t>
    </dgm:pt>
    <dgm:pt modelId="{465AA3D7-2839-4551-A6D1-E61178C55C66}" type="sibTrans" cxnId="{7F288708-7F26-485D-9FCD-2D9F8F2C8C79}">
      <dgm:prSet/>
      <dgm:spPr/>
      <dgm:t>
        <a:bodyPr/>
        <a:lstStyle/>
        <a:p>
          <a:endParaRPr lang="cs-CZ" noProof="0"/>
        </a:p>
      </dgm:t>
    </dgm:pt>
    <dgm:pt modelId="{BA50CEE2-C292-4705-AB0E-33D680F080D3}">
      <dgm:prSet phldrT="[Text]"/>
      <dgm:spPr/>
      <dgm:t>
        <a:bodyPr/>
        <a:lstStyle/>
        <a:p>
          <a:r>
            <a:rPr lang="cs-CZ" noProof="0" dirty="0"/>
            <a:t>Vlastní zdroje</a:t>
          </a:r>
        </a:p>
      </dgm:t>
    </dgm:pt>
    <dgm:pt modelId="{AC4A0E10-CB76-42A9-9F60-94BA99258952}" type="parTrans" cxnId="{31D954BE-9A5B-4F33-8224-0D7CEDE794F9}">
      <dgm:prSet/>
      <dgm:spPr/>
      <dgm:t>
        <a:bodyPr/>
        <a:lstStyle/>
        <a:p>
          <a:endParaRPr lang="cs-CZ" noProof="0"/>
        </a:p>
      </dgm:t>
    </dgm:pt>
    <dgm:pt modelId="{612018B0-3F07-49C1-9BE0-FD1C23E7D5C8}" type="sibTrans" cxnId="{31D954BE-9A5B-4F33-8224-0D7CEDE794F9}">
      <dgm:prSet/>
      <dgm:spPr/>
      <dgm:t>
        <a:bodyPr/>
        <a:lstStyle/>
        <a:p>
          <a:endParaRPr lang="cs-CZ" noProof="0"/>
        </a:p>
      </dgm:t>
    </dgm:pt>
    <dgm:pt modelId="{0A03AF9D-274D-43EC-9DE7-0F35446476B8}">
      <dgm:prSet phldrT="[Text]"/>
      <dgm:spPr/>
      <dgm:t>
        <a:bodyPr/>
        <a:lstStyle/>
        <a:p>
          <a:r>
            <a:rPr lang="cs-CZ" noProof="0" dirty="0"/>
            <a:t>Projekt OPZ – Evropské fondy</a:t>
          </a:r>
        </a:p>
      </dgm:t>
    </dgm:pt>
    <dgm:pt modelId="{FE5669F5-CCBA-41F5-BFD5-88AD04A1F4AD}" type="parTrans" cxnId="{9AD370AF-6608-41E4-86DB-7DBBDC1626F4}">
      <dgm:prSet/>
      <dgm:spPr/>
      <dgm:t>
        <a:bodyPr/>
        <a:lstStyle/>
        <a:p>
          <a:endParaRPr lang="cs-CZ" noProof="0"/>
        </a:p>
      </dgm:t>
    </dgm:pt>
    <dgm:pt modelId="{4CD8A9EB-653A-4B3D-A913-E6AF3687FC94}" type="sibTrans" cxnId="{9AD370AF-6608-41E4-86DB-7DBBDC1626F4}">
      <dgm:prSet/>
      <dgm:spPr/>
      <dgm:t>
        <a:bodyPr/>
        <a:lstStyle/>
        <a:p>
          <a:endParaRPr lang="cs-CZ" noProof="0"/>
        </a:p>
      </dgm:t>
    </dgm:pt>
    <dgm:pt modelId="{10A45C29-D937-4897-93C6-706303BCB7B6}">
      <dgm:prSet phldrT="[Text]"/>
      <dgm:spPr/>
      <dgm:t>
        <a:bodyPr/>
        <a:lstStyle/>
        <a:p>
          <a:r>
            <a:rPr lang="cs-CZ" noProof="0" dirty="0"/>
            <a:t>Nadace ČSOB / ČEZ</a:t>
          </a:r>
        </a:p>
      </dgm:t>
    </dgm:pt>
    <dgm:pt modelId="{9B07FBBD-7348-4C51-AD46-63CCAE186521}" type="parTrans" cxnId="{4F541AFB-6EA6-4EA3-B922-C5315EC914AC}">
      <dgm:prSet/>
      <dgm:spPr/>
      <dgm:t>
        <a:bodyPr/>
        <a:lstStyle/>
        <a:p>
          <a:endParaRPr lang="cs-CZ"/>
        </a:p>
      </dgm:t>
    </dgm:pt>
    <dgm:pt modelId="{8D8246E6-5415-4E7A-8495-4B7439980FD7}" type="sibTrans" cxnId="{4F541AFB-6EA6-4EA3-B922-C5315EC914AC}">
      <dgm:prSet/>
      <dgm:spPr/>
      <dgm:t>
        <a:bodyPr/>
        <a:lstStyle/>
        <a:p>
          <a:endParaRPr lang="cs-CZ"/>
        </a:p>
      </dgm:t>
    </dgm:pt>
    <dgm:pt modelId="{EE2B734C-6179-445A-B50D-D206B1AE5585}">
      <dgm:prSet phldrT="[Text]"/>
      <dgm:spPr/>
      <dgm:t>
        <a:bodyPr/>
        <a:lstStyle/>
        <a:p>
          <a:r>
            <a:rPr lang="cs-CZ" noProof="0" dirty="0"/>
            <a:t>Soukromí dárci</a:t>
          </a:r>
        </a:p>
      </dgm:t>
    </dgm:pt>
    <dgm:pt modelId="{79DF18CE-BEB4-4AC7-94C1-738D205D5671}" type="parTrans" cxnId="{597BB9D0-9171-4B32-B9A6-B7EB94C57773}">
      <dgm:prSet/>
      <dgm:spPr/>
      <dgm:t>
        <a:bodyPr/>
        <a:lstStyle/>
        <a:p>
          <a:endParaRPr lang="cs-CZ"/>
        </a:p>
      </dgm:t>
    </dgm:pt>
    <dgm:pt modelId="{12B34B7B-CF8A-478F-B5D1-5023D0AC90FF}" type="sibTrans" cxnId="{597BB9D0-9171-4B32-B9A6-B7EB94C57773}">
      <dgm:prSet/>
      <dgm:spPr/>
      <dgm:t>
        <a:bodyPr/>
        <a:lstStyle/>
        <a:p>
          <a:endParaRPr lang="cs-CZ"/>
        </a:p>
      </dgm:t>
    </dgm:pt>
    <dgm:pt modelId="{5D0597C7-1726-42BA-9B22-E11D85479E29}">
      <dgm:prSet phldrT="[Text]"/>
      <dgm:spPr/>
      <dgm:t>
        <a:bodyPr/>
        <a:lstStyle/>
        <a:p>
          <a:r>
            <a:rPr lang="cs-CZ" noProof="0" dirty="0"/>
            <a:t>Partnerství</a:t>
          </a:r>
        </a:p>
      </dgm:t>
    </dgm:pt>
    <dgm:pt modelId="{3AAFD118-B54C-4131-BF6D-601302A8846D}" type="parTrans" cxnId="{1DC21D24-12A9-4F32-B50B-6DA5D4412262}">
      <dgm:prSet/>
      <dgm:spPr/>
      <dgm:t>
        <a:bodyPr/>
        <a:lstStyle/>
        <a:p>
          <a:endParaRPr lang="cs-CZ"/>
        </a:p>
      </dgm:t>
    </dgm:pt>
    <dgm:pt modelId="{35B12D9E-FDDD-44DB-8739-17FAB08CC4B5}" type="sibTrans" cxnId="{1DC21D24-12A9-4F32-B50B-6DA5D4412262}">
      <dgm:prSet/>
      <dgm:spPr/>
      <dgm:t>
        <a:bodyPr/>
        <a:lstStyle/>
        <a:p>
          <a:endParaRPr lang="cs-CZ"/>
        </a:p>
      </dgm:t>
    </dgm:pt>
    <dgm:pt modelId="{5613C072-F681-41A0-A56D-49FDBF014618}">
      <dgm:prSet phldrT="[Text]"/>
      <dgm:spPr/>
      <dgm:t>
        <a:bodyPr/>
        <a:lstStyle/>
        <a:p>
          <a:r>
            <a:rPr lang="cs-CZ" noProof="0" dirty="0"/>
            <a:t>Úvěr</a:t>
          </a:r>
        </a:p>
      </dgm:t>
    </dgm:pt>
    <dgm:pt modelId="{141F7436-153D-4FCE-B627-121FED4DEFA6}" type="parTrans" cxnId="{98553A19-5E1E-4C83-8D6F-1FFE73974EAF}">
      <dgm:prSet/>
      <dgm:spPr/>
      <dgm:t>
        <a:bodyPr/>
        <a:lstStyle/>
        <a:p>
          <a:endParaRPr lang="cs-CZ"/>
        </a:p>
      </dgm:t>
    </dgm:pt>
    <dgm:pt modelId="{6667F2A7-F1EF-4E75-BD3B-F56D2567F115}" type="sibTrans" cxnId="{98553A19-5E1E-4C83-8D6F-1FFE73974EAF}">
      <dgm:prSet/>
      <dgm:spPr/>
      <dgm:t>
        <a:bodyPr/>
        <a:lstStyle/>
        <a:p>
          <a:endParaRPr lang="cs-CZ"/>
        </a:p>
      </dgm:t>
    </dgm:pt>
    <dgm:pt modelId="{1BA5EF50-916E-406C-BBFC-185075569AAF}" type="pres">
      <dgm:prSet presAssocID="{1E0A9EEC-A1F3-4021-B282-84BE9DACC00E}" presName="linearFlow" presStyleCnt="0">
        <dgm:presLayoutVars>
          <dgm:dir/>
          <dgm:resizeHandles val="exact"/>
        </dgm:presLayoutVars>
      </dgm:prSet>
      <dgm:spPr/>
    </dgm:pt>
    <dgm:pt modelId="{B0D61B46-CDAB-4426-8DD2-AAA1C4963565}" type="pres">
      <dgm:prSet presAssocID="{7FD2CFB3-6BBB-48E8-A19F-50DAD7A3CAD1}" presName="composite" presStyleCnt="0"/>
      <dgm:spPr/>
    </dgm:pt>
    <dgm:pt modelId="{84EF41A3-CB03-44D6-B8CD-5D406F609E67}" type="pres">
      <dgm:prSet presAssocID="{7FD2CFB3-6BBB-48E8-A19F-50DAD7A3CAD1}" presName="imgShp" presStyleLbl="fgImgPlace1" presStyleIdx="0" presStyleCnt="1" custLinFactNeighborX="-12363" custLinFactNeighborY="-8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E086EE-326A-4119-A981-C734C709883A}" type="pres">
      <dgm:prSet presAssocID="{7FD2CFB3-6BBB-48E8-A19F-50DAD7A3CAD1}" presName="txShp" presStyleLbl="node1" presStyleIdx="0" presStyleCnt="1" custScaleX="121905" custScaleY="166812">
        <dgm:presLayoutVars>
          <dgm:bulletEnabled val="1"/>
        </dgm:presLayoutVars>
      </dgm:prSet>
      <dgm:spPr/>
    </dgm:pt>
  </dgm:ptLst>
  <dgm:cxnLst>
    <dgm:cxn modelId="{30A8F004-2B67-4C1A-9FD9-7806529249FE}" type="presOf" srcId="{10A45C29-D937-4897-93C6-706303BCB7B6}" destId="{70E086EE-326A-4119-A981-C734C709883A}" srcOrd="0" destOrd="3" presId="urn:microsoft.com/office/officeart/2005/8/layout/vList3"/>
    <dgm:cxn modelId="{7F288708-7F26-485D-9FCD-2D9F8F2C8C79}" srcId="{1E0A9EEC-A1F3-4021-B282-84BE9DACC00E}" destId="{7FD2CFB3-6BBB-48E8-A19F-50DAD7A3CAD1}" srcOrd="0" destOrd="0" parTransId="{138052AC-7CF3-4C5C-A9FA-E969EA70EE78}" sibTransId="{465AA3D7-2839-4551-A6D1-E61178C55C66}"/>
    <dgm:cxn modelId="{98553A19-5E1E-4C83-8D6F-1FFE73974EAF}" srcId="{7FD2CFB3-6BBB-48E8-A19F-50DAD7A3CAD1}" destId="{5613C072-F681-41A0-A56D-49FDBF014618}" srcOrd="5" destOrd="0" parTransId="{141F7436-153D-4FCE-B627-121FED4DEFA6}" sibTransId="{6667F2A7-F1EF-4E75-BD3B-F56D2567F115}"/>
    <dgm:cxn modelId="{1DC21D24-12A9-4F32-B50B-6DA5D4412262}" srcId="{7FD2CFB3-6BBB-48E8-A19F-50DAD7A3CAD1}" destId="{5D0597C7-1726-42BA-9B22-E11D85479E29}" srcOrd="4" destOrd="0" parTransId="{3AAFD118-B54C-4131-BF6D-601302A8846D}" sibTransId="{35B12D9E-FDDD-44DB-8739-17FAB08CC4B5}"/>
    <dgm:cxn modelId="{2CE3335B-2446-4B20-849D-8EA073C9BEFF}" type="presOf" srcId="{BA50CEE2-C292-4705-AB0E-33D680F080D3}" destId="{70E086EE-326A-4119-A981-C734C709883A}" srcOrd="0" destOrd="1" presId="urn:microsoft.com/office/officeart/2005/8/layout/vList3"/>
    <dgm:cxn modelId="{4F737770-E98D-488B-BA8E-4D95862F8664}" type="presOf" srcId="{EE2B734C-6179-445A-B50D-D206B1AE5585}" destId="{70E086EE-326A-4119-A981-C734C709883A}" srcOrd="0" destOrd="4" presId="urn:microsoft.com/office/officeart/2005/8/layout/vList3"/>
    <dgm:cxn modelId="{871F6E74-D7CB-4819-A7D2-66BE36D5072A}" type="presOf" srcId="{7FD2CFB3-6BBB-48E8-A19F-50DAD7A3CAD1}" destId="{70E086EE-326A-4119-A981-C734C709883A}" srcOrd="0" destOrd="0" presId="urn:microsoft.com/office/officeart/2005/8/layout/vList3"/>
    <dgm:cxn modelId="{B3534F5A-6D65-46F8-95F7-9085B9802E2C}" type="presOf" srcId="{5D0597C7-1726-42BA-9B22-E11D85479E29}" destId="{70E086EE-326A-4119-A981-C734C709883A}" srcOrd="0" destOrd="5" presId="urn:microsoft.com/office/officeart/2005/8/layout/vList3"/>
    <dgm:cxn modelId="{09644989-8F1D-4AAF-8105-436366AE6624}" type="presOf" srcId="{1E0A9EEC-A1F3-4021-B282-84BE9DACC00E}" destId="{1BA5EF50-916E-406C-BBFC-185075569AAF}" srcOrd="0" destOrd="0" presId="urn:microsoft.com/office/officeart/2005/8/layout/vList3"/>
    <dgm:cxn modelId="{95E9D689-0524-48CF-A2FB-FBDA22E7A55B}" type="presOf" srcId="{5613C072-F681-41A0-A56D-49FDBF014618}" destId="{70E086EE-326A-4119-A981-C734C709883A}" srcOrd="0" destOrd="6" presId="urn:microsoft.com/office/officeart/2005/8/layout/vList3"/>
    <dgm:cxn modelId="{9AD370AF-6608-41E4-86DB-7DBBDC1626F4}" srcId="{7FD2CFB3-6BBB-48E8-A19F-50DAD7A3CAD1}" destId="{0A03AF9D-274D-43EC-9DE7-0F35446476B8}" srcOrd="1" destOrd="0" parTransId="{FE5669F5-CCBA-41F5-BFD5-88AD04A1F4AD}" sibTransId="{4CD8A9EB-653A-4B3D-A913-E6AF3687FC94}"/>
    <dgm:cxn modelId="{31D954BE-9A5B-4F33-8224-0D7CEDE794F9}" srcId="{7FD2CFB3-6BBB-48E8-A19F-50DAD7A3CAD1}" destId="{BA50CEE2-C292-4705-AB0E-33D680F080D3}" srcOrd="0" destOrd="0" parTransId="{AC4A0E10-CB76-42A9-9F60-94BA99258952}" sibTransId="{612018B0-3F07-49C1-9BE0-FD1C23E7D5C8}"/>
    <dgm:cxn modelId="{597BB9D0-9171-4B32-B9A6-B7EB94C57773}" srcId="{7FD2CFB3-6BBB-48E8-A19F-50DAD7A3CAD1}" destId="{EE2B734C-6179-445A-B50D-D206B1AE5585}" srcOrd="3" destOrd="0" parTransId="{79DF18CE-BEB4-4AC7-94C1-738D205D5671}" sibTransId="{12B34B7B-CF8A-478F-B5D1-5023D0AC90FF}"/>
    <dgm:cxn modelId="{4F541AFB-6EA6-4EA3-B922-C5315EC914AC}" srcId="{7FD2CFB3-6BBB-48E8-A19F-50DAD7A3CAD1}" destId="{10A45C29-D937-4897-93C6-706303BCB7B6}" srcOrd="2" destOrd="0" parTransId="{9B07FBBD-7348-4C51-AD46-63CCAE186521}" sibTransId="{8D8246E6-5415-4E7A-8495-4B7439980FD7}"/>
    <dgm:cxn modelId="{7475C5FD-4568-4D9A-A31F-1E87927DFAC4}" type="presOf" srcId="{0A03AF9D-274D-43EC-9DE7-0F35446476B8}" destId="{70E086EE-326A-4119-A981-C734C709883A}" srcOrd="0" destOrd="2" presId="urn:microsoft.com/office/officeart/2005/8/layout/vList3"/>
    <dgm:cxn modelId="{B774BE95-8AEC-4DD6-9108-E3BD549A42A2}" type="presParOf" srcId="{1BA5EF50-916E-406C-BBFC-185075569AAF}" destId="{B0D61B46-CDAB-4426-8DD2-AAA1C4963565}" srcOrd="0" destOrd="0" presId="urn:microsoft.com/office/officeart/2005/8/layout/vList3"/>
    <dgm:cxn modelId="{71C8CE55-1896-43A3-8123-8BF71C0CE671}" type="presParOf" srcId="{B0D61B46-CDAB-4426-8DD2-AAA1C4963565}" destId="{84EF41A3-CB03-44D6-B8CD-5D406F609E67}" srcOrd="0" destOrd="0" presId="urn:microsoft.com/office/officeart/2005/8/layout/vList3"/>
    <dgm:cxn modelId="{5D88439D-03F4-4D76-8160-71698589C416}" type="presParOf" srcId="{B0D61B46-CDAB-4426-8DD2-AAA1C4963565}" destId="{70E086EE-326A-4119-A981-C734C70988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A9EEC-A1F3-4021-B282-84BE9DACC00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7FD2CFB3-6BBB-48E8-A19F-50DAD7A3CAD1}">
      <dgm:prSet phldrT="[Text]"/>
      <dgm:spPr/>
      <dgm:t>
        <a:bodyPr/>
        <a:lstStyle/>
        <a:p>
          <a:endParaRPr lang="cs-CZ" sz="2300" noProof="0" dirty="0"/>
        </a:p>
      </dgm:t>
    </dgm:pt>
    <dgm:pt modelId="{138052AC-7CF3-4C5C-A9FA-E969EA70EE78}" type="parTrans" cxnId="{7F288708-7F26-485D-9FCD-2D9F8F2C8C79}">
      <dgm:prSet/>
      <dgm:spPr/>
      <dgm:t>
        <a:bodyPr/>
        <a:lstStyle/>
        <a:p>
          <a:endParaRPr lang="cs-CZ" noProof="0"/>
        </a:p>
      </dgm:t>
    </dgm:pt>
    <dgm:pt modelId="{465AA3D7-2839-4551-A6D1-E61178C55C66}" type="sibTrans" cxnId="{7F288708-7F26-485D-9FCD-2D9F8F2C8C79}">
      <dgm:prSet/>
      <dgm:spPr/>
      <dgm:t>
        <a:bodyPr/>
        <a:lstStyle/>
        <a:p>
          <a:endParaRPr lang="cs-CZ" noProof="0"/>
        </a:p>
      </dgm:t>
    </dgm:pt>
    <dgm:pt modelId="{640E3F74-1EEE-4232-8849-FF82EA41DB4D}">
      <dgm:prSet phldrT="[Text]" custT="1"/>
      <dgm:spPr/>
      <dgm:t>
        <a:bodyPr/>
        <a:lstStyle/>
        <a:p>
          <a:r>
            <a:rPr lang="cs-CZ" sz="2000" noProof="0" dirty="0"/>
            <a:t>Hlavní pekař</a:t>
          </a:r>
        </a:p>
      </dgm:t>
    </dgm:pt>
    <dgm:pt modelId="{94F245F2-DDFB-484D-B9F7-74CF3CD4D7DA}" type="parTrans" cxnId="{8897C701-2DFD-45D9-BD82-54ACD8AC1DDB}">
      <dgm:prSet/>
      <dgm:spPr/>
      <dgm:t>
        <a:bodyPr/>
        <a:lstStyle/>
        <a:p>
          <a:endParaRPr lang="cs-CZ"/>
        </a:p>
      </dgm:t>
    </dgm:pt>
    <dgm:pt modelId="{C014FDAD-ED1E-47AD-BDEC-4C888AC0E7B1}" type="sibTrans" cxnId="{8897C701-2DFD-45D9-BD82-54ACD8AC1DDB}">
      <dgm:prSet/>
      <dgm:spPr/>
      <dgm:t>
        <a:bodyPr/>
        <a:lstStyle/>
        <a:p>
          <a:endParaRPr lang="cs-CZ"/>
        </a:p>
      </dgm:t>
    </dgm:pt>
    <dgm:pt modelId="{5E0AA69E-C93A-4D79-9901-F4860C782592}">
      <dgm:prSet phldrT="[Text]" custT="1"/>
      <dgm:spPr/>
      <dgm:t>
        <a:bodyPr/>
        <a:lstStyle/>
        <a:p>
          <a:r>
            <a:rPr lang="cs-CZ" sz="2000" noProof="0" dirty="0"/>
            <a:t>Vedoucí projektu</a:t>
          </a:r>
        </a:p>
      </dgm:t>
    </dgm:pt>
    <dgm:pt modelId="{5F80ED25-33AF-431D-97C1-A219BB49439C}" type="parTrans" cxnId="{8A80271E-38D7-492E-9E61-375000C939CA}">
      <dgm:prSet/>
      <dgm:spPr/>
      <dgm:t>
        <a:bodyPr/>
        <a:lstStyle/>
        <a:p>
          <a:endParaRPr lang="cs-CZ"/>
        </a:p>
      </dgm:t>
    </dgm:pt>
    <dgm:pt modelId="{B58B89DB-BD44-4A52-ABE4-5EAEE7657B49}" type="sibTrans" cxnId="{8A80271E-38D7-492E-9E61-375000C939CA}">
      <dgm:prSet/>
      <dgm:spPr/>
      <dgm:t>
        <a:bodyPr/>
        <a:lstStyle/>
        <a:p>
          <a:endParaRPr lang="cs-CZ"/>
        </a:p>
      </dgm:t>
    </dgm:pt>
    <dgm:pt modelId="{03CE116A-C824-47F3-8008-0ED833E5C4F3}">
      <dgm:prSet phldrT="[Text]" custT="1"/>
      <dgm:spPr/>
      <dgm:t>
        <a:bodyPr/>
        <a:lstStyle/>
        <a:p>
          <a:r>
            <a:rPr lang="cs-CZ" sz="2000" noProof="0" dirty="0"/>
            <a:t>Provozní</a:t>
          </a:r>
        </a:p>
      </dgm:t>
    </dgm:pt>
    <dgm:pt modelId="{2AAA18C9-B3CF-49A8-8223-2325FA6805EB}" type="parTrans" cxnId="{82E502B8-6649-4432-BD5D-9905358A107A}">
      <dgm:prSet/>
      <dgm:spPr/>
      <dgm:t>
        <a:bodyPr/>
        <a:lstStyle/>
        <a:p>
          <a:endParaRPr lang="cs-CZ"/>
        </a:p>
      </dgm:t>
    </dgm:pt>
    <dgm:pt modelId="{9156D9AE-60E2-46C1-B1E7-F43AD6D2D9D5}" type="sibTrans" cxnId="{82E502B8-6649-4432-BD5D-9905358A107A}">
      <dgm:prSet/>
      <dgm:spPr/>
      <dgm:t>
        <a:bodyPr/>
        <a:lstStyle/>
        <a:p>
          <a:endParaRPr lang="cs-CZ"/>
        </a:p>
      </dgm:t>
    </dgm:pt>
    <dgm:pt modelId="{CEA71A03-B6E9-4128-A579-EA43560D0F36}">
      <dgm:prSet phldrT="[Text]" custT="1"/>
      <dgm:spPr/>
      <dgm:t>
        <a:bodyPr/>
        <a:lstStyle/>
        <a:p>
          <a:r>
            <a:rPr lang="cs-CZ" sz="2000" noProof="0" dirty="0"/>
            <a:t>Účetní + </a:t>
          </a:r>
          <a:r>
            <a:rPr lang="cs-CZ" sz="2000" noProof="0" dirty="0" err="1"/>
            <a:t>admin</a:t>
          </a:r>
          <a:r>
            <a:rPr lang="cs-CZ" sz="2000" noProof="0" dirty="0"/>
            <a:t> pracovník</a:t>
          </a:r>
        </a:p>
      </dgm:t>
    </dgm:pt>
    <dgm:pt modelId="{9B1EE210-DA39-4EC1-850C-9C4A98DA98B4}" type="parTrans" cxnId="{0E0A44BD-A63E-49CA-9C19-5C5A2E655101}">
      <dgm:prSet/>
      <dgm:spPr/>
      <dgm:t>
        <a:bodyPr/>
        <a:lstStyle/>
        <a:p>
          <a:endParaRPr lang="cs-CZ"/>
        </a:p>
      </dgm:t>
    </dgm:pt>
    <dgm:pt modelId="{436ADAAC-7892-4C6E-A6A0-36279E0B9E36}" type="sibTrans" cxnId="{0E0A44BD-A63E-49CA-9C19-5C5A2E655101}">
      <dgm:prSet/>
      <dgm:spPr/>
      <dgm:t>
        <a:bodyPr/>
        <a:lstStyle/>
        <a:p>
          <a:endParaRPr lang="cs-CZ"/>
        </a:p>
      </dgm:t>
    </dgm:pt>
    <dgm:pt modelId="{EE2B734C-6179-445A-B50D-D206B1AE5585}">
      <dgm:prSet phldrT="[Text]" custT="1"/>
      <dgm:spPr/>
      <dgm:t>
        <a:bodyPr/>
        <a:lstStyle/>
        <a:p>
          <a:r>
            <a:rPr lang="cs-CZ" sz="2000" noProof="0" dirty="0"/>
            <a:t>Cílová skupina – pomocní pekaři</a:t>
          </a:r>
        </a:p>
      </dgm:t>
    </dgm:pt>
    <dgm:pt modelId="{12B34B7B-CF8A-478F-B5D1-5023D0AC90FF}" type="sibTrans" cxnId="{597BB9D0-9171-4B32-B9A6-B7EB94C57773}">
      <dgm:prSet/>
      <dgm:spPr/>
      <dgm:t>
        <a:bodyPr/>
        <a:lstStyle/>
        <a:p>
          <a:endParaRPr lang="cs-CZ"/>
        </a:p>
      </dgm:t>
    </dgm:pt>
    <dgm:pt modelId="{79DF18CE-BEB4-4AC7-94C1-738D205D5671}" type="parTrans" cxnId="{597BB9D0-9171-4B32-B9A6-B7EB94C57773}">
      <dgm:prSet/>
      <dgm:spPr/>
      <dgm:t>
        <a:bodyPr/>
        <a:lstStyle/>
        <a:p>
          <a:endParaRPr lang="cs-CZ"/>
        </a:p>
      </dgm:t>
    </dgm:pt>
    <dgm:pt modelId="{7895F418-EA7C-4C25-82C8-E4BE37724E56}" type="pres">
      <dgm:prSet presAssocID="{1E0A9EEC-A1F3-4021-B282-84BE9DACC00E}" presName="Name0" presStyleCnt="0">
        <dgm:presLayoutVars>
          <dgm:chMax val="7"/>
          <dgm:chPref val="7"/>
          <dgm:dir/>
        </dgm:presLayoutVars>
      </dgm:prSet>
      <dgm:spPr/>
    </dgm:pt>
    <dgm:pt modelId="{6586E619-38AC-4830-8706-F764A28EC861}" type="pres">
      <dgm:prSet presAssocID="{1E0A9EEC-A1F3-4021-B282-84BE9DACC00E}" presName="Name1" presStyleCnt="0"/>
      <dgm:spPr/>
    </dgm:pt>
    <dgm:pt modelId="{387E74EA-40D3-4C0B-901F-D18840323FE6}" type="pres">
      <dgm:prSet presAssocID="{1E0A9EEC-A1F3-4021-B282-84BE9DACC00E}" presName="cycle" presStyleCnt="0"/>
      <dgm:spPr/>
    </dgm:pt>
    <dgm:pt modelId="{D12A11DA-352A-4D28-A04C-112991D115BB}" type="pres">
      <dgm:prSet presAssocID="{1E0A9EEC-A1F3-4021-B282-84BE9DACC00E}" presName="srcNode" presStyleLbl="node1" presStyleIdx="0" presStyleCnt="1"/>
      <dgm:spPr/>
    </dgm:pt>
    <dgm:pt modelId="{87EEE621-5E38-4299-859E-439909653381}" type="pres">
      <dgm:prSet presAssocID="{1E0A9EEC-A1F3-4021-B282-84BE9DACC00E}" presName="conn" presStyleLbl="parChTrans1D2" presStyleIdx="0" presStyleCnt="1"/>
      <dgm:spPr/>
    </dgm:pt>
    <dgm:pt modelId="{6768B9C6-E91A-4E44-A5B0-DC363F4E90D9}" type="pres">
      <dgm:prSet presAssocID="{1E0A9EEC-A1F3-4021-B282-84BE9DACC00E}" presName="extraNode" presStyleLbl="node1" presStyleIdx="0" presStyleCnt="1"/>
      <dgm:spPr/>
    </dgm:pt>
    <dgm:pt modelId="{6415D345-34BF-40DD-812D-43C628BCEB8F}" type="pres">
      <dgm:prSet presAssocID="{1E0A9EEC-A1F3-4021-B282-84BE9DACC00E}" presName="dstNode" presStyleLbl="node1" presStyleIdx="0" presStyleCnt="1"/>
      <dgm:spPr/>
    </dgm:pt>
    <dgm:pt modelId="{38E4108B-AF65-4669-8A0B-98C883B36E48}" type="pres">
      <dgm:prSet presAssocID="{7FD2CFB3-6BBB-48E8-A19F-50DAD7A3CAD1}" presName="text_1" presStyleLbl="node1" presStyleIdx="0" presStyleCnt="1" custScaleX="82305" custScaleY="154287">
        <dgm:presLayoutVars>
          <dgm:bulletEnabled val="1"/>
        </dgm:presLayoutVars>
      </dgm:prSet>
      <dgm:spPr/>
    </dgm:pt>
    <dgm:pt modelId="{91FFE809-2681-4294-830F-F376EF25C04C}" type="pres">
      <dgm:prSet presAssocID="{7FD2CFB3-6BBB-48E8-A19F-50DAD7A3CAD1}" presName="accent_1" presStyleCnt="0"/>
      <dgm:spPr/>
    </dgm:pt>
    <dgm:pt modelId="{F077EB56-5178-4976-820C-6CE236EF51E8}" type="pres">
      <dgm:prSet presAssocID="{7FD2CFB3-6BBB-48E8-A19F-50DAD7A3CAD1}" presName="accentRepeatNode" presStyleLbl="solidFgAcc1" presStyleIdx="0" presStyleCnt="1" custLinFactNeighborX="-8979" custLinFactNeighborY="-25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897C701-2DFD-45D9-BD82-54ACD8AC1DDB}" srcId="{7FD2CFB3-6BBB-48E8-A19F-50DAD7A3CAD1}" destId="{640E3F74-1EEE-4232-8849-FF82EA41DB4D}" srcOrd="1" destOrd="0" parTransId="{94F245F2-DDFB-484D-B9F7-74CF3CD4D7DA}" sibTransId="{C014FDAD-ED1E-47AD-BDEC-4C888AC0E7B1}"/>
    <dgm:cxn modelId="{7F288708-7F26-485D-9FCD-2D9F8F2C8C79}" srcId="{1E0A9EEC-A1F3-4021-B282-84BE9DACC00E}" destId="{7FD2CFB3-6BBB-48E8-A19F-50DAD7A3CAD1}" srcOrd="0" destOrd="0" parTransId="{138052AC-7CF3-4C5C-A9FA-E969EA70EE78}" sibTransId="{465AA3D7-2839-4551-A6D1-E61178C55C66}"/>
    <dgm:cxn modelId="{8A80271E-38D7-492E-9E61-375000C939CA}" srcId="{7FD2CFB3-6BBB-48E8-A19F-50DAD7A3CAD1}" destId="{5E0AA69E-C93A-4D79-9901-F4860C782592}" srcOrd="2" destOrd="0" parTransId="{5F80ED25-33AF-431D-97C1-A219BB49439C}" sibTransId="{B58B89DB-BD44-4A52-ABE4-5EAEE7657B49}"/>
    <dgm:cxn modelId="{1B97DE64-066F-4FF2-9C6C-5753ED77281C}" type="presOf" srcId="{12B34B7B-CF8A-478F-B5D1-5023D0AC90FF}" destId="{87EEE621-5E38-4299-859E-439909653381}" srcOrd="0" destOrd="0" presId="urn:microsoft.com/office/officeart/2008/layout/VerticalCurvedList"/>
    <dgm:cxn modelId="{8F53DC6F-700E-4060-8EE9-36DE6FB99795}" type="presOf" srcId="{5E0AA69E-C93A-4D79-9901-F4860C782592}" destId="{38E4108B-AF65-4669-8A0B-98C883B36E48}" srcOrd="0" destOrd="3" presId="urn:microsoft.com/office/officeart/2008/layout/VerticalCurvedList"/>
    <dgm:cxn modelId="{8F498C58-A8A6-40D0-99D5-CC2146077919}" type="presOf" srcId="{EE2B734C-6179-445A-B50D-D206B1AE5585}" destId="{38E4108B-AF65-4669-8A0B-98C883B36E48}" srcOrd="0" destOrd="1" presId="urn:microsoft.com/office/officeart/2008/layout/VerticalCurvedList"/>
    <dgm:cxn modelId="{27F91279-4864-480D-A349-5DF14BBF63A8}" type="presOf" srcId="{CEA71A03-B6E9-4128-A579-EA43560D0F36}" destId="{38E4108B-AF65-4669-8A0B-98C883B36E48}" srcOrd="0" destOrd="5" presId="urn:microsoft.com/office/officeart/2008/layout/VerticalCurvedList"/>
    <dgm:cxn modelId="{B99A6F97-1208-44FA-A2A8-AC210B7D6CC7}" type="presOf" srcId="{03CE116A-C824-47F3-8008-0ED833E5C4F3}" destId="{38E4108B-AF65-4669-8A0B-98C883B36E48}" srcOrd="0" destOrd="4" presId="urn:microsoft.com/office/officeart/2008/layout/VerticalCurvedList"/>
    <dgm:cxn modelId="{D423839D-1A1C-4F23-9C69-D79AC57D3156}" type="presOf" srcId="{640E3F74-1EEE-4232-8849-FF82EA41DB4D}" destId="{38E4108B-AF65-4669-8A0B-98C883B36E48}" srcOrd="0" destOrd="2" presId="urn:microsoft.com/office/officeart/2008/layout/VerticalCurvedList"/>
    <dgm:cxn modelId="{82E502B8-6649-4432-BD5D-9905358A107A}" srcId="{7FD2CFB3-6BBB-48E8-A19F-50DAD7A3CAD1}" destId="{03CE116A-C824-47F3-8008-0ED833E5C4F3}" srcOrd="3" destOrd="0" parTransId="{2AAA18C9-B3CF-49A8-8223-2325FA6805EB}" sibTransId="{9156D9AE-60E2-46C1-B1E7-F43AD6D2D9D5}"/>
    <dgm:cxn modelId="{0E0A44BD-A63E-49CA-9C19-5C5A2E655101}" srcId="{7FD2CFB3-6BBB-48E8-A19F-50DAD7A3CAD1}" destId="{CEA71A03-B6E9-4128-A579-EA43560D0F36}" srcOrd="4" destOrd="0" parTransId="{9B1EE210-DA39-4EC1-850C-9C4A98DA98B4}" sibTransId="{436ADAAC-7892-4C6E-A6A0-36279E0B9E36}"/>
    <dgm:cxn modelId="{597BB9D0-9171-4B32-B9A6-B7EB94C57773}" srcId="{7FD2CFB3-6BBB-48E8-A19F-50DAD7A3CAD1}" destId="{EE2B734C-6179-445A-B50D-D206B1AE5585}" srcOrd="0" destOrd="0" parTransId="{79DF18CE-BEB4-4AC7-94C1-738D205D5671}" sibTransId="{12B34B7B-CF8A-478F-B5D1-5023D0AC90FF}"/>
    <dgm:cxn modelId="{195E60D7-9A33-4E41-BC28-722B9C711A0E}" type="presOf" srcId="{1E0A9EEC-A1F3-4021-B282-84BE9DACC00E}" destId="{7895F418-EA7C-4C25-82C8-E4BE37724E56}" srcOrd="0" destOrd="0" presId="urn:microsoft.com/office/officeart/2008/layout/VerticalCurvedList"/>
    <dgm:cxn modelId="{3AF222FC-0BDD-49F6-84AD-B5195ABFAB3B}" type="presOf" srcId="{7FD2CFB3-6BBB-48E8-A19F-50DAD7A3CAD1}" destId="{38E4108B-AF65-4669-8A0B-98C883B36E48}" srcOrd="0" destOrd="0" presId="urn:microsoft.com/office/officeart/2008/layout/VerticalCurvedList"/>
    <dgm:cxn modelId="{0E77CBC4-C8AD-47C2-9F52-9A4C270B31F4}" type="presParOf" srcId="{7895F418-EA7C-4C25-82C8-E4BE37724E56}" destId="{6586E619-38AC-4830-8706-F764A28EC861}" srcOrd="0" destOrd="0" presId="urn:microsoft.com/office/officeart/2008/layout/VerticalCurvedList"/>
    <dgm:cxn modelId="{3BA38828-1CEE-4A95-A685-00839A78E7C7}" type="presParOf" srcId="{6586E619-38AC-4830-8706-F764A28EC861}" destId="{387E74EA-40D3-4C0B-901F-D18840323FE6}" srcOrd="0" destOrd="0" presId="urn:microsoft.com/office/officeart/2008/layout/VerticalCurvedList"/>
    <dgm:cxn modelId="{8F519515-6559-42B9-86BF-1EDAFC38B056}" type="presParOf" srcId="{387E74EA-40D3-4C0B-901F-D18840323FE6}" destId="{D12A11DA-352A-4D28-A04C-112991D115BB}" srcOrd="0" destOrd="0" presId="urn:microsoft.com/office/officeart/2008/layout/VerticalCurvedList"/>
    <dgm:cxn modelId="{2E4171DF-A640-4166-A102-4217F3EE0E44}" type="presParOf" srcId="{387E74EA-40D3-4C0B-901F-D18840323FE6}" destId="{87EEE621-5E38-4299-859E-439909653381}" srcOrd="1" destOrd="0" presId="urn:microsoft.com/office/officeart/2008/layout/VerticalCurvedList"/>
    <dgm:cxn modelId="{0317E03F-80B3-4E36-A0AD-11572CB389C9}" type="presParOf" srcId="{387E74EA-40D3-4C0B-901F-D18840323FE6}" destId="{6768B9C6-E91A-4E44-A5B0-DC363F4E90D9}" srcOrd="2" destOrd="0" presId="urn:microsoft.com/office/officeart/2008/layout/VerticalCurvedList"/>
    <dgm:cxn modelId="{18613098-21C6-43F8-BB42-64D1B22BD0C7}" type="presParOf" srcId="{387E74EA-40D3-4C0B-901F-D18840323FE6}" destId="{6415D345-34BF-40DD-812D-43C628BCEB8F}" srcOrd="3" destOrd="0" presId="urn:microsoft.com/office/officeart/2008/layout/VerticalCurvedList"/>
    <dgm:cxn modelId="{2FD1919A-33BE-4732-B3A4-D1AA9324C1A1}" type="presParOf" srcId="{6586E619-38AC-4830-8706-F764A28EC861}" destId="{38E4108B-AF65-4669-8A0B-98C883B36E48}" srcOrd="1" destOrd="0" presId="urn:microsoft.com/office/officeart/2008/layout/VerticalCurvedList"/>
    <dgm:cxn modelId="{697D9D8E-A250-4E85-810C-CD59CD683A10}" type="presParOf" srcId="{6586E619-38AC-4830-8706-F764A28EC861}" destId="{91FFE809-2681-4294-830F-F376EF25C04C}" srcOrd="2" destOrd="0" presId="urn:microsoft.com/office/officeart/2008/layout/VerticalCurvedList"/>
    <dgm:cxn modelId="{682ADB3A-0DDB-4C0E-9729-4DF185AE4327}" type="presParOf" srcId="{91FFE809-2681-4294-830F-F376EF25C04C}" destId="{F077EB56-5178-4976-820C-6CE236EF51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9C388-56D3-4F9B-803E-A844A308A8D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30FD0-95F4-4C75-8079-6DF96094BDFA}">
      <dgm:prSet phldrT="[Text]"/>
      <dgm:spPr/>
      <dgm:t>
        <a:bodyPr/>
        <a:lstStyle/>
        <a:p>
          <a:r>
            <a:rPr lang="cs-CZ" noProof="0" dirty="0"/>
            <a:t>Jednorázové</a:t>
          </a:r>
        </a:p>
        <a:p>
          <a:endParaRPr lang="cs-CZ" noProof="0" dirty="0"/>
        </a:p>
      </dgm:t>
    </dgm:pt>
    <dgm:pt modelId="{4EB6E637-2741-4388-9726-8FDADD2BB5C4}" type="parTrans" cxnId="{58ABE6E7-CB9F-4FC6-9200-13E2040759B8}">
      <dgm:prSet/>
      <dgm:spPr/>
      <dgm:t>
        <a:bodyPr/>
        <a:lstStyle/>
        <a:p>
          <a:endParaRPr lang="cs-CZ" noProof="0"/>
        </a:p>
      </dgm:t>
    </dgm:pt>
    <dgm:pt modelId="{C12CDC50-48C6-4890-A500-EFE7162632B5}" type="sibTrans" cxnId="{58ABE6E7-CB9F-4FC6-9200-13E2040759B8}">
      <dgm:prSet/>
      <dgm:spPr/>
      <dgm:t>
        <a:bodyPr/>
        <a:lstStyle/>
        <a:p>
          <a:endParaRPr lang="cs-CZ" noProof="0"/>
        </a:p>
      </dgm:t>
    </dgm:pt>
    <dgm:pt modelId="{611F8136-3B67-4A22-8FE7-021692E043A5}">
      <dgm:prSet phldrT="[Text]"/>
      <dgm:spPr/>
      <dgm:t>
        <a:bodyPr/>
        <a:lstStyle/>
        <a:p>
          <a:r>
            <a:rPr lang="cs-CZ" noProof="0" dirty="0"/>
            <a:t>Měsíční</a:t>
          </a:r>
        </a:p>
      </dgm:t>
    </dgm:pt>
    <dgm:pt modelId="{03869F94-579D-46D2-804B-65E9D854E8EC}" type="parTrans" cxnId="{F1A4655A-E822-4FCA-8610-8724D58401BC}">
      <dgm:prSet/>
      <dgm:spPr/>
      <dgm:t>
        <a:bodyPr/>
        <a:lstStyle/>
        <a:p>
          <a:endParaRPr lang="cs-CZ" noProof="0"/>
        </a:p>
      </dgm:t>
    </dgm:pt>
    <dgm:pt modelId="{0287EECD-E1BC-4BAC-BEC8-DE88E6493BCE}" type="sibTrans" cxnId="{F1A4655A-E822-4FCA-8610-8724D58401BC}">
      <dgm:prSet/>
      <dgm:spPr/>
      <dgm:t>
        <a:bodyPr/>
        <a:lstStyle/>
        <a:p>
          <a:endParaRPr lang="cs-CZ" noProof="0"/>
        </a:p>
      </dgm:t>
    </dgm:pt>
    <dgm:pt modelId="{C9E405DB-552D-4148-9E8A-BA1A5E68DBA7}">
      <dgm:prSet custT="1"/>
      <dgm:spPr/>
      <dgm:t>
        <a:bodyPr/>
        <a:lstStyle/>
        <a:p>
          <a:r>
            <a:rPr lang="cs-CZ" sz="2000" dirty="0"/>
            <a:t>Identita – nafocení výrobků</a:t>
          </a:r>
        </a:p>
      </dgm:t>
    </dgm:pt>
    <dgm:pt modelId="{3844FA0C-5614-4E15-AD8F-F48D70982614}" type="parTrans" cxnId="{DAF17BA6-0A7D-493F-B200-5818AE5B82A1}">
      <dgm:prSet/>
      <dgm:spPr/>
      <dgm:t>
        <a:bodyPr/>
        <a:lstStyle/>
        <a:p>
          <a:endParaRPr lang="cs-CZ"/>
        </a:p>
      </dgm:t>
    </dgm:pt>
    <dgm:pt modelId="{4692E91F-D44B-4398-A660-F440159AF750}" type="sibTrans" cxnId="{DAF17BA6-0A7D-493F-B200-5818AE5B82A1}">
      <dgm:prSet/>
      <dgm:spPr/>
      <dgm:t>
        <a:bodyPr/>
        <a:lstStyle/>
        <a:p>
          <a:endParaRPr lang="cs-CZ"/>
        </a:p>
      </dgm:t>
    </dgm:pt>
    <dgm:pt modelId="{32633A26-F532-4C1A-98B4-D974AF181A23}">
      <dgm:prSet custT="1"/>
      <dgm:spPr/>
      <dgm:t>
        <a:bodyPr/>
        <a:lstStyle/>
        <a:p>
          <a:r>
            <a:rPr lang="cs-CZ" sz="2000" dirty="0"/>
            <a:t>Webová stránka s nabídkou</a:t>
          </a:r>
        </a:p>
      </dgm:t>
    </dgm:pt>
    <dgm:pt modelId="{7683CFE5-893E-4C97-B571-10B35ECF2CCA}" type="parTrans" cxnId="{001DF206-BC7A-4994-A2E1-A7EF5F0EDFFD}">
      <dgm:prSet/>
      <dgm:spPr/>
      <dgm:t>
        <a:bodyPr/>
        <a:lstStyle/>
        <a:p>
          <a:endParaRPr lang="cs-CZ"/>
        </a:p>
      </dgm:t>
    </dgm:pt>
    <dgm:pt modelId="{0C5A1458-456F-4420-BA85-9E0BBA70C4A4}" type="sibTrans" cxnId="{001DF206-BC7A-4994-A2E1-A7EF5F0EDFFD}">
      <dgm:prSet/>
      <dgm:spPr/>
      <dgm:t>
        <a:bodyPr/>
        <a:lstStyle/>
        <a:p>
          <a:endParaRPr lang="cs-CZ"/>
        </a:p>
      </dgm:t>
    </dgm:pt>
    <dgm:pt modelId="{032BE3FA-0FD7-44D7-9220-2D5F1B81EB4D}">
      <dgm:prSet custT="1"/>
      <dgm:spPr/>
      <dgm:t>
        <a:bodyPr/>
        <a:lstStyle/>
        <a:p>
          <a:r>
            <a:rPr lang="cs-CZ" sz="2000" dirty="0"/>
            <a:t>Tištěná reklama</a:t>
          </a:r>
        </a:p>
      </dgm:t>
    </dgm:pt>
    <dgm:pt modelId="{A3A70411-8018-4A56-82A3-E4E488350031}" type="parTrans" cxnId="{79F77D78-372D-443D-BD65-1CF97274B67B}">
      <dgm:prSet/>
      <dgm:spPr/>
      <dgm:t>
        <a:bodyPr/>
        <a:lstStyle/>
        <a:p>
          <a:endParaRPr lang="cs-CZ"/>
        </a:p>
      </dgm:t>
    </dgm:pt>
    <dgm:pt modelId="{16CD7B41-C922-4503-A6D4-ECD5A00D3A4C}" type="sibTrans" cxnId="{79F77D78-372D-443D-BD65-1CF97274B67B}">
      <dgm:prSet/>
      <dgm:spPr/>
      <dgm:t>
        <a:bodyPr/>
        <a:lstStyle/>
        <a:p>
          <a:endParaRPr lang="cs-CZ"/>
        </a:p>
      </dgm:t>
    </dgm:pt>
    <dgm:pt modelId="{19D09136-E3CD-4496-981A-980EB1619E41}">
      <dgm:prSet custT="1"/>
      <dgm:spPr/>
      <dgm:t>
        <a:bodyPr/>
        <a:lstStyle/>
        <a:p>
          <a:r>
            <a:rPr lang="cs-CZ" sz="2000" dirty="0"/>
            <a:t>Polep výlohy</a:t>
          </a:r>
        </a:p>
      </dgm:t>
    </dgm:pt>
    <dgm:pt modelId="{56C18AC0-1799-4535-BA03-547940A344C2}" type="parTrans" cxnId="{ECD5DD40-1286-43B2-858E-330056971A79}">
      <dgm:prSet/>
      <dgm:spPr/>
      <dgm:t>
        <a:bodyPr/>
        <a:lstStyle/>
        <a:p>
          <a:endParaRPr lang="cs-CZ"/>
        </a:p>
      </dgm:t>
    </dgm:pt>
    <dgm:pt modelId="{81A767AD-D262-4194-8DC7-1286DDB03593}" type="sibTrans" cxnId="{ECD5DD40-1286-43B2-858E-330056971A79}">
      <dgm:prSet/>
      <dgm:spPr/>
      <dgm:t>
        <a:bodyPr/>
        <a:lstStyle/>
        <a:p>
          <a:endParaRPr lang="cs-CZ"/>
        </a:p>
      </dgm:t>
    </dgm:pt>
    <dgm:pt modelId="{1D19E408-D10E-415B-99C3-B43A6B644F61}">
      <dgm:prSet custT="1"/>
      <dgm:spPr/>
      <dgm:t>
        <a:bodyPr/>
        <a:lstStyle/>
        <a:p>
          <a:r>
            <a:rPr lang="cs-CZ" sz="2000" dirty="0"/>
            <a:t>Tištěné propagační materiály</a:t>
          </a:r>
        </a:p>
      </dgm:t>
    </dgm:pt>
    <dgm:pt modelId="{F00659CF-8F8C-43AF-A427-FCC54B53C8FB}" type="parTrans" cxnId="{5A62FDC5-3205-4701-B698-FC9EFB3FE828}">
      <dgm:prSet/>
      <dgm:spPr/>
      <dgm:t>
        <a:bodyPr/>
        <a:lstStyle/>
        <a:p>
          <a:endParaRPr lang="cs-CZ"/>
        </a:p>
      </dgm:t>
    </dgm:pt>
    <dgm:pt modelId="{35F767D5-AB59-46B7-A3A4-B1016DE6774E}" type="sibTrans" cxnId="{5A62FDC5-3205-4701-B698-FC9EFB3FE828}">
      <dgm:prSet/>
      <dgm:spPr/>
      <dgm:t>
        <a:bodyPr/>
        <a:lstStyle/>
        <a:p>
          <a:endParaRPr lang="cs-CZ"/>
        </a:p>
      </dgm:t>
    </dgm:pt>
    <dgm:pt modelId="{8DE00EB4-AB03-4A15-9ABE-CA486912E714}">
      <dgm:prSet custT="1"/>
      <dgm:spPr/>
      <dgm:t>
        <a:bodyPr/>
        <a:lstStyle/>
        <a:p>
          <a:r>
            <a:rPr lang="cs-CZ" sz="2000" dirty="0"/>
            <a:t>Propagace na sociálních sítích</a:t>
          </a:r>
        </a:p>
      </dgm:t>
    </dgm:pt>
    <dgm:pt modelId="{EFD8CB75-8193-4FC3-8AAE-2367D4EAAA04}" type="parTrans" cxnId="{2ED5D144-982F-4322-A75E-1CF663B5BA0D}">
      <dgm:prSet/>
      <dgm:spPr/>
      <dgm:t>
        <a:bodyPr/>
        <a:lstStyle/>
        <a:p>
          <a:endParaRPr lang="cs-CZ"/>
        </a:p>
      </dgm:t>
    </dgm:pt>
    <dgm:pt modelId="{FFA1043F-D874-4BC7-A438-174EDB955899}" type="sibTrans" cxnId="{2ED5D144-982F-4322-A75E-1CF663B5BA0D}">
      <dgm:prSet/>
      <dgm:spPr/>
      <dgm:t>
        <a:bodyPr/>
        <a:lstStyle/>
        <a:p>
          <a:endParaRPr lang="cs-CZ"/>
        </a:p>
      </dgm:t>
    </dgm:pt>
    <dgm:pt modelId="{94BA38AB-98C5-4EC0-9B15-DE6C6E080559}">
      <dgm:prSet custT="1"/>
      <dgm:spPr/>
      <dgm:t>
        <a:bodyPr/>
        <a:lstStyle/>
        <a:p>
          <a:r>
            <a:rPr lang="cs-CZ" sz="2000" dirty="0"/>
            <a:t>Propagační předměty</a:t>
          </a:r>
        </a:p>
      </dgm:t>
    </dgm:pt>
    <dgm:pt modelId="{5C5CAA60-314E-47E1-8793-4433054A275B}" type="parTrans" cxnId="{BDB13BD6-713A-434D-BD9D-807AC291AE7B}">
      <dgm:prSet/>
      <dgm:spPr/>
      <dgm:t>
        <a:bodyPr/>
        <a:lstStyle/>
        <a:p>
          <a:endParaRPr lang="cs-CZ"/>
        </a:p>
      </dgm:t>
    </dgm:pt>
    <dgm:pt modelId="{05CD1487-078E-41CC-AE05-9FE055F6A2F3}" type="sibTrans" cxnId="{BDB13BD6-713A-434D-BD9D-807AC291AE7B}">
      <dgm:prSet/>
      <dgm:spPr/>
      <dgm:t>
        <a:bodyPr/>
        <a:lstStyle/>
        <a:p>
          <a:endParaRPr lang="cs-CZ"/>
        </a:p>
      </dgm:t>
    </dgm:pt>
    <dgm:pt modelId="{8C70269C-F0E7-478D-B524-B7183BDBB06D}">
      <dgm:prSet custT="1"/>
      <dgm:spPr/>
      <dgm:t>
        <a:bodyPr/>
        <a:lstStyle/>
        <a:p>
          <a:r>
            <a:rPr lang="cs-CZ" sz="2000" dirty="0"/>
            <a:t>Účast na akcích podporující prodej</a:t>
          </a:r>
        </a:p>
      </dgm:t>
    </dgm:pt>
    <dgm:pt modelId="{0151FE92-8F4F-42FB-89A1-15D708421E5B}" type="parTrans" cxnId="{0833D866-119F-416A-A7D4-2FB2BBACAAE6}">
      <dgm:prSet/>
      <dgm:spPr/>
      <dgm:t>
        <a:bodyPr/>
        <a:lstStyle/>
        <a:p>
          <a:endParaRPr lang="cs-CZ"/>
        </a:p>
      </dgm:t>
    </dgm:pt>
    <dgm:pt modelId="{E8F77C04-27B8-4BD4-800E-D6F7CB841B05}" type="sibTrans" cxnId="{0833D866-119F-416A-A7D4-2FB2BBACAAE6}">
      <dgm:prSet/>
      <dgm:spPr/>
      <dgm:t>
        <a:bodyPr/>
        <a:lstStyle/>
        <a:p>
          <a:endParaRPr lang="cs-CZ"/>
        </a:p>
      </dgm:t>
    </dgm:pt>
    <dgm:pt modelId="{C8394FEA-42CA-4C14-ABF8-C333C87EA140}">
      <dgm:prSet custT="1"/>
      <dgm:spPr/>
      <dgm:t>
        <a:bodyPr/>
        <a:lstStyle/>
        <a:p>
          <a:r>
            <a:rPr lang="cs-CZ" sz="2000" dirty="0"/>
            <a:t>Tištěná reklama</a:t>
          </a:r>
        </a:p>
      </dgm:t>
    </dgm:pt>
    <dgm:pt modelId="{C7EF9C15-B942-4032-81DB-65A41A780BFF}" type="parTrans" cxnId="{DA55E795-EBEE-4EC2-BFA7-E352FCD64EF2}">
      <dgm:prSet/>
      <dgm:spPr/>
      <dgm:t>
        <a:bodyPr/>
        <a:lstStyle/>
        <a:p>
          <a:endParaRPr lang="cs-CZ"/>
        </a:p>
      </dgm:t>
    </dgm:pt>
    <dgm:pt modelId="{A526BF38-BF2F-4DAA-9A0A-22FFD17A652E}" type="sibTrans" cxnId="{DA55E795-EBEE-4EC2-BFA7-E352FCD64EF2}">
      <dgm:prSet/>
      <dgm:spPr/>
      <dgm:t>
        <a:bodyPr/>
        <a:lstStyle/>
        <a:p>
          <a:endParaRPr lang="cs-CZ"/>
        </a:p>
      </dgm:t>
    </dgm:pt>
    <dgm:pt modelId="{24C02CCD-C995-40DD-A78E-DE6CB5825228}">
      <dgm:prSet custT="1"/>
      <dgm:spPr/>
      <dgm:t>
        <a:bodyPr/>
        <a:lstStyle/>
        <a:p>
          <a:r>
            <a:rPr lang="cs-CZ" sz="2000" dirty="0" err="1"/>
            <a:t>Roll</a:t>
          </a:r>
          <a:r>
            <a:rPr lang="cs-CZ" sz="2000" dirty="0"/>
            <a:t>-up, banner, </a:t>
          </a:r>
          <a:r>
            <a:rPr lang="cs-CZ" sz="2000" dirty="0" err="1"/>
            <a:t>atd</a:t>
          </a:r>
          <a:endParaRPr lang="cs-CZ" sz="2000" dirty="0"/>
        </a:p>
      </dgm:t>
    </dgm:pt>
    <dgm:pt modelId="{11A0CFE0-69D4-4937-89D3-FB7191F5E89E}" type="parTrans" cxnId="{B348BBEC-BD46-439E-82B4-4055E4D7CF77}">
      <dgm:prSet/>
      <dgm:spPr/>
      <dgm:t>
        <a:bodyPr/>
        <a:lstStyle/>
        <a:p>
          <a:endParaRPr lang="cs-CZ"/>
        </a:p>
      </dgm:t>
    </dgm:pt>
    <dgm:pt modelId="{B3730373-2057-467F-94E0-82A5EF61FF9B}" type="sibTrans" cxnId="{B348BBEC-BD46-439E-82B4-4055E4D7CF77}">
      <dgm:prSet/>
      <dgm:spPr/>
      <dgm:t>
        <a:bodyPr/>
        <a:lstStyle/>
        <a:p>
          <a:endParaRPr lang="cs-CZ"/>
        </a:p>
      </dgm:t>
    </dgm:pt>
    <dgm:pt modelId="{1E66CFD8-B81D-48F3-B064-99E27B321B32}" type="pres">
      <dgm:prSet presAssocID="{2529C388-56D3-4F9B-803E-A844A308A8D8}" presName="Name0" presStyleCnt="0">
        <dgm:presLayoutVars>
          <dgm:dir/>
          <dgm:animLvl val="lvl"/>
          <dgm:resizeHandles/>
        </dgm:presLayoutVars>
      </dgm:prSet>
      <dgm:spPr/>
    </dgm:pt>
    <dgm:pt modelId="{99A24614-DD9E-499F-B584-2260A63AC292}" type="pres">
      <dgm:prSet presAssocID="{F4330FD0-95F4-4C75-8079-6DF96094BDFA}" presName="linNode" presStyleCnt="0"/>
      <dgm:spPr/>
    </dgm:pt>
    <dgm:pt modelId="{6238EA67-03E7-408C-A312-8869E8FF3ADD}" type="pres">
      <dgm:prSet presAssocID="{F4330FD0-95F4-4C75-8079-6DF96094BDFA}" presName="parentShp" presStyleLbl="node1" presStyleIdx="0" presStyleCnt="2">
        <dgm:presLayoutVars>
          <dgm:bulletEnabled val="1"/>
        </dgm:presLayoutVars>
      </dgm:prSet>
      <dgm:spPr/>
    </dgm:pt>
    <dgm:pt modelId="{6E1ED8F6-9733-459A-8FB4-0B5FF2D5A5B4}" type="pres">
      <dgm:prSet presAssocID="{F4330FD0-95F4-4C75-8079-6DF96094BDFA}" presName="childShp" presStyleLbl="bgAccFollowNode1" presStyleIdx="0" presStyleCnt="2" custScaleX="122824">
        <dgm:presLayoutVars>
          <dgm:bulletEnabled val="1"/>
        </dgm:presLayoutVars>
      </dgm:prSet>
      <dgm:spPr/>
    </dgm:pt>
    <dgm:pt modelId="{6FDE74AE-3457-4B18-88BC-619AFBA6B88B}" type="pres">
      <dgm:prSet presAssocID="{C12CDC50-48C6-4890-A500-EFE7162632B5}" presName="spacing" presStyleCnt="0"/>
      <dgm:spPr/>
    </dgm:pt>
    <dgm:pt modelId="{5A3366D0-0B4C-4B46-A5D0-2FBC1511625E}" type="pres">
      <dgm:prSet presAssocID="{611F8136-3B67-4A22-8FE7-021692E043A5}" presName="linNode" presStyleCnt="0"/>
      <dgm:spPr/>
    </dgm:pt>
    <dgm:pt modelId="{97646271-ABFE-49BD-A3B4-CB4B0FA18707}" type="pres">
      <dgm:prSet presAssocID="{611F8136-3B67-4A22-8FE7-021692E043A5}" presName="parentShp" presStyleLbl="node1" presStyleIdx="1" presStyleCnt="2" custScaleX="87237" custLinFactNeighborX="-10248" custLinFactNeighborY="-5623">
        <dgm:presLayoutVars>
          <dgm:bulletEnabled val="1"/>
        </dgm:presLayoutVars>
      </dgm:prSet>
      <dgm:spPr/>
    </dgm:pt>
    <dgm:pt modelId="{731451F4-178C-4F18-9B7F-3EA2131AF57E}" type="pres">
      <dgm:prSet presAssocID="{611F8136-3B67-4A22-8FE7-021692E043A5}" presName="childShp" presStyleLbl="bgAccFollowNode1" presStyleIdx="1" presStyleCnt="2" custScaleX="106299" custScaleY="98045" custLinFactNeighborX="3031" custLinFactNeighborY="-6600">
        <dgm:presLayoutVars>
          <dgm:bulletEnabled val="1"/>
        </dgm:presLayoutVars>
      </dgm:prSet>
      <dgm:spPr/>
    </dgm:pt>
  </dgm:ptLst>
  <dgm:cxnLst>
    <dgm:cxn modelId="{001DF206-BC7A-4994-A2E1-A7EF5F0EDFFD}" srcId="{F4330FD0-95F4-4C75-8079-6DF96094BDFA}" destId="{32633A26-F532-4C1A-98B4-D974AF181A23}" srcOrd="1" destOrd="0" parTransId="{7683CFE5-893E-4C97-B571-10B35ECF2CCA}" sibTransId="{0C5A1458-456F-4420-BA85-9E0BBA70C4A4}"/>
    <dgm:cxn modelId="{51212612-93E2-4F27-A081-7ABE131AAF80}" type="presOf" srcId="{8C70269C-F0E7-478D-B524-B7183BDBB06D}" destId="{731451F4-178C-4F18-9B7F-3EA2131AF57E}" srcOrd="0" destOrd="2" presId="urn:microsoft.com/office/officeart/2005/8/layout/vList6"/>
    <dgm:cxn modelId="{EBE52520-27E5-4952-BD83-9D8D57D8919C}" type="presOf" srcId="{032BE3FA-0FD7-44D7-9220-2D5F1B81EB4D}" destId="{6E1ED8F6-9733-459A-8FB4-0B5FF2D5A5B4}" srcOrd="0" destOrd="2" presId="urn:microsoft.com/office/officeart/2005/8/layout/vList6"/>
    <dgm:cxn modelId="{ECD5DD40-1286-43B2-858E-330056971A79}" srcId="{F4330FD0-95F4-4C75-8079-6DF96094BDFA}" destId="{19D09136-E3CD-4496-981A-980EB1619E41}" srcOrd="3" destOrd="0" parTransId="{56C18AC0-1799-4535-BA03-547940A344C2}" sibTransId="{81A767AD-D262-4194-8DC7-1286DDB03593}"/>
    <dgm:cxn modelId="{A3DAF140-E911-4C1E-B39A-8B42F10C407F}" type="presOf" srcId="{C9E405DB-552D-4148-9E8A-BA1A5E68DBA7}" destId="{6E1ED8F6-9733-459A-8FB4-0B5FF2D5A5B4}" srcOrd="0" destOrd="0" presId="urn:microsoft.com/office/officeart/2005/8/layout/vList6"/>
    <dgm:cxn modelId="{A6E9445E-F671-41D9-940B-1D81ABD931FD}" type="presOf" srcId="{C8394FEA-42CA-4C14-ABF8-C333C87EA140}" destId="{731451F4-178C-4F18-9B7F-3EA2131AF57E}" srcOrd="0" destOrd="3" presId="urn:microsoft.com/office/officeart/2005/8/layout/vList6"/>
    <dgm:cxn modelId="{2ED5D144-982F-4322-A75E-1CF663B5BA0D}" srcId="{611F8136-3B67-4A22-8FE7-021692E043A5}" destId="{8DE00EB4-AB03-4A15-9ABE-CA486912E714}" srcOrd="0" destOrd="0" parTransId="{EFD8CB75-8193-4FC3-8AAE-2367D4EAAA04}" sibTransId="{FFA1043F-D874-4BC7-A438-174EDB955899}"/>
    <dgm:cxn modelId="{0833D866-119F-416A-A7D4-2FB2BBACAAE6}" srcId="{611F8136-3B67-4A22-8FE7-021692E043A5}" destId="{8C70269C-F0E7-478D-B524-B7183BDBB06D}" srcOrd="2" destOrd="0" parTransId="{0151FE92-8F4F-42FB-89A1-15D708421E5B}" sibTransId="{E8F77C04-27B8-4BD4-800E-D6F7CB841B05}"/>
    <dgm:cxn modelId="{5C6E5676-7FA6-470E-A2D2-6EBB3A76C0F2}" type="presOf" srcId="{94BA38AB-98C5-4EC0-9B15-DE6C6E080559}" destId="{731451F4-178C-4F18-9B7F-3EA2131AF57E}" srcOrd="0" destOrd="1" presId="urn:microsoft.com/office/officeart/2005/8/layout/vList6"/>
    <dgm:cxn modelId="{AC77D077-462E-4D6E-980E-854C4C6B16BC}" type="presOf" srcId="{24C02CCD-C995-40DD-A78E-DE6CB5825228}" destId="{6E1ED8F6-9733-459A-8FB4-0B5FF2D5A5B4}" srcOrd="0" destOrd="5" presId="urn:microsoft.com/office/officeart/2005/8/layout/vList6"/>
    <dgm:cxn modelId="{79F77D78-372D-443D-BD65-1CF97274B67B}" srcId="{F4330FD0-95F4-4C75-8079-6DF96094BDFA}" destId="{032BE3FA-0FD7-44D7-9220-2D5F1B81EB4D}" srcOrd="2" destOrd="0" parTransId="{A3A70411-8018-4A56-82A3-E4E488350031}" sibTransId="{16CD7B41-C922-4503-A6D4-ECD5A00D3A4C}"/>
    <dgm:cxn modelId="{F1A4655A-E822-4FCA-8610-8724D58401BC}" srcId="{2529C388-56D3-4F9B-803E-A844A308A8D8}" destId="{611F8136-3B67-4A22-8FE7-021692E043A5}" srcOrd="1" destOrd="0" parTransId="{03869F94-579D-46D2-804B-65E9D854E8EC}" sibTransId="{0287EECD-E1BC-4BAC-BEC8-DE88E6493BCE}"/>
    <dgm:cxn modelId="{C4B97895-3BDD-463E-9B15-0852AEB33F96}" type="presOf" srcId="{19D09136-E3CD-4496-981A-980EB1619E41}" destId="{6E1ED8F6-9733-459A-8FB4-0B5FF2D5A5B4}" srcOrd="0" destOrd="3" presId="urn:microsoft.com/office/officeart/2005/8/layout/vList6"/>
    <dgm:cxn modelId="{DA55E795-EBEE-4EC2-BFA7-E352FCD64EF2}" srcId="{611F8136-3B67-4A22-8FE7-021692E043A5}" destId="{C8394FEA-42CA-4C14-ABF8-C333C87EA140}" srcOrd="3" destOrd="0" parTransId="{C7EF9C15-B942-4032-81DB-65A41A780BFF}" sibTransId="{A526BF38-BF2F-4DAA-9A0A-22FFD17A652E}"/>
    <dgm:cxn modelId="{DAF17BA6-0A7D-493F-B200-5818AE5B82A1}" srcId="{F4330FD0-95F4-4C75-8079-6DF96094BDFA}" destId="{C9E405DB-552D-4148-9E8A-BA1A5E68DBA7}" srcOrd="0" destOrd="0" parTransId="{3844FA0C-5614-4E15-AD8F-F48D70982614}" sibTransId="{4692E91F-D44B-4398-A660-F440159AF750}"/>
    <dgm:cxn modelId="{20AFD7A6-BD23-445C-A5BA-25C13CAD38E5}" type="presOf" srcId="{2529C388-56D3-4F9B-803E-A844A308A8D8}" destId="{1E66CFD8-B81D-48F3-B064-99E27B321B32}" srcOrd="0" destOrd="0" presId="urn:microsoft.com/office/officeart/2005/8/layout/vList6"/>
    <dgm:cxn modelId="{2E0358B3-156D-40BA-93B0-4CA854095B3A}" type="presOf" srcId="{1D19E408-D10E-415B-99C3-B43A6B644F61}" destId="{6E1ED8F6-9733-459A-8FB4-0B5FF2D5A5B4}" srcOrd="0" destOrd="4" presId="urn:microsoft.com/office/officeart/2005/8/layout/vList6"/>
    <dgm:cxn modelId="{D0D7E2BF-6A74-4D0C-A252-B5E43B66C34E}" type="presOf" srcId="{F4330FD0-95F4-4C75-8079-6DF96094BDFA}" destId="{6238EA67-03E7-408C-A312-8869E8FF3ADD}" srcOrd="0" destOrd="0" presId="urn:microsoft.com/office/officeart/2005/8/layout/vList6"/>
    <dgm:cxn modelId="{5A62FDC5-3205-4701-B698-FC9EFB3FE828}" srcId="{F4330FD0-95F4-4C75-8079-6DF96094BDFA}" destId="{1D19E408-D10E-415B-99C3-B43A6B644F61}" srcOrd="4" destOrd="0" parTransId="{F00659CF-8F8C-43AF-A427-FCC54B53C8FB}" sibTransId="{35F767D5-AB59-46B7-A3A4-B1016DE6774E}"/>
    <dgm:cxn modelId="{CDE5DEC9-D25F-4E12-9CB5-FD0194071A0C}" type="presOf" srcId="{611F8136-3B67-4A22-8FE7-021692E043A5}" destId="{97646271-ABFE-49BD-A3B4-CB4B0FA18707}" srcOrd="0" destOrd="0" presId="urn:microsoft.com/office/officeart/2005/8/layout/vList6"/>
    <dgm:cxn modelId="{A02490CA-4558-4F51-BCB7-88E71A679A7F}" type="presOf" srcId="{8DE00EB4-AB03-4A15-9ABE-CA486912E714}" destId="{731451F4-178C-4F18-9B7F-3EA2131AF57E}" srcOrd="0" destOrd="0" presId="urn:microsoft.com/office/officeart/2005/8/layout/vList6"/>
    <dgm:cxn modelId="{C74644CB-5596-4EBF-9483-03B1F98819FF}" type="presOf" srcId="{32633A26-F532-4C1A-98B4-D974AF181A23}" destId="{6E1ED8F6-9733-459A-8FB4-0B5FF2D5A5B4}" srcOrd="0" destOrd="1" presId="urn:microsoft.com/office/officeart/2005/8/layout/vList6"/>
    <dgm:cxn modelId="{BDB13BD6-713A-434D-BD9D-807AC291AE7B}" srcId="{611F8136-3B67-4A22-8FE7-021692E043A5}" destId="{94BA38AB-98C5-4EC0-9B15-DE6C6E080559}" srcOrd="1" destOrd="0" parTransId="{5C5CAA60-314E-47E1-8793-4433054A275B}" sibTransId="{05CD1487-078E-41CC-AE05-9FE055F6A2F3}"/>
    <dgm:cxn modelId="{58ABE6E7-CB9F-4FC6-9200-13E2040759B8}" srcId="{2529C388-56D3-4F9B-803E-A844A308A8D8}" destId="{F4330FD0-95F4-4C75-8079-6DF96094BDFA}" srcOrd="0" destOrd="0" parTransId="{4EB6E637-2741-4388-9726-8FDADD2BB5C4}" sibTransId="{C12CDC50-48C6-4890-A500-EFE7162632B5}"/>
    <dgm:cxn modelId="{B348BBEC-BD46-439E-82B4-4055E4D7CF77}" srcId="{F4330FD0-95F4-4C75-8079-6DF96094BDFA}" destId="{24C02CCD-C995-40DD-A78E-DE6CB5825228}" srcOrd="5" destOrd="0" parTransId="{11A0CFE0-69D4-4937-89D3-FB7191F5E89E}" sibTransId="{B3730373-2057-467F-94E0-82A5EF61FF9B}"/>
    <dgm:cxn modelId="{49C75936-37C0-4A41-BD13-D17EB18154A5}" type="presParOf" srcId="{1E66CFD8-B81D-48F3-B064-99E27B321B32}" destId="{99A24614-DD9E-499F-B584-2260A63AC292}" srcOrd="0" destOrd="0" presId="urn:microsoft.com/office/officeart/2005/8/layout/vList6"/>
    <dgm:cxn modelId="{6F3A8317-1CCA-49F6-8337-3C0E0A1F800C}" type="presParOf" srcId="{99A24614-DD9E-499F-B584-2260A63AC292}" destId="{6238EA67-03E7-408C-A312-8869E8FF3ADD}" srcOrd="0" destOrd="0" presId="urn:microsoft.com/office/officeart/2005/8/layout/vList6"/>
    <dgm:cxn modelId="{3875915A-221E-45F3-858C-0DE64ED92C4A}" type="presParOf" srcId="{99A24614-DD9E-499F-B584-2260A63AC292}" destId="{6E1ED8F6-9733-459A-8FB4-0B5FF2D5A5B4}" srcOrd="1" destOrd="0" presId="urn:microsoft.com/office/officeart/2005/8/layout/vList6"/>
    <dgm:cxn modelId="{6178C98D-B1A5-46CA-A66E-15C5F7F90286}" type="presParOf" srcId="{1E66CFD8-B81D-48F3-B064-99E27B321B32}" destId="{6FDE74AE-3457-4B18-88BC-619AFBA6B88B}" srcOrd="1" destOrd="0" presId="urn:microsoft.com/office/officeart/2005/8/layout/vList6"/>
    <dgm:cxn modelId="{6748C4D7-DB81-4923-8F6C-C1EB6DDAC770}" type="presParOf" srcId="{1E66CFD8-B81D-48F3-B064-99E27B321B32}" destId="{5A3366D0-0B4C-4B46-A5D0-2FBC1511625E}" srcOrd="2" destOrd="0" presId="urn:microsoft.com/office/officeart/2005/8/layout/vList6"/>
    <dgm:cxn modelId="{01CE280F-77E5-4256-AB59-8797C54D98E2}" type="presParOf" srcId="{5A3366D0-0B4C-4B46-A5D0-2FBC1511625E}" destId="{97646271-ABFE-49BD-A3B4-CB4B0FA18707}" srcOrd="0" destOrd="0" presId="urn:microsoft.com/office/officeart/2005/8/layout/vList6"/>
    <dgm:cxn modelId="{E943F687-E0EC-492A-B249-A53CC60132A6}" type="presParOf" srcId="{5A3366D0-0B4C-4B46-A5D0-2FBC1511625E}" destId="{731451F4-178C-4F18-9B7F-3EA2131AF5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B4DFB-67FC-4DF7-832F-55CCF897D9C1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E1FB5D76-FBB6-4A58-9A69-517AF500D05A}">
      <dgm:prSet phldrT="[Text]"/>
      <dgm:spPr/>
      <dgm:t>
        <a:bodyPr/>
        <a:lstStyle/>
        <a:p>
          <a:r>
            <a:rPr lang="cs-CZ" noProof="0" dirty="0"/>
            <a:t>Začátek projektu</a:t>
          </a:r>
        </a:p>
      </dgm:t>
    </dgm:pt>
    <dgm:pt modelId="{17CB2123-48DD-4C71-B2D2-018172F5778B}" type="parTrans" cxnId="{1BB60B89-6499-4A66-BC74-67686E269CCE}">
      <dgm:prSet/>
      <dgm:spPr/>
      <dgm:t>
        <a:bodyPr/>
        <a:lstStyle/>
        <a:p>
          <a:endParaRPr lang="cs-CZ" noProof="0"/>
        </a:p>
      </dgm:t>
    </dgm:pt>
    <dgm:pt modelId="{2ED48579-2925-450B-A053-00984BCF4EEC}" type="sibTrans" cxnId="{1BB60B89-6499-4A66-BC74-67686E269CCE}">
      <dgm:prSet/>
      <dgm:spPr/>
      <dgm:t>
        <a:bodyPr/>
        <a:lstStyle/>
        <a:p>
          <a:endParaRPr lang="cs-CZ" noProof="0"/>
        </a:p>
      </dgm:t>
    </dgm:pt>
    <dgm:pt modelId="{98377E3E-83B0-4C13-9AB8-82A03CC895CF}">
      <dgm:prSet phldrT="[Text]"/>
      <dgm:spPr/>
      <dgm:t>
        <a:bodyPr/>
        <a:lstStyle/>
        <a:p>
          <a:r>
            <a:rPr lang="cs-CZ" noProof="0" dirty="0"/>
            <a:t>Rozjezdová varianta</a:t>
          </a:r>
        </a:p>
      </dgm:t>
    </dgm:pt>
    <dgm:pt modelId="{A9A802D5-19E9-47BA-AAA7-CE7E3540AFD4}" type="parTrans" cxnId="{6A8A5B01-719C-46E3-9090-D38DDC80538A}">
      <dgm:prSet/>
      <dgm:spPr/>
      <dgm:t>
        <a:bodyPr/>
        <a:lstStyle/>
        <a:p>
          <a:endParaRPr lang="cs-CZ" noProof="0"/>
        </a:p>
      </dgm:t>
    </dgm:pt>
    <dgm:pt modelId="{7A2DB50F-43F5-4473-89CF-EEEFF8C1CC02}" type="sibTrans" cxnId="{6A8A5B01-719C-46E3-9090-D38DDC80538A}">
      <dgm:prSet/>
      <dgm:spPr/>
      <dgm:t>
        <a:bodyPr/>
        <a:lstStyle/>
        <a:p>
          <a:endParaRPr lang="cs-CZ" noProof="0"/>
        </a:p>
      </dgm:t>
    </dgm:pt>
    <dgm:pt modelId="{AE5F182D-84C1-4E57-95CC-C2C33392D918}">
      <dgm:prSet phldrT="[Text]"/>
      <dgm:spPr/>
      <dgm:t>
        <a:bodyPr/>
        <a:lstStyle/>
        <a:p>
          <a:r>
            <a:rPr lang="cs-CZ" noProof="0" dirty="0"/>
            <a:t>Mimosezóna</a:t>
          </a:r>
        </a:p>
      </dgm:t>
    </dgm:pt>
    <dgm:pt modelId="{76D5D2DB-9782-4EB0-AA09-F338AEDE397A}" type="parTrans" cxnId="{2269B8D1-6026-4F9E-99E6-7DC72B74E871}">
      <dgm:prSet/>
      <dgm:spPr/>
      <dgm:t>
        <a:bodyPr/>
        <a:lstStyle/>
        <a:p>
          <a:endParaRPr lang="cs-CZ" noProof="0"/>
        </a:p>
      </dgm:t>
    </dgm:pt>
    <dgm:pt modelId="{E3684A45-88B6-4AEE-A7D2-9F8FDE9A5922}" type="sibTrans" cxnId="{2269B8D1-6026-4F9E-99E6-7DC72B74E871}">
      <dgm:prSet/>
      <dgm:spPr/>
      <dgm:t>
        <a:bodyPr/>
        <a:lstStyle/>
        <a:p>
          <a:endParaRPr lang="cs-CZ" noProof="0"/>
        </a:p>
      </dgm:t>
    </dgm:pt>
    <dgm:pt modelId="{71A49469-059D-4681-A139-8231C7FA4F77}">
      <dgm:prSet phldrT="[Text]"/>
      <dgm:spPr/>
      <dgm:t>
        <a:bodyPr/>
        <a:lstStyle/>
        <a:p>
          <a:r>
            <a:rPr lang="cs-CZ" noProof="0" dirty="0"/>
            <a:t>Hlavní sezóna</a:t>
          </a:r>
        </a:p>
      </dgm:t>
    </dgm:pt>
    <dgm:pt modelId="{5BCA6A7B-7426-4B5D-844A-19BADA082EEF}" type="parTrans" cxnId="{C71DF406-CD4E-40E7-AFAE-0BBA139771AC}">
      <dgm:prSet/>
      <dgm:spPr/>
      <dgm:t>
        <a:bodyPr/>
        <a:lstStyle/>
        <a:p>
          <a:endParaRPr lang="cs-CZ" noProof="0"/>
        </a:p>
      </dgm:t>
    </dgm:pt>
    <dgm:pt modelId="{27E8BEEE-0612-4B7C-A570-8F78C352B5B0}" type="sibTrans" cxnId="{C71DF406-CD4E-40E7-AFAE-0BBA139771AC}">
      <dgm:prSet/>
      <dgm:spPr/>
      <dgm:t>
        <a:bodyPr/>
        <a:lstStyle/>
        <a:p>
          <a:endParaRPr lang="cs-CZ" noProof="0"/>
        </a:p>
      </dgm:t>
    </dgm:pt>
    <dgm:pt modelId="{040E8880-F900-4E5D-957C-0F8AFCFE4585}" type="pres">
      <dgm:prSet presAssocID="{177B4DFB-67FC-4DF7-832F-55CCF897D9C1}" presName="CompostProcess" presStyleCnt="0">
        <dgm:presLayoutVars>
          <dgm:dir/>
          <dgm:resizeHandles val="exact"/>
        </dgm:presLayoutVars>
      </dgm:prSet>
      <dgm:spPr/>
    </dgm:pt>
    <dgm:pt modelId="{5263EB06-7634-4EF3-ADD9-E380AC78EBD4}" type="pres">
      <dgm:prSet presAssocID="{177B4DFB-67FC-4DF7-832F-55CCF897D9C1}" presName="arrow" presStyleLbl="bgShp" presStyleIdx="0" presStyleCnt="1"/>
      <dgm:spPr/>
    </dgm:pt>
    <dgm:pt modelId="{479541B0-E654-4ABF-9105-05FC22C1066E}" type="pres">
      <dgm:prSet presAssocID="{177B4DFB-67FC-4DF7-832F-55CCF897D9C1}" presName="linearProcess" presStyleCnt="0"/>
      <dgm:spPr/>
    </dgm:pt>
    <dgm:pt modelId="{6AE956F3-3A10-4D73-B84A-BA268DE4BD31}" type="pres">
      <dgm:prSet presAssocID="{E1FB5D76-FBB6-4A58-9A69-517AF500D05A}" presName="textNode" presStyleLbl="node1" presStyleIdx="0" presStyleCnt="4">
        <dgm:presLayoutVars>
          <dgm:bulletEnabled val="1"/>
        </dgm:presLayoutVars>
      </dgm:prSet>
      <dgm:spPr/>
    </dgm:pt>
    <dgm:pt modelId="{579B62FA-AB94-4BC8-9897-B34EA0AFD384}" type="pres">
      <dgm:prSet presAssocID="{2ED48579-2925-450B-A053-00984BCF4EEC}" presName="sibTrans" presStyleCnt="0"/>
      <dgm:spPr/>
    </dgm:pt>
    <dgm:pt modelId="{B94A5A5A-E7E9-49DD-99C6-F64F74DC8B95}" type="pres">
      <dgm:prSet presAssocID="{98377E3E-83B0-4C13-9AB8-82A03CC895CF}" presName="textNode" presStyleLbl="node1" presStyleIdx="1" presStyleCnt="4">
        <dgm:presLayoutVars>
          <dgm:bulletEnabled val="1"/>
        </dgm:presLayoutVars>
      </dgm:prSet>
      <dgm:spPr/>
    </dgm:pt>
    <dgm:pt modelId="{D92F7931-AF76-4ECC-88A3-B0971DE6961E}" type="pres">
      <dgm:prSet presAssocID="{7A2DB50F-43F5-4473-89CF-EEEFF8C1CC02}" presName="sibTrans" presStyleCnt="0"/>
      <dgm:spPr/>
    </dgm:pt>
    <dgm:pt modelId="{2FAECB9C-7A92-41B0-AC6D-99C9BA6806CA}" type="pres">
      <dgm:prSet presAssocID="{AE5F182D-84C1-4E57-95CC-C2C33392D918}" presName="textNode" presStyleLbl="node1" presStyleIdx="2" presStyleCnt="4">
        <dgm:presLayoutVars>
          <dgm:bulletEnabled val="1"/>
        </dgm:presLayoutVars>
      </dgm:prSet>
      <dgm:spPr/>
    </dgm:pt>
    <dgm:pt modelId="{72F27F43-49BA-4D55-8C91-636368CB3C84}" type="pres">
      <dgm:prSet presAssocID="{E3684A45-88B6-4AEE-A7D2-9F8FDE9A5922}" presName="sibTrans" presStyleCnt="0"/>
      <dgm:spPr/>
    </dgm:pt>
    <dgm:pt modelId="{1AED8D05-0371-4E06-A1C8-163D8CE9DA34}" type="pres">
      <dgm:prSet presAssocID="{71A49469-059D-4681-A139-8231C7FA4F7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A8A5B01-719C-46E3-9090-D38DDC80538A}" srcId="{177B4DFB-67FC-4DF7-832F-55CCF897D9C1}" destId="{98377E3E-83B0-4C13-9AB8-82A03CC895CF}" srcOrd="1" destOrd="0" parTransId="{A9A802D5-19E9-47BA-AAA7-CE7E3540AFD4}" sibTransId="{7A2DB50F-43F5-4473-89CF-EEEFF8C1CC02}"/>
    <dgm:cxn modelId="{C71DF406-CD4E-40E7-AFAE-0BBA139771AC}" srcId="{177B4DFB-67FC-4DF7-832F-55CCF897D9C1}" destId="{71A49469-059D-4681-A139-8231C7FA4F77}" srcOrd="3" destOrd="0" parTransId="{5BCA6A7B-7426-4B5D-844A-19BADA082EEF}" sibTransId="{27E8BEEE-0612-4B7C-A570-8F78C352B5B0}"/>
    <dgm:cxn modelId="{894A8D67-856C-4313-8B69-8BF2093C4C4C}" type="presOf" srcId="{177B4DFB-67FC-4DF7-832F-55CCF897D9C1}" destId="{040E8880-F900-4E5D-957C-0F8AFCFE4585}" srcOrd="0" destOrd="0" presId="urn:microsoft.com/office/officeart/2005/8/layout/hProcess9"/>
    <dgm:cxn modelId="{D0932551-5308-4EED-9FE4-3E263CCDE660}" type="presOf" srcId="{AE5F182D-84C1-4E57-95CC-C2C33392D918}" destId="{2FAECB9C-7A92-41B0-AC6D-99C9BA6806CA}" srcOrd="0" destOrd="0" presId="urn:microsoft.com/office/officeart/2005/8/layout/hProcess9"/>
    <dgm:cxn modelId="{1BB60B89-6499-4A66-BC74-67686E269CCE}" srcId="{177B4DFB-67FC-4DF7-832F-55CCF897D9C1}" destId="{E1FB5D76-FBB6-4A58-9A69-517AF500D05A}" srcOrd="0" destOrd="0" parTransId="{17CB2123-48DD-4C71-B2D2-018172F5778B}" sibTransId="{2ED48579-2925-450B-A053-00984BCF4EEC}"/>
    <dgm:cxn modelId="{CFBB5EB9-E946-4439-AB75-CA66B8EAAFD2}" type="presOf" srcId="{98377E3E-83B0-4C13-9AB8-82A03CC895CF}" destId="{B94A5A5A-E7E9-49DD-99C6-F64F74DC8B95}" srcOrd="0" destOrd="0" presId="urn:microsoft.com/office/officeart/2005/8/layout/hProcess9"/>
    <dgm:cxn modelId="{2269B8D1-6026-4F9E-99E6-7DC72B74E871}" srcId="{177B4DFB-67FC-4DF7-832F-55CCF897D9C1}" destId="{AE5F182D-84C1-4E57-95CC-C2C33392D918}" srcOrd="2" destOrd="0" parTransId="{76D5D2DB-9782-4EB0-AA09-F338AEDE397A}" sibTransId="{E3684A45-88B6-4AEE-A7D2-9F8FDE9A5922}"/>
    <dgm:cxn modelId="{F463B8D2-C50D-46DF-95AA-C5342781A547}" type="presOf" srcId="{71A49469-059D-4681-A139-8231C7FA4F77}" destId="{1AED8D05-0371-4E06-A1C8-163D8CE9DA34}" srcOrd="0" destOrd="0" presId="urn:microsoft.com/office/officeart/2005/8/layout/hProcess9"/>
    <dgm:cxn modelId="{61D122EB-522D-4195-9209-0E59B23DB1A7}" type="presOf" srcId="{E1FB5D76-FBB6-4A58-9A69-517AF500D05A}" destId="{6AE956F3-3A10-4D73-B84A-BA268DE4BD31}" srcOrd="0" destOrd="0" presId="urn:microsoft.com/office/officeart/2005/8/layout/hProcess9"/>
    <dgm:cxn modelId="{4C9C4D5B-B367-4908-B3CC-367F03123A20}" type="presParOf" srcId="{040E8880-F900-4E5D-957C-0F8AFCFE4585}" destId="{5263EB06-7634-4EF3-ADD9-E380AC78EBD4}" srcOrd="0" destOrd="0" presId="urn:microsoft.com/office/officeart/2005/8/layout/hProcess9"/>
    <dgm:cxn modelId="{A6F7801D-77C6-4197-B6D9-95B5EF743D59}" type="presParOf" srcId="{040E8880-F900-4E5D-957C-0F8AFCFE4585}" destId="{479541B0-E654-4ABF-9105-05FC22C1066E}" srcOrd="1" destOrd="0" presId="urn:microsoft.com/office/officeart/2005/8/layout/hProcess9"/>
    <dgm:cxn modelId="{9386B2D4-07CF-4861-A3C5-5B1DCEE4C32D}" type="presParOf" srcId="{479541B0-E654-4ABF-9105-05FC22C1066E}" destId="{6AE956F3-3A10-4D73-B84A-BA268DE4BD31}" srcOrd="0" destOrd="0" presId="urn:microsoft.com/office/officeart/2005/8/layout/hProcess9"/>
    <dgm:cxn modelId="{E8968574-FF4B-4C6B-AF0E-3365B6A26B3D}" type="presParOf" srcId="{479541B0-E654-4ABF-9105-05FC22C1066E}" destId="{579B62FA-AB94-4BC8-9897-B34EA0AFD384}" srcOrd="1" destOrd="0" presId="urn:microsoft.com/office/officeart/2005/8/layout/hProcess9"/>
    <dgm:cxn modelId="{14EFF039-FB07-49EB-8F62-B49A17A33276}" type="presParOf" srcId="{479541B0-E654-4ABF-9105-05FC22C1066E}" destId="{B94A5A5A-E7E9-49DD-99C6-F64F74DC8B95}" srcOrd="2" destOrd="0" presId="urn:microsoft.com/office/officeart/2005/8/layout/hProcess9"/>
    <dgm:cxn modelId="{5285192D-AF17-4A32-93BA-5E75A20C457A}" type="presParOf" srcId="{479541B0-E654-4ABF-9105-05FC22C1066E}" destId="{D92F7931-AF76-4ECC-88A3-B0971DE6961E}" srcOrd="3" destOrd="0" presId="urn:microsoft.com/office/officeart/2005/8/layout/hProcess9"/>
    <dgm:cxn modelId="{4FE8A9A8-CE98-4C17-8365-C9FD6C8B2594}" type="presParOf" srcId="{479541B0-E654-4ABF-9105-05FC22C1066E}" destId="{2FAECB9C-7A92-41B0-AC6D-99C9BA6806CA}" srcOrd="4" destOrd="0" presId="urn:microsoft.com/office/officeart/2005/8/layout/hProcess9"/>
    <dgm:cxn modelId="{4FE5D109-B64E-46AB-8780-046300E30A67}" type="presParOf" srcId="{479541B0-E654-4ABF-9105-05FC22C1066E}" destId="{72F27F43-49BA-4D55-8C91-636368CB3C84}" srcOrd="5" destOrd="0" presId="urn:microsoft.com/office/officeart/2005/8/layout/hProcess9"/>
    <dgm:cxn modelId="{EF80B5F4-8F2C-474C-8507-0FC66932FBE6}" type="presParOf" srcId="{479541B0-E654-4ABF-9105-05FC22C1066E}" destId="{1AED8D05-0371-4E06-A1C8-163D8CE9DA3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AE89E-8AE1-4D77-8579-5AD2A63D62A8}">
      <dsp:nvSpPr>
        <dsp:cNvPr id="0" name=""/>
        <dsp:cNvSpPr/>
      </dsp:nvSpPr>
      <dsp:spPr>
        <a:xfrm>
          <a:off x="776" y="147069"/>
          <a:ext cx="1816578" cy="90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noProof="0" dirty="0"/>
            <a:t>Náklady</a:t>
          </a:r>
        </a:p>
      </dsp:txBody>
      <dsp:txXfrm>
        <a:off x="27379" y="173672"/>
        <a:ext cx="1763372" cy="855083"/>
      </dsp:txXfrm>
    </dsp:sp>
    <dsp:sp modelId="{40AAAB89-F2ED-4843-9FEA-AB98F6D32F90}">
      <dsp:nvSpPr>
        <dsp:cNvPr id="0" name=""/>
        <dsp:cNvSpPr/>
      </dsp:nvSpPr>
      <dsp:spPr>
        <a:xfrm>
          <a:off x="182434" y="1055358"/>
          <a:ext cx="181657" cy="68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16"/>
              </a:lnTo>
              <a:lnTo>
                <a:pt x="181657" y="681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41E94-A17C-48BA-9092-B3191DC54940}">
      <dsp:nvSpPr>
        <dsp:cNvPr id="0" name=""/>
        <dsp:cNvSpPr/>
      </dsp:nvSpPr>
      <dsp:spPr>
        <a:xfrm>
          <a:off x="364091" y="1282430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Jednorázové </a:t>
          </a:r>
          <a:r>
            <a:rPr lang="cs-CZ" sz="1400" kern="1200" noProof="0" dirty="0" err="1"/>
            <a:t>vs</a:t>
          </a:r>
          <a:r>
            <a:rPr lang="cs-CZ" sz="1400" kern="1200" noProof="0" dirty="0"/>
            <a:t> měsíční</a:t>
          </a:r>
        </a:p>
      </dsp:txBody>
      <dsp:txXfrm>
        <a:off x="390694" y="1309033"/>
        <a:ext cx="1400056" cy="855083"/>
      </dsp:txXfrm>
    </dsp:sp>
    <dsp:sp modelId="{BEB7BB63-56E0-4624-B30C-227781541F82}">
      <dsp:nvSpPr>
        <dsp:cNvPr id="0" name=""/>
        <dsp:cNvSpPr/>
      </dsp:nvSpPr>
      <dsp:spPr>
        <a:xfrm>
          <a:off x="182434" y="1055358"/>
          <a:ext cx="181657" cy="18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578"/>
              </a:lnTo>
              <a:lnTo>
                <a:pt x="181657" y="1816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A1DB0-D026-4FFA-B2DE-C8C01399ECD0}">
      <dsp:nvSpPr>
        <dsp:cNvPr id="0" name=""/>
        <dsp:cNvSpPr/>
      </dsp:nvSpPr>
      <dsp:spPr>
        <a:xfrm>
          <a:off x="364091" y="2417792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Reálný základ</a:t>
          </a:r>
        </a:p>
      </dsp:txBody>
      <dsp:txXfrm>
        <a:off x="390694" y="2444395"/>
        <a:ext cx="1400056" cy="855083"/>
      </dsp:txXfrm>
    </dsp:sp>
    <dsp:sp modelId="{778B9A02-9C66-4F8E-B697-D8F9AD1150A1}">
      <dsp:nvSpPr>
        <dsp:cNvPr id="0" name=""/>
        <dsp:cNvSpPr/>
      </dsp:nvSpPr>
      <dsp:spPr>
        <a:xfrm>
          <a:off x="182434" y="1055358"/>
          <a:ext cx="181657" cy="295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939"/>
              </a:lnTo>
              <a:lnTo>
                <a:pt x="181657" y="2951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F2B20-1F59-4B81-8AFC-8A56276785EF}">
      <dsp:nvSpPr>
        <dsp:cNvPr id="0" name=""/>
        <dsp:cNvSpPr/>
      </dsp:nvSpPr>
      <dsp:spPr>
        <a:xfrm>
          <a:off x="364091" y="3553153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Provázat do celkového přehledu </a:t>
          </a:r>
        </a:p>
      </dsp:txBody>
      <dsp:txXfrm>
        <a:off x="390694" y="3579756"/>
        <a:ext cx="1400056" cy="855083"/>
      </dsp:txXfrm>
    </dsp:sp>
    <dsp:sp modelId="{2109CDBE-F3C6-4CC6-9B4D-51686CC0C441}">
      <dsp:nvSpPr>
        <dsp:cNvPr id="0" name=""/>
        <dsp:cNvSpPr/>
      </dsp:nvSpPr>
      <dsp:spPr>
        <a:xfrm>
          <a:off x="2271499" y="147069"/>
          <a:ext cx="1816578" cy="90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noProof="0" dirty="0"/>
            <a:t>Výnosy</a:t>
          </a:r>
        </a:p>
      </dsp:txBody>
      <dsp:txXfrm>
        <a:off x="2298102" y="173672"/>
        <a:ext cx="1763372" cy="855083"/>
      </dsp:txXfrm>
    </dsp:sp>
    <dsp:sp modelId="{A347C4AC-1FBC-4A29-87B4-B2ACAC2DF629}">
      <dsp:nvSpPr>
        <dsp:cNvPr id="0" name=""/>
        <dsp:cNvSpPr/>
      </dsp:nvSpPr>
      <dsp:spPr>
        <a:xfrm>
          <a:off x="2453157" y="1055358"/>
          <a:ext cx="181657" cy="68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16"/>
              </a:lnTo>
              <a:lnTo>
                <a:pt x="181657" y="681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C38C8-805B-4ED7-B493-D8AF3F3FFA25}">
      <dsp:nvSpPr>
        <dsp:cNvPr id="0" name=""/>
        <dsp:cNvSpPr/>
      </dsp:nvSpPr>
      <dsp:spPr>
        <a:xfrm>
          <a:off x="2634814" y="1282430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Cenotvorba</a:t>
          </a:r>
        </a:p>
      </dsp:txBody>
      <dsp:txXfrm>
        <a:off x="2661417" y="1309033"/>
        <a:ext cx="1400056" cy="855083"/>
      </dsp:txXfrm>
    </dsp:sp>
    <dsp:sp modelId="{9DB09095-0C41-45DB-ACF2-6571BB76B691}">
      <dsp:nvSpPr>
        <dsp:cNvPr id="0" name=""/>
        <dsp:cNvSpPr/>
      </dsp:nvSpPr>
      <dsp:spPr>
        <a:xfrm>
          <a:off x="2453157" y="1055358"/>
          <a:ext cx="181657" cy="18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578"/>
              </a:lnTo>
              <a:lnTo>
                <a:pt x="181657" y="1816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1F38B-11C1-4D14-BD7B-0A7482604B60}">
      <dsp:nvSpPr>
        <dsp:cNvPr id="0" name=""/>
        <dsp:cNvSpPr/>
      </dsp:nvSpPr>
      <dsp:spPr>
        <a:xfrm>
          <a:off x="2634814" y="2417792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Realistický odhad prodeje</a:t>
          </a:r>
        </a:p>
      </dsp:txBody>
      <dsp:txXfrm>
        <a:off x="2661417" y="2444395"/>
        <a:ext cx="1400056" cy="855083"/>
      </dsp:txXfrm>
    </dsp:sp>
    <dsp:sp modelId="{EEE0F194-9EE8-4D89-9C32-CE428F0707E2}">
      <dsp:nvSpPr>
        <dsp:cNvPr id="0" name=""/>
        <dsp:cNvSpPr/>
      </dsp:nvSpPr>
      <dsp:spPr>
        <a:xfrm>
          <a:off x="4542222" y="147069"/>
          <a:ext cx="1816578" cy="90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noProof="0" dirty="0"/>
            <a:t>Zisk / ztráta</a:t>
          </a:r>
        </a:p>
      </dsp:txBody>
      <dsp:txXfrm>
        <a:off x="4568825" y="173672"/>
        <a:ext cx="1763372" cy="855083"/>
      </dsp:txXfrm>
    </dsp:sp>
    <dsp:sp modelId="{B7EEB2A8-586D-4A15-BF8C-0EE7DB36CEA7}">
      <dsp:nvSpPr>
        <dsp:cNvPr id="0" name=""/>
        <dsp:cNvSpPr/>
      </dsp:nvSpPr>
      <dsp:spPr>
        <a:xfrm>
          <a:off x="4723880" y="1055358"/>
          <a:ext cx="181657" cy="68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216"/>
              </a:lnTo>
              <a:lnTo>
                <a:pt x="181657" y="681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2E700-466A-45B0-8C2E-9BA63FB4882F}">
      <dsp:nvSpPr>
        <dsp:cNvPr id="0" name=""/>
        <dsp:cNvSpPr/>
      </dsp:nvSpPr>
      <dsp:spPr>
        <a:xfrm>
          <a:off x="4905537" y="1282430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 err="1"/>
            <a:t>Kalendarizace</a:t>
          </a:r>
          <a:r>
            <a:rPr lang="cs-CZ" sz="1400" kern="1200" noProof="0" dirty="0"/>
            <a:t> </a:t>
          </a:r>
        </a:p>
      </dsp:txBody>
      <dsp:txXfrm>
        <a:off x="4932140" y="1309033"/>
        <a:ext cx="1400056" cy="855083"/>
      </dsp:txXfrm>
    </dsp:sp>
    <dsp:sp modelId="{603C04FE-4064-402B-8CE7-0B74D586F0EF}">
      <dsp:nvSpPr>
        <dsp:cNvPr id="0" name=""/>
        <dsp:cNvSpPr/>
      </dsp:nvSpPr>
      <dsp:spPr>
        <a:xfrm>
          <a:off x="4723880" y="1055358"/>
          <a:ext cx="181657" cy="18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578"/>
              </a:lnTo>
              <a:lnTo>
                <a:pt x="181657" y="1816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45F43-C8E4-4869-8E0B-5311A6D3EE9B}">
      <dsp:nvSpPr>
        <dsp:cNvPr id="0" name=""/>
        <dsp:cNvSpPr/>
      </dsp:nvSpPr>
      <dsp:spPr>
        <a:xfrm>
          <a:off x="4905537" y="2417792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Během roku může být i ztráta</a:t>
          </a:r>
        </a:p>
      </dsp:txBody>
      <dsp:txXfrm>
        <a:off x="4932140" y="2444395"/>
        <a:ext cx="1400056" cy="855083"/>
      </dsp:txXfrm>
    </dsp:sp>
    <dsp:sp modelId="{9E43D884-D027-4E2C-BE9C-58E2B5CD04F7}">
      <dsp:nvSpPr>
        <dsp:cNvPr id="0" name=""/>
        <dsp:cNvSpPr/>
      </dsp:nvSpPr>
      <dsp:spPr>
        <a:xfrm>
          <a:off x="4723880" y="1055358"/>
          <a:ext cx="181657" cy="295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939"/>
              </a:lnTo>
              <a:lnTo>
                <a:pt x="181657" y="2951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A6EB3-7085-4C12-B864-28DD99E84129}">
      <dsp:nvSpPr>
        <dsp:cNvPr id="0" name=""/>
        <dsp:cNvSpPr/>
      </dsp:nvSpPr>
      <dsp:spPr>
        <a:xfrm>
          <a:off x="4905537" y="3553153"/>
          <a:ext cx="1453262" cy="90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Zisk dostatečný na pokrytí případných rizik</a:t>
          </a:r>
        </a:p>
      </dsp:txBody>
      <dsp:txXfrm>
        <a:off x="4932140" y="3579756"/>
        <a:ext cx="1400056" cy="855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086EE-326A-4119-A981-C734C709883A}">
      <dsp:nvSpPr>
        <dsp:cNvPr id="0" name=""/>
        <dsp:cNvSpPr/>
      </dsp:nvSpPr>
      <dsp:spPr>
        <a:xfrm rot="10800000">
          <a:off x="1071210" y="62534"/>
          <a:ext cx="6115519" cy="4215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4413" tIns="133350" rIns="24892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noProof="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Vlastní zdroje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Projekt OPZ – Evropské fondy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Nadace ČSOB / ČEZ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Soukromí dárci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Partnerství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noProof="0" dirty="0"/>
            <a:t>Úvěr</a:t>
          </a:r>
        </a:p>
      </dsp:txBody>
      <dsp:txXfrm rot="10800000">
        <a:off x="2125117" y="62534"/>
        <a:ext cx="5061612" cy="4215627"/>
      </dsp:txXfrm>
    </dsp:sp>
    <dsp:sp modelId="{84EF41A3-CB03-44D6-B8CD-5D406F609E67}">
      <dsp:nvSpPr>
        <dsp:cNvPr id="0" name=""/>
        <dsp:cNvSpPr/>
      </dsp:nvSpPr>
      <dsp:spPr>
        <a:xfrm>
          <a:off x="44635" y="884320"/>
          <a:ext cx="2527173" cy="25271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E621-5E38-4299-859E-439909653381}">
      <dsp:nvSpPr>
        <dsp:cNvPr id="0" name=""/>
        <dsp:cNvSpPr/>
      </dsp:nvSpPr>
      <dsp:spPr>
        <a:xfrm>
          <a:off x="-4237784" y="-751999"/>
          <a:ext cx="5844695" cy="5844695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108B-AF65-4669-8A0B-98C883B36E48}">
      <dsp:nvSpPr>
        <dsp:cNvPr id="0" name=""/>
        <dsp:cNvSpPr/>
      </dsp:nvSpPr>
      <dsp:spPr>
        <a:xfrm>
          <a:off x="2121396" y="576058"/>
          <a:ext cx="5145824" cy="31885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2714" tIns="50800" rIns="50800" bIns="508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Cílová skupina – pomocní pekaři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Hlavní pekař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Vedoucí projektu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Provozní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Účetní + </a:t>
          </a:r>
          <a:r>
            <a:rPr lang="cs-CZ" sz="2000" kern="1200" noProof="0" dirty="0" err="1"/>
            <a:t>admin</a:t>
          </a:r>
          <a:r>
            <a:rPr lang="cs-CZ" sz="2000" kern="1200" noProof="0" dirty="0"/>
            <a:t> pracovník</a:t>
          </a:r>
        </a:p>
      </dsp:txBody>
      <dsp:txXfrm>
        <a:off x="2121396" y="576058"/>
        <a:ext cx="5145824" cy="3188578"/>
      </dsp:txXfrm>
    </dsp:sp>
    <dsp:sp modelId="{F077EB56-5178-4976-820C-6CE236EF51E8}">
      <dsp:nvSpPr>
        <dsp:cNvPr id="0" name=""/>
        <dsp:cNvSpPr/>
      </dsp:nvSpPr>
      <dsp:spPr>
        <a:xfrm>
          <a:off x="44623" y="812297"/>
          <a:ext cx="2583317" cy="25833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D8F6-9733-459A-8FB4-0B5FF2D5A5B4}">
      <dsp:nvSpPr>
        <dsp:cNvPr id="0" name=""/>
        <dsp:cNvSpPr/>
      </dsp:nvSpPr>
      <dsp:spPr>
        <a:xfrm>
          <a:off x="2681698" y="557"/>
          <a:ext cx="4935509" cy="2173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Identita – nafocení výrobků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Webová stránka s nabídkou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Tištěná reklama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Polep výlohy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Tištěné propagační materiály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Roll</a:t>
          </a:r>
          <a:r>
            <a:rPr lang="cs-CZ" sz="2000" kern="1200" dirty="0"/>
            <a:t>-up, banner, </a:t>
          </a:r>
          <a:r>
            <a:rPr lang="cs-CZ" sz="2000" kern="1200" dirty="0" err="1"/>
            <a:t>atd</a:t>
          </a:r>
          <a:endParaRPr lang="cs-CZ" sz="2000" kern="1200" dirty="0"/>
        </a:p>
      </dsp:txBody>
      <dsp:txXfrm>
        <a:off x="2681698" y="272249"/>
        <a:ext cx="4120435" cy="1630149"/>
      </dsp:txXfrm>
    </dsp:sp>
    <dsp:sp modelId="{6238EA67-03E7-408C-A312-8869E8FF3ADD}">
      <dsp:nvSpPr>
        <dsp:cNvPr id="0" name=""/>
        <dsp:cNvSpPr/>
      </dsp:nvSpPr>
      <dsp:spPr>
        <a:xfrm>
          <a:off x="2792" y="557"/>
          <a:ext cx="2678906" cy="2173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noProof="0" dirty="0"/>
            <a:t>Jednorázové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noProof="0" dirty="0"/>
        </a:p>
      </dsp:txBody>
      <dsp:txXfrm>
        <a:off x="108895" y="106660"/>
        <a:ext cx="2466700" cy="1961326"/>
      </dsp:txXfrm>
    </dsp:sp>
    <dsp:sp modelId="{731451F4-178C-4F18-9B7F-3EA2131AF57E}">
      <dsp:nvSpPr>
        <dsp:cNvPr id="0" name=""/>
        <dsp:cNvSpPr/>
      </dsp:nvSpPr>
      <dsp:spPr>
        <a:xfrm>
          <a:off x="2760009" y="2269235"/>
          <a:ext cx="4859990" cy="2131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Propagace na sociálních sítích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Propagační předměty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Účast na akcích podporující prodej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Tištěná reklama</a:t>
          </a:r>
        </a:p>
      </dsp:txBody>
      <dsp:txXfrm>
        <a:off x="2760009" y="2535615"/>
        <a:ext cx="4060850" cy="1598279"/>
      </dsp:txXfrm>
    </dsp:sp>
    <dsp:sp modelId="{97646271-ABFE-49BD-A3B4-CB4B0FA18707}">
      <dsp:nvSpPr>
        <dsp:cNvPr id="0" name=""/>
        <dsp:cNvSpPr/>
      </dsp:nvSpPr>
      <dsp:spPr>
        <a:xfrm>
          <a:off x="0" y="2269224"/>
          <a:ext cx="2658983" cy="2173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noProof="0" dirty="0"/>
            <a:t>Měsíční</a:t>
          </a:r>
        </a:p>
      </dsp:txBody>
      <dsp:txXfrm>
        <a:off x="106103" y="2375327"/>
        <a:ext cx="2446777" cy="1961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3EB06-7634-4EF3-ADD9-E380AC78EBD4}">
      <dsp:nvSpPr>
        <dsp:cNvPr id="0" name=""/>
        <dsp:cNvSpPr/>
      </dsp:nvSpPr>
      <dsp:spPr>
        <a:xfrm>
          <a:off x="617219" y="0"/>
          <a:ext cx="6995160" cy="44742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E956F3-3A10-4D73-B84A-BA268DE4BD31}">
      <dsp:nvSpPr>
        <dsp:cNvPr id="0" name=""/>
        <dsp:cNvSpPr/>
      </dsp:nvSpPr>
      <dsp:spPr>
        <a:xfrm>
          <a:off x="4118" y="1342266"/>
          <a:ext cx="1981051" cy="1789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noProof="0" dirty="0"/>
            <a:t>Začátek projektu</a:t>
          </a:r>
        </a:p>
      </dsp:txBody>
      <dsp:txXfrm>
        <a:off x="91483" y="1429631"/>
        <a:ext cx="1806321" cy="1614958"/>
      </dsp:txXfrm>
    </dsp:sp>
    <dsp:sp modelId="{B94A5A5A-E7E9-49DD-99C6-F64F74DC8B95}">
      <dsp:nvSpPr>
        <dsp:cNvPr id="0" name=""/>
        <dsp:cNvSpPr/>
      </dsp:nvSpPr>
      <dsp:spPr>
        <a:xfrm>
          <a:off x="2084222" y="1342266"/>
          <a:ext cx="1981051" cy="1789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noProof="0" dirty="0"/>
            <a:t>Rozjezdová varianta</a:t>
          </a:r>
        </a:p>
      </dsp:txBody>
      <dsp:txXfrm>
        <a:off x="2171587" y="1429631"/>
        <a:ext cx="1806321" cy="1614958"/>
      </dsp:txXfrm>
    </dsp:sp>
    <dsp:sp modelId="{2FAECB9C-7A92-41B0-AC6D-99C9BA6806CA}">
      <dsp:nvSpPr>
        <dsp:cNvPr id="0" name=""/>
        <dsp:cNvSpPr/>
      </dsp:nvSpPr>
      <dsp:spPr>
        <a:xfrm>
          <a:off x="4164326" y="1342266"/>
          <a:ext cx="1981051" cy="1789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noProof="0" dirty="0"/>
            <a:t>Mimosezóna</a:t>
          </a:r>
        </a:p>
      </dsp:txBody>
      <dsp:txXfrm>
        <a:off x="4251691" y="1429631"/>
        <a:ext cx="1806321" cy="1614958"/>
      </dsp:txXfrm>
    </dsp:sp>
    <dsp:sp modelId="{1AED8D05-0371-4E06-A1C8-163D8CE9DA34}">
      <dsp:nvSpPr>
        <dsp:cNvPr id="0" name=""/>
        <dsp:cNvSpPr/>
      </dsp:nvSpPr>
      <dsp:spPr>
        <a:xfrm>
          <a:off x="6244430" y="1342266"/>
          <a:ext cx="1981051" cy="1789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noProof="0" dirty="0"/>
            <a:t>Hlavní sezóna</a:t>
          </a:r>
        </a:p>
      </dsp:txBody>
      <dsp:txXfrm>
        <a:off x="6331795" y="1429631"/>
        <a:ext cx="1806321" cy="161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8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1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můžete upravit styl předlohy.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Upravte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Upravte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Upravte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3609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cs/otazn%C3%ADk-ot%C3%A1zka-reakce-102016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518591"/>
            <a:ext cx="8062912" cy="1869929"/>
          </a:xfrm>
        </p:spPr>
        <p:txBody>
          <a:bodyPr>
            <a:normAutofit fontScale="90000"/>
          </a:bodyPr>
          <a:lstStyle/>
          <a:p>
            <a:r>
              <a:rPr kumimoji="0" lang="cs-CZ" sz="4400" u="none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Fakulta humanitních </a:t>
            </a:r>
            <a:r>
              <a:rPr kumimoji="0" lang="cs-CZ" sz="44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studií</a:t>
            </a:r>
            <a:br>
              <a:rPr lang="cs-CZ" u="none" dirty="0"/>
            </a:br>
            <a:r>
              <a:rPr lang="cs-CZ" u="none" dirty="0"/>
              <a:t>Podnikatelský plán / </a:t>
            </a:r>
            <a:br>
              <a:rPr lang="cs-CZ" u="none" dirty="0"/>
            </a:br>
            <a:r>
              <a:rPr kumimoji="0" lang="cs-CZ" sz="44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Business </a:t>
            </a:r>
            <a:r>
              <a:rPr kumimoji="0" lang="cs-CZ" sz="4400" u="none" kern="1200" dirty="0" err="1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plan</a:t>
            </a:r>
            <a:endParaRPr lang="cs-CZ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56" y="2708920"/>
            <a:ext cx="8062912" cy="2169320"/>
          </a:xfrm>
        </p:spPr>
        <p:txBody>
          <a:bodyPr/>
          <a:lstStyle/>
          <a:p>
            <a:r>
              <a:rPr kumimoji="0" lang="cs-CZ" sz="2400" u="none" kern="120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Mgr. Zuzana Dudáková</a:t>
            </a:r>
          </a:p>
          <a:p>
            <a:r>
              <a:rPr lang="cs-CZ" dirty="0"/>
              <a:t>Ing. Marcela Součková</a:t>
            </a:r>
            <a:endParaRPr lang="cs-CZ" u="non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051720" y="5796091"/>
            <a:ext cx="5791200" cy="365125"/>
          </a:xfrm>
        </p:spPr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988" y="5475689"/>
            <a:ext cx="1012024" cy="100592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DA53A-3C03-28C2-9EDC-F5F7EE3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anchor="b">
            <a:normAutofit/>
          </a:bodyPr>
          <a:lstStyle/>
          <a:p>
            <a:r>
              <a:rPr lang="cs-CZ" sz="4200" dirty="0">
                <a:solidFill>
                  <a:schemeClr val="tx2"/>
                </a:solidFill>
              </a:rPr>
              <a:t>Zákazníci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2F57A1-FC3B-CF1A-EB2E-D88E4AD3BE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 anchor="t">
            <a:normAutofit/>
          </a:bodyPr>
          <a:lstStyle/>
          <a:p>
            <a:r>
              <a:rPr lang="cs-CZ" sz="2800" dirty="0"/>
              <a:t>Stávající</a:t>
            </a:r>
          </a:p>
          <a:p>
            <a:endParaRPr lang="cs-CZ" sz="2800" dirty="0"/>
          </a:p>
          <a:p>
            <a:r>
              <a:rPr lang="cs-CZ" sz="2800" dirty="0"/>
              <a:t>„První vlaštovky“</a:t>
            </a:r>
          </a:p>
          <a:p>
            <a:endParaRPr lang="cs-CZ" sz="2800" dirty="0"/>
          </a:p>
          <a:p>
            <a:r>
              <a:rPr lang="cs-CZ" sz="2800" dirty="0"/>
              <a:t>Budoucí zákazníci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77720-6CD3-AA1C-BD65-14F494AA829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 b="16065"/>
          <a:stretch/>
        </p:blipFill>
        <p:spPr bwMode="auto">
          <a:xfrm>
            <a:off x="2022230" y="3350924"/>
            <a:ext cx="6858000" cy="28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3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2F57A1-FC3B-CF1A-EB2E-D88E4AD3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cs-CZ" sz="3200" dirty="0"/>
              <a:t>Popis konkurence</a:t>
            </a:r>
          </a:p>
          <a:p>
            <a:endParaRPr lang="cs-CZ" sz="3200" dirty="0"/>
          </a:p>
          <a:p>
            <a:r>
              <a:rPr lang="cs-CZ" sz="3200" dirty="0"/>
              <a:t>Srovnání se s konkurencí</a:t>
            </a:r>
          </a:p>
          <a:p>
            <a:endParaRPr lang="cs-CZ" sz="3200" dirty="0"/>
          </a:p>
          <a:p>
            <a:r>
              <a:rPr lang="cs-CZ" sz="3200" dirty="0"/>
              <a:t>Konkurenční výhoda</a:t>
            </a:r>
          </a:p>
          <a:p>
            <a:endParaRPr lang="cs-CZ" sz="3200" dirty="0"/>
          </a:p>
          <a:p>
            <a:r>
              <a:rPr lang="cs-CZ" sz="3200" dirty="0"/>
              <a:t>Dodavatelé</a:t>
            </a:r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DA53A-3C03-28C2-9EDC-F5F7EE3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 anchor="ctr">
            <a:normAutofit/>
          </a:bodyPr>
          <a:lstStyle/>
          <a:p>
            <a:r>
              <a:rPr lang="cs-CZ" dirty="0"/>
              <a:t>Konkurence</a:t>
            </a:r>
          </a:p>
        </p:txBody>
      </p:sp>
    </p:spTree>
    <p:extLst>
      <p:ext uri="{BB962C8B-B14F-4D97-AF65-F5344CB8AC3E}">
        <p14:creationId xmlns:p14="http://schemas.microsoft.com/office/powerpoint/2010/main" val="13025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2F57A1-FC3B-CF1A-EB2E-D88E4AD3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cs-CZ" sz="3200" b="1" dirty="0"/>
              <a:t>Marketingová strategie firmy - </a:t>
            </a:r>
            <a:r>
              <a:rPr lang="cs-CZ" sz="3200" dirty="0"/>
              <a:t>je dlouhodobý plán, jehož cílem je naplňování cílů společnosti, porozumění potřebám zákazníků a vytváření vhodných konkurenčních výhod.</a:t>
            </a:r>
          </a:p>
          <a:p>
            <a:r>
              <a:rPr lang="cs-CZ" sz="3200" dirty="0"/>
              <a:t>Marketingový mix 4P  - </a:t>
            </a:r>
            <a:r>
              <a:rPr lang="cs-CZ" sz="3200" b="1" dirty="0" err="1"/>
              <a:t>Product</a:t>
            </a:r>
            <a:r>
              <a:rPr lang="cs-CZ" sz="3200" b="1" dirty="0"/>
              <a:t>, </a:t>
            </a:r>
            <a:r>
              <a:rPr lang="cs-CZ" sz="3200" b="1" dirty="0" err="1"/>
              <a:t>Price</a:t>
            </a:r>
            <a:r>
              <a:rPr lang="cs-CZ" sz="3200" b="1" dirty="0"/>
              <a:t>, Place, </a:t>
            </a:r>
            <a:r>
              <a:rPr lang="cs-CZ" sz="3200" b="1" dirty="0" err="1"/>
              <a:t>Promotion</a:t>
            </a:r>
            <a:endParaRPr lang="cs-CZ" sz="3200" dirty="0"/>
          </a:p>
          <a:p>
            <a:pPr marL="64008" indent="0">
              <a:buNone/>
            </a:pPr>
            <a:endParaRPr lang="cs-CZ" sz="3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DA53A-3C03-28C2-9EDC-F5F7EE3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 anchor="ctr">
            <a:normAutofit/>
          </a:bodyPr>
          <a:lstStyle/>
          <a:p>
            <a:r>
              <a:rPr lang="cs-CZ" dirty="0"/>
              <a:t>Marketingový plán</a:t>
            </a:r>
          </a:p>
        </p:txBody>
      </p:sp>
    </p:spTree>
    <p:extLst>
      <p:ext uri="{BB962C8B-B14F-4D97-AF65-F5344CB8AC3E}">
        <p14:creationId xmlns:p14="http://schemas.microsoft.com/office/powerpoint/2010/main" val="297297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314133-508C-FC01-4147-D75D0CFF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61539C5-A660-B0D0-FF18-49C8E1AC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32" y="1633539"/>
            <a:ext cx="7326136" cy="4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20000"/>
          </a:bodyPr>
          <a:lstStyle/>
          <a:p>
            <a:r>
              <a:rPr kumimoji="0" lang="cs-CZ" sz="30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Sestavení Rozpočtu – obecné poznatky</a:t>
            </a:r>
          </a:p>
          <a:p>
            <a:r>
              <a:rPr lang="cs-CZ" dirty="0"/>
              <a:t>Nákladové položky</a:t>
            </a:r>
          </a:p>
          <a:p>
            <a:pPr lvl="1"/>
            <a:r>
              <a:rPr kumimoji="0" lang="cs-CZ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Hmotný investiční majetek a zařízení</a:t>
            </a:r>
          </a:p>
          <a:p>
            <a:pPr lvl="1"/>
            <a:r>
              <a:rPr lang="cs-CZ" dirty="0"/>
              <a:t>DHIM</a:t>
            </a:r>
          </a:p>
          <a:p>
            <a:pPr lvl="1"/>
            <a:r>
              <a:rPr kumimoji="0" lang="cs-CZ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Personální zajištění</a:t>
            </a:r>
          </a:p>
          <a:p>
            <a:pPr lvl="1"/>
            <a:r>
              <a:rPr lang="cs-CZ" dirty="0"/>
              <a:t>Marketing</a:t>
            </a:r>
            <a:endParaRPr kumimoji="0" lang="cs-CZ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cs-CZ" dirty="0"/>
              <a:t>Služby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Cenotvorba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Harmonogram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Největší chyby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„Perličky“ na závěr</a:t>
            </a:r>
          </a:p>
          <a:p>
            <a:r>
              <a:rPr kumimoji="0" lang="cs-CZ" sz="30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Otázky a odpovědi</a:t>
            </a:r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Co dnes budeme probírat</a:t>
            </a:r>
            <a:endParaRPr lang="cs-CZ" u="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64471"/>
              </p:ext>
            </p:extLst>
          </p:nvPr>
        </p:nvGraphicFramePr>
        <p:xfrm>
          <a:off x="1295400" y="1628800"/>
          <a:ext cx="635957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Rozpočet</a:t>
            </a:r>
            <a:endParaRPr lang="cs-CZ" u="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Modelový příklad – malá řemeslná pekárna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1973580"/>
            <a:ext cx="793034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69871"/>
              </p:ext>
            </p:extLst>
          </p:nvPr>
        </p:nvGraphicFramePr>
        <p:xfrm>
          <a:off x="1143000" y="1752600"/>
          <a:ext cx="7543800" cy="434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financování</a:t>
            </a:r>
            <a:endParaRPr lang="cs-CZ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none" dirty="0"/>
              <a:t>Stroje na výrobu pekařských výrobků</a:t>
            </a:r>
          </a:p>
          <a:p>
            <a:pPr lvl="1"/>
            <a:r>
              <a:rPr lang="cs-CZ" dirty="0"/>
              <a:t>Pece</a:t>
            </a:r>
          </a:p>
          <a:p>
            <a:pPr lvl="1"/>
            <a:r>
              <a:rPr lang="cs-CZ" dirty="0"/>
              <a:t>Hnětač</a:t>
            </a:r>
          </a:p>
          <a:p>
            <a:pPr lvl="1"/>
            <a:r>
              <a:rPr lang="cs-CZ" u="none" dirty="0"/>
              <a:t>Stop-kynárna</a:t>
            </a:r>
          </a:p>
          <a:p>
            <a:pPr lvl="1"/>
            <a:r>
              <a:rPr lang="cs-CZ" dirty="0"/>
              <a:t>Dělička těsta</a:t>
            </a:r>
          </a:p>
          <a:p>
            <a:pPr lvl="1"/>
            <a:endParaRPr lang="cs-CZ" u="none" dirty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Vždy udělat průzkum trhu (stačí internet)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Pozor na ceny „bez“ a „s“ DPH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/>
              <a:t>V rámci dotačních titulů může spadat nákup technologií pod Veřejnou zakázku!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Náklady – HIM a zařízení</a:t>
            </a:r>
            <a:endParaRPr lang="cs-CZ" u="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83360"/>
          </a:xfrm>
        </p:spPr>
        <p:txBody>
          <a:bodyPr/>
          <a:lstStyle/>
          <a:p>
            <a:r>
              <a:rPr lang="cs-CZ" u="none" dirty="0"/>
              <a:t>Do 80 tis. Kč</a:t>
            </a:r>
          </a:p>
          <a:p>
            <a:r>
              <a:rPr lang="cs-CZ" dirty="0"/>
              <a:t>Plechy + vozík na plechy</a:t>
            </a:r>
          </a:p>
          <a:p>
            <a:r>
              <a:rPr lang="cs-CZ" dirty="0"/>
              <a:t>Stoly</a:t>
            </a:r>
          </a:p>
          <a:p>
            <a:r>
              <a:rPr lang="cs-CZ" u="none" dirty="0"/>
              <a:t>Stojan na chlazení pečiva</a:t>
            </a:r>
          </a:p>
          <a:p>
            <a:r>
              <a:rPr lang="cs-CZ" dirty="0"/>
              <a:t>Stěrky, metly</a:t>
            </a:r>
          </a:p>
          <a:p>
            <a:r>
              <a:rPr lang="cs-CZ" u="none" dirty="0"/>
              <a:t>Lopatka, váleček, rukavice</a:t>
            </a:r>
          </a:p>
          <a:p>
            <a:r>
              <a:rPr lang="cs-CZ" dirty="0"/>
              <a:t>Sázecí lopata, </a:t>
            </a:r>
            <a:r>
              <a:rPr lang="cs-CZ" dirty="0" err="1"/>
              <a:t>atd</a:t>
            </a:r>
            <a:endParaRPr lang="cs-CZ" u="none" dirty="0"/>
          </a:p>
          <a:p>
            <a:endParaRPr lang="cs-CZ" u="none" dirty="0"/>
          </a:p>
          <a:p>
            <a:pPr lvl="1"/>
            <a:endParaRPr lang="cs-CZ" u="none" dirty="0"/>
          </a:p>
          <a:p>
            <a:pPr lvl="1"/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Náklady – Drobný hmotný majetek a vybavení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227304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23320"/>
          </a:xfrm>
        </p:spPr>
        <p:txBody>
          <a:bodyPr/>
          <a:lstStyle/>
          <a:p>
            <a:r>
              <a:rPr lang="cs-CZ" dirty="0"/>
              <a:t>Žádosti o dotace</a:t>
            </a:r>
          </a:p>
          <a:p>
            <a:r>
              <a:rPr lang="cs-CZ" dirty="0"/>
              <a:t>Žádosti o bankovní úvěr</a:t>
            </a:r>
          </a:p>
          <a:p>
            <a:r>
              <a:rPr lang="cs-CZ" dirty="0"/>
              <a:t>Představení podniku investorům</a:t>
            </a:r>
          </a:p>
          <a:p>
            <a:r>
              <a:rPr lang="cs-CZ" dirty="0"/>
              <a:t>Pro kontrolu vlastního podnikání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33314"/>
          </a:xfrm>
        </p:spPr>
        <p:txBody>
          <a:bodyPr>
            <a:normAutofit/>
          </a:bodyPr>
          <a:lstStyle/>
          <a:p>
            <a:r>
              <a:rPr lang="cs-CZ" dirty="0"/>
              <a:t>Proč potřebujeme podnikatelský plán?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385484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021315"/>
              </p:ext>
            </p:extLst>
          </p:nvPr>
        </p:nvGraphicFramePr>
        <p:xfrm>
          <a:off x="1143000" y="1752600"/>
          <a:ext cx="7543800" cy="434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zajištění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2840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620000" cy="456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Marketingové náklady</a:t>
            </a:r>
            <a:endParaRPr lang="cs-CZ" u="none" noProof="0" dirty="0"/>
          </a:p>
        </p:txBody>
      </p:sp>
    </p:spTree>
    <p:extLst>
      <p:ext uri="{BB962C8B-B14F-4D97-AF65-F5344CB8AC3E}">
        <p14:creationId xmlns:p14="http://schemas.microsoft.com/office/powerpoint/2010/main" val="125394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Nájem</a:t>
            </a:r>
          </a:p>
          <a:p>
            <a:r>
              <a:rPr lang="cs-CZ" dirty="0"/>
              <a:t>Energie, vodné a stočné</a:t>
            </a:r>
          </a:p>
          <a:p>
            <a:r>
              <a:rPr lang="cs-CZ" dirty="0"/>
              <a:t>Telefon, internet</a:t>
            </a:r>
          </a:p>
          <a:p>
            <a:r>
              <a:rPr lang="cs-CZ" dirty="0"/>
              <a:t>Pojištění</a:t>
            </a:r>
          </a:p>
          <a:p>
            <a:r>
              <a:rPr lang="cs-CZ" dirty="0"/>
              <a:t>Úklid</a:t>
            </a:r>
          </a:p>
          <a:p>
            <a:r>
              <a:rPr lang="cs-CZ" dirty="0"/>
              <a:t>IT služby</a:t>
            </a:r>
          </a:p>
          <a:p>
            <a:r>
              <a:rPr lang="cs-CZ" dirty="0"/>
              <a:t>Vzdělávání, kurzy</a:t>
            </a:r>
          </a:p>
          <a:p>
            <a:r>
              <a:rPr lang="cs-CZ" dirty="0"/>
              <a:t>Marketingový pracovník</a:t>
            </a:r>
          </a:p>
          <a:p>
            <a:r>
              <a:rPr lang="cs-CZ" dirty="0"/>
              <a:t>Psychosociální podpora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7390656" y="1759868"/>
            <a:ext cx="1296144" cy="41764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1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Nákladová metoda</a:t>
            </a:r>
            <a:endParaRPr lang="cs-CZ" b="1" u="none" dirty="0"/>
          </a:p>
          <a:p>
            <a:pPr lvl="1"/>
            <a:r>
              <a:rPr lang="cs-CZ" i="1" u="sng" dirty="0"/>
              <a:t>Přímé náklady </a:t>
            </a:r>
            <a:r>
              <a:rPr lang="cs-CZ" dirty="0"/>
              <a:t>– výroba produktu (suroviny, energie, obaly, atd)</a:t>
            </a:r>
            <a:endParaRPr lang="cs-CZ" u="none" dirty="0"/>
          </a:p>
          <a:p>
            <a:pPr lvl="1"/>
            <a:r>
              <a:rPr lang="cs-CZ" i="1" u="sng" dirty="0"/>
              <a:t>Nepřímé náklady </a:t>
            </a:r>
          </a:p>
          <a:p>
            <a:pPr lvl="2"/>
            <a:r>
              <a:rPr lang="cs-CZ" u="none" dirty="0"/>
              <a:t>Výrobní n</a:t>
            </a:r>
            <a:r>
              <a:rPr lang="cs-CZ" dirty="0"/>
              <a:t>áklady (pronájem / odpisy strojů, opravy, pojištění, atd)</a:t>
            </a:r>
          </a:p>
          <a:p>
            <a:pPr lvl="2"/>
            <a:r>
              <a:rPr lang="cs-CZ" u="none" dirty="0"/>
              <a:t>Správní nákla</a:t>
            </a:r>
            <a:r>
              <a:rPr lang="cs-CZ" dirty="0"/>
              <a:t>dy (mzdy, telefon, admin, atd</a:t>
            </a:r>
          </a:p>
          <a:p>
            <a:pPr lvl="2"/>
            <a:r>
              <a:rPr lang="cs-CZ" u="none" dirty="0"/>
              <a:t>Správní náklady (reklama, marketing)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Marže – ideálně cca 25%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Cenotvorba</a:t>
            </a:r>
            <a:endParaRPr lang="cs-CZ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Cena dle poptávky</a:t>
            </a:r>
          </a:p>
          <a:p>
            <a:pPr lvl="1"/>
            <a:endParaRPr lang="cs-CZ" u="none" dirty="0"/>
          </a:p>
          <a:p>
            <a:pPr lvl="1"/>
            <a:r>
              <a:rPr lang="cs-CZ" u="none" dirty="0"/>
              <a:t>Dle poptávky na trhu</a:t>
            </a:r>
          </a:p>
          <a:p>
            <a:pPr lvl="1"/>
            <a:endParaRPr lang="cs-CZ" u="none" dirty="0"/>
          </a:p>
          <a:p>
            <a:pPr lvl="1"/>
            <a:r>
              <a:rPr lang="cs-CZ" dirty="0"/>
              <a:t>Většinou jedinečný produkt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Nízká cena u exkluzivního zboží může odradit</a:t>
            </a:r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Cenotvorba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218209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Cena dle konkurence</a:t>
            </a:r>
          </a:p>
          <a:p>
            <a:pPr lvl="1"/>
            <a:endParaRPr lang="cs-CZ" u="none" dirty="0"/>
          </a:p>
          <a:p>
            <a:pPr lvl="1"/>
            <a:r>
              <a:rPr lang="cs-CZ" u="none" dirty="0"/>
              <a:t>Porovnání s konkurenčním výrobkem</a:t>
            </a:r>
          </a:p>
          <a:p>
            <a:pPr lvl="1"/>
            <a:endParaRPr lang="cs-CZ" u="none" dirty="0"/>
          </a:p>
          <a:p>
            <a:pPr lvl="1"/>
            <a:r>
              <a:rPr lang="cs-CZ" dirty="0"/>
              <a:t>Místo prodeje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Sezónnost</a:t>
            </a:r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Cenotvorba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366833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Další cenové strategie</a:t>
            </a:r>
          </a:p>
          <a:p>
            <a:pPr lvl="1"/>
            <a:endParaRPr lang="cs-CZ" u="none" dirty="0"/>
          </a:p>
          <a:p>
            <a:pPr lvl="1"/>
            <a:r>
              <a:rPr lang="cs-CZ" u="none" dirty="0"/>
              <a:t>Zaváděcí ceny (nový výrobek na trh)</a:t>
            </a:r>
          </a:p>
          <a:p>
            <a:pPr lvl="1"/>
            <a:endParaRPr lang="cs-CZ" u="none" dirty="0"/>
          </a:p>
          <a:p>
            <a:pPr lvl="1"/>
            <a:r>
              <a:rPr lang="cs-CZ" dirty="0"/>
              <a:t>Balíčky kombinující výrobky s vyšší a nižší marží</a:t>
            </a:r>
          </a:p>
          <a:p>
            <a:pPr lvl="1"/>
            <a:endParaRPr lang="cs-CZ" dirty="0"/>
          </a:p>
          <a:p>
            <a:pPr lvl="1"/>
            <a:r>
              <a:rPr lang="cs-CZ" u="none" dirty="0"/>
              <a:t>Promo akce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Cenotvorba</a:t>
            </a:r>
            <a:endParaRPr lang="cs-CZ" u="none" dirty="0"/>
          </a:p>
        </p:txBody>
      </p:sp>
    </p:spTree>
    <p:extLst>
      <p:ext uri="{BB962C8B-B14F-4D97-AF65-F5344CB8AC3E}">
        <p14:creationId xmlns:p14="http://schemas.microsoft.com/office/powerpoint/2010/main" val="25702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68C7-4EE4-BFED-0E9F-B306CB57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Cenotvorba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E0C603-1882-36F8-FCC5-77BC9F83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689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01396"/>
              </p:ext>
            </p:extLst>
          </p:nvPr>
        </p:nvGraphicFramePr>
        <p:xfrm>
          <a:off x="457200" y="1524000"/>
          <a:ext cx="8229600" cy="447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Harmonogram</a:t>
            </a:r>
            <a:endParaRPr lang="cs-CZ" u="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none" dirty="0"/>
              <a:t>Nereálné cíle</a:t>
            </a:r>
          </a:p>
          <a:p>
            <a:r>
              <a:rPr lang="cs-CZ" dirty="0"/>
              <a:t>Špatně ohodnocená rizika</a:t>
            </a:r>
          </a:p>
          <a:p>
            <a:r>
              <a:rPr lang="cs-CZ" dirty="0"/>
              <a:t>Nedostatečný průzkum trhu</a:t>
            </a:r>
            <a:endParaRPr lang="cs-CZ" u="none" dirty="0"/>
          </a:p>
          <a:p>
            <a:r>
              <a:rPr lang="cs-CZ" u="none" dirty="0"/>
              <a:t>Ceny s DPH vs bez DPH</a:t>
            </a:r>
          </a:p>
          <a:p>
            <a:r>
              <a:rPr lang="cs-CZ" dirty="0"/>
              <a:t>Neprovázanost listů v Cenotvorbě</a:t>
            </a:r>
          </a:p>
          <a:p>
            <a:r>
              <a:rPr lang="cs-CZ" dirty="0"/>
              <a:t>Moc malý / velký plánovaný zisk</a:t>
            </a:r>
          </a:p>
          <a:p>
            <a:endParaRPr lang="cs-CZ" dirty="0"/>
          </a:p>
          <a:p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Největší chyby</a:t>
            </a:r>
            <a:endParaRPr lang="cs-CZ" u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93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Vyhledat subjekt se správným zaměřením</a:t>
            </a:r>
          </a:p>
          <a:p>
            <a:r>
              <a:rPr lang="cs-CZ" dirty="0"/>
              <a:t>Koho podporuje ?</a:t>
            </a:r>
          </a:p>
          <a:p>
            <a:r>
              <a:rPr lang="cs-CZ" dirty="0"/>
              <a:t>Výše příspěvku –(zjistíte na stránkách, výroční zpráva)</a:t>
            </a:r>
          </a:p>
          <a:p>
            <a:r>
              <a:rPr lang="cs-CZ" dirty="0"/>
              <a:t>Jaké jsou podmínky ?</a:t>
            </a:r>
          </a:p>
          <a:p>
            <a:r>
              <a:rPr lang="cs-CZ" dirty="0"/>
              <a:t>Co musíte doložit k žádosti a k vyúčtování ?</a:t>
            </a:r>
          </a:p>
          <a:p>
            <a:r>
              <a:rPr lang="cs-CZ" dirty="0"/>
              <a:t>Pečlivě si přečíst žádost</a:t>
            </a:r>
          </a:p>
          <a:p>
            <a:r>
              <a:rPr lang="cs-CZ" dirty="0"/>
              <a:t>Text - jasně, stručně, výstižně</a:t>
            </a:r>
          </a:p>
          <a:p>
            <a:r>
              <a:rPr lang="cs-CZ" dirty="0"/>
              <a:t>Realistický rozpočet</a:t>
            </a:r>
          </a:p>
          <a:p>
            <a:r>
              <a:rPr lang="cs-CZ" dirty="0"/>
              <a:t>Dokumentace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56506"/>
          </a:xfrm>
        </p:spPr>
        <p:txBody>
          <a:bodyPr>
            <a:normAutofit fontScale="90000"/>
          </a:bodyPr>
          <a:lstStyle/>
          <a:p>
            <a:r>
              <a:rPr lang="cs-CZ" dirty="0"/>
              <a:t>Žádosti o dotace/granty/finanční pomoc</a:t>
            </a:r>
            <a:endParaRPr lang="cs-CZ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A2E49B4-8753-F26D-3D49-6C7CC995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err="1"/>
              <a:t>Perličky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závěr</a:t>
            </a:r>
            <a:endParaRPr lang="en-US" dirty="0"/>
          </a:p>
        </p:txBody>
      </p:sp>
      <p:pic>
        <p:nvPicPr>
          <p:cNvPr id="12" name="Zástupný obsah 11" descr="Obsah obrázku emotikona, smajlík, úsměv, klipart&#10;&#10;Popis byl vytvořen automaticky">
            <a:extLst>
              <a:ext uri="{FF2B5EF4-FFF2-40B4-BE49-F238E27FC236}">
                <a16:creationId xmlns:a16="http://schemas.microsoft.com/office/drawing/2014/main" id="{D4A64C84-A71D-EB7D-141E-868566A24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40000" y="1822450"/>
            <a:ext cx="4064000" cy="4051300"/>
          </a:xfrm>
        </p:spPr>
      </p:pic>
    </p:spTree>
    <p:extLst>
      <p:ext uri="{BB962C8B-B14F-4D97-AF65-F5344CB8AC3E}">
        <p14:creationId xmlns:p14="http://schemas.microsoft.com/office/powerpoint/2010/main" val="119740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E6C01E-8129-5EFF-4900-3CCD9EE45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0" y="1562100"/>
            <a:ext cx="45720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200" u="none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Otázky a odpovědi</a:t>
            </a:r>
            <a:endParaRPr lang="cs-CZ" u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9573FE4-5252-5E3F-B760-7A70244D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LEAN CANVAS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CACC3BD0-01FC-37C1-E40E-A0E25A5E4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1075"/>
            <a:ext cx="8568951" cy="5191125"/>
          </a:xfrm>
        </p:spPr>
      </p:pic>
    </p:spTree>
    <p:extLst>
      <p:ext uri="{BB962C8B-B14F-4D97-AF65-F5344CB8AC3E}">
        <p14:creationId xmlns:p14="http://schemas.microsoft.com/office/powerpoint/2010/main" val="15603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40B2549-3A9A-188A-E286-7D75BB04E1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Podnikatelský plán je strukturovaný dokument, který záměr rozpracovává do jednotlivých složek, a pomůže vám odhalit silné a slabé stránky budoucího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00E8C-9415-F3F2-FD1A-511E3FBB65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Podnikatelský plán obsahuje všechny důležité informace týkající se různých aspektů podnikání - cíle podnikatele, financování, rizikové faktory….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19B18D-1973-1029-0F08-4BDF12E9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Podnikatelský plán</a:t>
            </a:r>
          </a:p>
        </p:txBody>
      </p:sp>
    </p:spTree>
    <p:extLst>
      <p:ext uri="{BB962C8B-B14F-4D97-AF65-F5344CB8AC3E}">
        <p14:creationId xmlns:p14="http://schemas.microsoft.com/office/powerpoint/2010/main" val="268738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 anchor="ctr">
            <a:normAutofit/>
          </a:bodyPr>
          <a:lstStyle/>
          <a:p>
            <a:r>
              <a:rPr lang="cs-CZ" dirty="0"/>
              <a:t>Manažerské shrnutí / Cíle</a:t>
            </a:r>
            <a:endParaRPr lang="cs-CZ" u="none" noProof="0" dirty="0"/>
          </a:p>
        </p:txBody>
      </p:sp>
      <p:sp>
        <p:nvSpPr>
          <p:cNvPr id="6" name="Volný tvar 5">
            <a:extLst>
              <a:ext uri="{FF2B5EF4-FFF2-40B4-BE49-F238E27FC236}">
                <a16:creationId xmlns:a16="http://schemas.microsoft.com/office/drawing/2014/main" id="{EF1882E2-FB3A-0D36-7622-ABD4D7CE6E4B}"/>
              </a:ext>
            </a:extLst>
          </p:cNvPr>
          <p:cNvSpPr/>
          <p:nvPr/>
        </p:nvSpPr>
        <p:spPr>
          <a:xfrm>
            <a:off x="556484" y="1531859"/>
            <a:ext cx="1639252" cy="1000232"/>
          </a:xfrm>
          <a:custGeom>
            <a:avLst/>
            <a:gdLst>
              <a:gd name="connsiteX0" fmla="*/ 0 w 2678906"/>
              <a:gd name="connsiteY0" fmla="*/ 362263 h 2173532"/>
              <a:gd name="connsiteX1" fmla="*/ 362263 w 2678906"/>
              <a:gd name="connsiteY1" fmla="*/ 0 h 2173532"/>
              <a:gd name="connsiteX2" fmla="*/ 2316643 w 2678906"/>
              <a:gd name="connsiteY2" fmla="*/ 0 h 2173532"/>
              <a:gd name="connsiteX3" fmla="*/ 2678906 w 2678906"/>
              <a:gd name="connsiteY3" fmla="*/ 362263 h 2173532"/>
              <a:gd name="connsiteX4" fmla="*/ 2678906 w 2678906"/>
              <a:gd name="connsiteY4" fmla="*/ 1811269 h 2173532"/>
              <a:gd name="connsiteX5" fmla="*/ 2316643 w 2678906"/>
              <a:gd name="connsiteY5" fmla="*/ 2173532 h 2173532"/>
              <a:gd name="connsiteX6" fmla="*/ 362263 w 2678906"/>
              <a:gd name="connsiteY6" fmla="*/ 2173532 h 2173532"/>
              <a:gd name="connsiteX7" fmla="*/ 0 w 2678906"/>
              <a:gd name="connsiteY7" fmla="*/ 1811269 h 2173532"/>
              <a:gd name="connsiteX8" fmla="*/ 0 w 2678906"/>
              <a:gd name="connsiteY8" fmla="*/ 362263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6" h="2173532">
                <a:moveTo>
                  <a:pt x="0" y="362263"/>
                </a:moveTo>
                <a:cubicBezTo>
                  <a:pt x="0" y="162191"/>
                  <a:pt x="162191" y="0"/>
                  <a:pt x="362263" y="0"/>
                </a:cubicBezTo>
                <a:lnTo>
                  <a:pt x="2316643" y="0"/>
                </a:lnTo>
                <a:cubicBezTo>
                  <a:pt x="2516715" y="0"/>
                  <a:pt x="2678906" y="162191"/>
                  <a:pt x="2678906" y="362263"/>
                </a:cubicBezTo>
                <a:lnTo>
                  <a:pt x="2678906" y="1811269"/>
                </a:lnTo>
                <a:cubicBezTo>
                  <a:pt x="2678906" y="2011341"/>
                  <a:pt x="2516715" y="2173532"/>
                  <a:pt x="2316643" y="2173532"/>
                </a:cubicBezTo>
                <a:lnTo>
                  <a:pt x="362263" y="2173532"/>
                </a:lnTo>
                <a:cubicBezTo>
                  <a:pt x="162191" y="2173532"/>
                  <a:pt x="0" y="2011341"/>
                  <a:pt x="0" y="1811269"/>
                </a:cubicBezTo>
                <a:lnTo>
                  <a:pt x="0" y="3622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8973" tIns="157538" rIns="208973" bIns="157538" numCol="1" spcCol="1270" anchor="ctr" anchorCtr="0">
            <a:noAutofit/>
          </a:bodyPr>
          <a:lstStyle/>
          <a:p>
            <a:pPr algn="ctr" defTabSz="1248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4000" dirty="0"/>
          </a:p>
          <a:p>
            <a:pPr algn="ctr" defTabSz="1248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dirty="0"/>
              <a:t>S</a:t>
            </a:r>
            <a:endParaRPr lang="cs-CZ" sz="4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2700" kern="1200" noProof="0" dirty="0"/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4D840C51-95DB-ED32-8D01-5372798124BE}"/>
              </a:ext>
            </a:extLst>
          </p:cNvPr>
          <p:cNvSpPr/>
          <p:nvPr/>
        </p:nvSpPr>
        <p:spPr>
          <a:xfrm>
            <a:off x="577138" y="2574755"/>
            <a:ext cx="1618598" cy="1000232"/>
          </a:xfrm>
          <a:custGeom>
            <a:avLst/>
            <a:gdLst>
              <a:gd name="connsiteX0" fmla="*/ 0 w 2678906"/>
              <a:gd name="connsiteY0" fmla="*/ 362263 h 2173532"/>
              <a:gd name="connsiteX1" fmla="*/ 362263 w 2678906"/>
              <a:gd name="connsiteY1" fmla="*/ 0 h 2173532"/>
              <a:gd name="connsiteX2" fmla="*/ 2316643 w 2678906"/>
              <a:gd name="connsiteY2" fmla="*/ 0 h 2173532"/>
              <a:gd name="connsiteX3" fmla="*/ 2678906 w 2678906"/>
              <a:gd name="connsiteY3" fmla="*/ 362263 h 2173532"/>
              <a:gd name="connsiteX4" fmla="*/ 2678906 w 2678906"/>
              <a:gd name="connsiteY4" fmla="*/ 1811269 h 2173532"/>
              <a:gd name="connsiteX5" fmla="*/ 2316643 w 2678906"/>
              <a:gd name="connsiteY5" fmla="*/ 2173532 h 2173532"/>
              <a:gd name="connsiteX6" fmla="*/ 362263 w 2678906"/>
              <a:gd name="connsiteY6" fmla="*/ 2173532 h 2173532"/>
              <a:gd name="connsiteX7" fmla="*/ 0 w 2678906"/>
              <a:gd name="connsiteY7" fmla="*/ 1811269 h 2173532"/>
              <a:gd name="connsiteX8" fmla="*/ 0 w 2678906"/>
              <a:gd name="connsiteY8" fmla="*/ 362263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6" h="2173532">
                <a:moveTo>
                  <a:pt x="0" y="362263"/>
                </a:moveTo>
                <a:cubicBezTo>
                  <a:pt x="0" y="162191"/>
                  <a:pt x="162191" y="0"/>
                  <a:pt x="362263" y="0"/>
                </a:cubicBezTo>
                <a:lnTo>
                  <a:pt x="2316643" y="0"/>
                </a:lnTo>
                <a:cubicBezTo>
                  <a:pt x="2516715" y="0"/>
                  <a:pt x="2678906" y="162191"/>
                  <a:pt x="2678906" y="362263"/>
                </a:cubicBezTo>
                <a:lnTo>
                  <a:pt x="2678906" y="1811269"/>
                </a:lnTo>
                <a:cubicBezTo>
                  <a:pt x="2678906" y="2011341"/>
                  <a:pt x="2516715" y="2173532"/>
                  <a:pt x="2316643" y="2173532"/>
                </a:cubicBezTo>
                <a:lnTo>
                  <a:pt x="362263" y="2173532"/>
                </a:lnTo>
                <a:cubicBezTo>
                  <a:pt x="162191" y="2173532"/>
                  <a:pt x="0" y="2011341"/>
                  <a:pt x="0" y="1811269"/>
                </a:cubicBezTo>
                <a:lnTo>
                  <a:pt x="0" y="3622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8973" tIns="157538" rIns="208973" bIns="15753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4000" kern="1200" noProof="0" dirty="0"/>
              <a:t>M</a:t>
            </a:r>
          </a:p>
        </p:txBody>
      </p:sp>
      <p:sp>
        <p:nvSpPr>
          <p:cNvPr id="10" name="Volný tvar 9">
            <a:extLst>
              <a:ext uri="{FF2B5EF4-FFF2-40B4-BE49-F238E27FC236}">
                <a16:creationId xmlns:a16="http://schemas.microsoft.com/office/drawing/2014/main" id="{D7C7897D-A745-087E-64A5-293ACB83C698}"/>
              </a:ext>
            </a:extLst>
          </p:cNvPr>
          <p:cNvSpPr/>
          <p:nvPr/>
        </p:nvSpPr>
        <p:spPr>
          <a:xfrm>
            <a:off x="2411760" y="2560000"/>
            <a:ext cx="5164385" cy="983161"/>
          </a:xfrm>
          <a:custGeom>
            <a:avLst/>
            <a:gdLst>
              <a:gd name="connsiteX0" fmla="*/ 0 w 4935509"/>
              <a:gd name="connsiteY0" fmla="*/ 271692 h 2173532"/>
              <a:gd name="connsiteX1" fmla="*/ 3848743 w 4935509"/>
              <a:gd name="connsiteY1" fmla="*/ 271692 h 2173532"/>
              <a:gd name="connsiteX2" fmla="*/ 3848743 w 4935509"/>
              <a:gd name="connsiteY2" fmla="*/ 0 h 2173532"/>
              <a:gd name="connsiteX3" fmla="*/ 4935509 w 4935509"/>
              <a:gd name="connsiteY3" fmla="*/ 1086766 h 2173532"/>
              <a:gd name="connsiteX4" fmla="*/ 3848743 w 4935509"/>
              <a:gd name="connsiteY4" fmla="*/ 2173532 h 2173532"/>
              <a:gd name="connsiteX5" fmla="*/ 3848743 w 4935509"/>
              <a:gd name="connsiteY5" fmla="*/ 1901841 h 2173532"/>
              <a:gd name="connsiteX6" fmla="*/ 0 w 4935509"/>
              <a:gd name="connsiteY6" fmla="*/ 1901841 h 2173532"/>
              <a:gd name="connsiteX7" fmla="*/ 0 w 4935509"/>
              <a:gd name="connsiteY7" fmla="*/ 271692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5509" h="2173532">
                <a:moveTo>
                  <a:pt x="0" y="271692"/>
                </a:moveTo>
                <a:lnTo>
                  <a:pt x="3848743" y="271692"/>
                </a:lnTo>
                <a:lnTo>
                  <a:pt x="3848743" y="0"/>
                </a:lnTo>
                <a:lnTo>
                  <a:pt x="4935509" y="1086766"/>
                </a:lnTo>
                <a:lnTo>
                  <a:pt x="3848743" y="2173532"/>
                </a:lnTo>
                <a:lnTo>
                  <a:pt x="3848743" y="1901841"/>
                </a:lnTo>
                <a:lnTo>
                  <a:pt x="0" y="1901841"/>
                </a:lnTo>
                <a:lnTo>
                  <a:pt x="0" y="271692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84392" rIns="827774" bIns="284391" numCol="1" spcCol="1270" anchor="t" anchorCtr="0">
            <a:noAutofit/>
          </a:bodyPr>
          <a:lstStyle/>
          <a:p>
            <a:pPr marL="0" lvl="1" defTabSz="9245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3200" dirty="0"/>
              <a:t> </a:t>
            </a:r>
            <a:r>
              <a:rPr lang="cs-CZ" sz="2800" dirty="0" err="1"/>
              <a:t>Measurable</a:t>
            </a:r>
            <a:r>
              <a:rPr lang="cs-CZ" sz="2800" dirty="0"/>
              <a:t> - měřitelné</a:t>
            </a:r>
            <a:endParaRPr lang="cs-CZ" sz="2800" kern="1200" dirty="0"/>
          </a:p>
        </p:txBody>
      </p:sp>
      <p:sp>
        <p:nvSpPr>
          <p:cNvPr id="14" name="Volný tvar 13">
            <a:extLst>
              <a:ext uri="{FF2B5EF4-FFF2-40B4-BE49-F238E27FC236}">
                <a16:creationId xmlns:a16="http://schemas.microsoft.com/office/drawing/2014/main" id="{ED4E583F-3156-6052-4CF0-ED78B9EEEFBC}"/>
              </a:ext>
            </a:extLst>
          </p:cNvPr>
          <p:cNvSpPr/>
          <p:nvPr/>
        </p:nvSpPr>
        <p:spPr>
          <a:xfrm>
            <a:off x="556484" y="3588208"/>
            <a:ext cx="1639252" cy="1000232"/>
          </a:xfrm>
          <a:custGeom>
            <a:avLst/>
            <a:gdLst>
              <a:gd name="connsiteX0" fmla="*/ 0 w 2678906"/>
              <a:gd name="connsiteY0" fmla="*/ 362263 h 2173532"/>
              <a:gd name="connsiteX1" fmla="*/ 362263 w 2678906"/>
              <a:gd name="connsiteY1" fmla="*/ 0 h 2173532"/>
              <a:gd name="connsiteX2" fmla="*/ 2316643 w 2678906"/>
              <a:gd name="connsiteY2" fmla="*/ 0 h 2173532"/>
              <a:gd name="connsiteX3" fmla="*/ 2678906 w 2678906"/>
              <a:gd name="connsiteY3" fmla="*/ 362263 h 2173532"/>
              <a:gd name="connsiteX4" fmla="*/ 2678906 w 2678906"/>
              <a:gd name="connsiteY4" fmla="*/ 1811269 h 2173532"/>
              <a:gd name="connsiteX5" fmla="*/ 2316643 w 2678906"/>
              <a:gd name="connsiteY5" fmla="*/ 2173532 h 2173532"/>
              <a:gd name="connsiteX6" fmla="*/ 362263 w 2678906"/>
              <a:gd name="connsiteY6" fmla="*/ 2173532 h 2173532"/>
              <a:gd name="connsiteX7" fmla="*/ 0 w 2678906"/>
              <a:gd name="connsiteY7" fmla="*/ 1811269 h 2173532"/>
              <a:gd name="connsiteX8" fmla="*/ 0 w 2678906"/>
              <a:gd name="connsiteY8" fmla="*/ 362263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6" h="2173532">
                <a:moveTo>
                  <a:pt x="0" y="362263"/>
                </a:moveTo>
                <a:cubicBezTo>
                  <a:pt x="0" y="162191"/>
                  <a:pt x="162191" y="0"/>
                  <a:pt x="362263" y="0"/>
                </a:cubicBezTo>
                <a:lnTo>
                  <a:pt x="2316643" y="0"/>
                </a:lnTo>
                <a:cubicBezTo>
                  <a:pt x="2516715" y="0"/>
                  <a:pt x="2678906" y="162191"/>
                  <a:pt x="2678906" y="362263"/>
                </a:cubicBezTo>
                <a:lnTo>
                  <a:pt x="2678906" y="1811269"/>
                </a:lnTo>
                <a:cubicBezTo>
                  <a:pt x="2678906" y="2011341"/>
                  <a:pt x="2516715" y="2173532"/>
                  <a:pt x="2316643" y="2173532"/>
                </a:cubicBezTo>
                <a:lnTo>
                  <a:pt x="362263" y="2173532"/>
                </a:lnTo>
                <a:cubicBezTo>
                  <a:pt x="162191" y="2173532"/>
                  <a:pt x="0" y="2011341"/>
                  <a:pt x="0" y="1811269"/>
                </a:cubicBezTo>
                <a:lnTo>
                  <a:pt x="0" y="3622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8973" tIns="157538" rIns="208973" bIns="15753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4000" kern="1200" noProof="0" dirty="0"/>
              <a:t>A</a:t>
            </a:r>
          </a:p>
        </p:txBody>
      </p:sp>
      <p:sp>
        <p:nvSpPr>
          <p:cNvPr id="15" name="Volný tvar 14">
            <a:extLst>
              <a:ext uri="{FF2B5EF4-FFF2-40B4-BE49-F238E27FC236}">
                <a16:creationId xmlns:a16="http://schemas.microsoft.com/office/drawing/2014/main" id="{8435FF3A-DD81-B0D0-3F88-B251E8CC3105}"/>
              </a:ext>
            </a:extLst>
          </p:cNvPr>
          <p:cNvSpPr/>
          <p:nvPr/>
        </p:nvSpPr>
        <p:spPr>
          <a:xfrm>
            <a:off x="2416365" y="3544101"/>
            <a:ext cx="5164385" cy="984623"/>
          </a:xfrm>
          <a:custGeom>
            <a:avLst/>
            <a:gdLst>
              <a:gd name="connsiteX0" fmla="*/ 0 w 4935509"/>
              <a:gd name="connsiteY0" fmla="*/ 271692 h 2173532"/>
              <a:gd name="connsiteX1" fmla="*/ 3848743 w 4935509"/>
              <a:gd name="connsiteY1" fmla="*/ 271692 h 2173532"/>
              <a:gd name="connsiteX2" fmla="*/ 3848743 w 4935509"/>
              <a:gd name="connsiteY2" fmla="*/ 0 h 2173532"/>
              <a:gd name="connsiteX3" fmla="*/ 4935509 w 4935509"/>
              <a:gd name="connsiteY3" fmla="*/ 1086766 h 2173532"/>
              <a:gd name="connsiteX4" fmla="*/ 3848743 w 4935509"/>
              <a:gd name="connsiteY4" fmla="*/ 2173532 h 2173532"/>
              <a:gd name="connsiteX5" fmla="*/ 3848743 w 4935509"/>
              <a:gd name="connsiteY5" fmla="*/ 1901841 h 2173532"/>
              <a:gd name="connsiteX6" fmla="*/ 0 w 4935509"/>
              <a:gd name="connsiteY6" fmla="*/ 1901841 h 2173532"/>
              <a:gd name="connsiteX7" fmla="*/ 0 w 4935509"/>
              <a:gd name="connsiteY7" fmla="*/ 271692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5509" h="2173532">
                <a:moveTo>
                  <a:pt x="0" y="271692"/>
                </a:moveTo>
                <a:lnTo>
                  <a:pt x="3848743" y="271692"/>
                </a:lnTo>
                <a:lnTo>
                  <a:pt x="3848743" y="0"/>
                </a:lnTo>
                <a:lnTo>
                  <a:pt x="4935509" y="1086766"/>
                </a:lnTo>
                <a:lnTo>
                  <a:pt x="3848743" y="2173532"/>
                </a:lnTo>
                <a:lnTo>
                  <a:pt x="3848743" y="1901841"/>
                </a:lnTo>
                <a:lnTo>
                  <a:pt x="0" y="1901841"/>
                </a:lnTo>
                <a:lnTo>
                  <a:pt x="0" y="271692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84392" rIns="827774" bIns="284391" numCol="1" spcCol="1270" anchor="t" anchorCtr="0">
            <a:noAutofit/>
          </a:bodyPr>
          <a:lstStyle/>
          <a:p>
            <a:pPr marL="0" lvl="1" defTabSz="9245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2800" dirty="0"/>
              <a:t> </a:t>
            </a:r>
            <a:r>
              <a:rPr lang="cs-CZ" sz="2800" dirty="0" err="1"/>
              <a:t>Attaineble</a:t>
            </a:r>
            <a:r>
              <a:rPr lang="cs-CZ" sz="2800" dirty="0"/>
              <a:t> – dosažitelné</a:t>
            </a:r>
            <a:endParaRPr lang="cs-CZ" sz="2800" kern="1200" dirty="0"/>
          </a:p>
        </p:txBody>
      </p:sp>
      <p:sp>
        <p:nvSpPr>
          <p:cNvPr id="16" name="Volný tvar 15">
            <a:extLst>
              <a:ext uri="{FF2B5EF4-FFF2-40B4-BE49-F238E27FC236}">
                <a16:creationId xmlns:a16="http://schemas.microsoft.com/office/drawing/2014/main" id="{F660E00B-510C-87AC-50D7-0BEFA846C614}"/>
              </a:ext>
            </a:extLst>
          </p:cNvPr>
          <p:cNvSpPr/>
          <p:nvPr/>
        </p:nvSpPr>
        <p:spPr>
          <a:xfrm>
            <a:off x="2411760" y="1593913"/>
            <a:ext cx="5164385" cy="898449"/>
          </a:xfrm>
          <a:custGeom>
            <a:avLst/>
            <a:gdLst>
              <a:gd name="connsiteX0" fmla="*/ 0 w 4935509"/>
              <a:gd name="connsiteY0" fmla="*/ 271692 h 2173532"/>
              <a:gd name="connsiteX1" fmla="*/ 3848743 w 4935509"/>
              <a:gd name="connsiteY1" fmla="*/ 271692 h 2173532"/>
              <a:gd name="connsiteX2" fmla="*/ 3848743 w 4935509"/>
              <a:gd name="connsiteY2" fmla="*/ 0 h 2173532"/>
              <a:gd name="connsiteX3" fmla="*/ 4935509 w 4935509"/>
              <a:gd name="connsiteY3" fmla="*/ 1086766 h 2173532"/>
              <a:gd name="connsiteX4" fmla="*/ 3848743 w 4935509"/>
              <a:gd name="connsiteY4" fmla="*/ 2173532 h 2173532"/>
              <a:gd name="connsiteX5" fmla="*/ 3848743 w 4935509"/>
              <a:gd name="connsiteY5" fmla="*/ 1901841 h 2173532"/>
              <a:gd name="connsiteX6" fmla="*/ 0 w 4935509"/>
              <a:gd name="connsiteY6" fmla="*/ 1901841 h 2173532"/>
              <a:gd name="connsiteX7" fmla="*/ 0 w 4935509"/>
              <a:gd name="connsiteY7" fmla="*/ 271692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5509" h="2173532">
                <a:moveTo>
                  <a:pt x="0" y="271692"/>
                </a:moveTo>
                <a:lnTo>
                  <a:pt x="3848743" y="271692"/>
                </a:lnTo>
                <a:lnTo>
                  <a:pt x="3848743" y="0"/>
                </a:lnTo>
                <a:lnTo>
                  <a:pt x="4935509" y="1086766"/>
                </a:lnTo>
                <a:lnTo>
                  <a:pt x="3848743" y="2173532"/>
                </a:lnTo>
                <a:lnTo>
                  <a:pt x="3848743" y="1901841"/>
                </a:lnTo>
                <a:lnTo>
                  <a:pt x="0" y="1901841"/>
                </a:lnTo>
                <a:lnTo>
                  <a:pt x="0" y="271692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84392" rIns="827774" bIns="284391" numCol="1" spcCol="1270" anchor="t" anchorCtr="0">
            <a:noAutofit/>
          </a:bodyPr>
          <a:lstStyle/>
          <a:p>
            <a:pPr marL="0" lvl="1" defTabSz="9245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3200" dirty="0"/>
              <a:t> </a:t>
            </a:r>
            <a:r>
              <a:rPr lang="cs-CZ" sz="2800" dirty="0" err="1"/>
              <a:t>Specific</a:t>
            </a:r>
            <a:r>
              <a:rPr lang="cs-CZ" sz="2800" dirty="0"/>
              <a:t> - konkrétní</a:t>
            </a:r>
            <a:endParaRPr lang="cs-CZ" sz="2800" kern="1200" dirty="0"/>
          </a:p>
        </p:txBody>
      </p:sp>
      <p:sp>
        <p:nvSpPr>
          <p:cNvPr id="17" name="Volný tvar 16">
            <a:extLst>
              <a:ext uri="{FF2B5EF4-FFF2-40B4-BE49-F238E27FC236}">
                <a16:creationId xmlns:a16="http://schemas.microsoft.com/office/drawing/2014/main" id="{8E8859C4-2C5E-7BF8-F251-67E98E7DC32D}"/>
              </a:ext>
            </a:extLst>
          </p:cNvPr>
          <p:cNvSpPr/>
          <p:nvPr/>
        </p:nvSpPr>
        <p:spPr>
          <a:xfrm>
            <a:off x="573743" y="4601661"/>
            <a:ext cx="1639252" cy="1000232"/>
          </a:xfrm>
          <a:custGeom>
            <a:avLst/>
            <a:gdLst>
              <a:gd name="connsiteX0" fmla="*/ 0 w 2678906"/>
              <a:gd name="connsiteY0" fmla="*/ 362263 h 2173532"/>
              <a:gd name="connsiteX1" fmla="*/ 362263 w 2678906"/>
              <a:gd name="connsiteY1" fmla="*/ 0 h 2173532"/>
              <a:gd name="connsiteX2" fmla="*/ 2316643 w 2678906"/>
              <a:gd name="connsiteY2" fmla="*/ 0 h 2173532"/>
              <a:gd name="connsiteX3" fmla="*/ 2678906 w 2678906"/>
              <a:gd name="connsiteY3" fmla="*/ 362263 h 2173532"/>
              <a:gd name="connsiteX4" fmla="*/ 2678906 w 2678906"/>
              <a:gd name="connsiteY4" fmla="*/ 1811269 h 2173532"/>
              <a:gd name="connsiteX5" fmla="*/ 2316643 w 2678906"/>
              <a:gd name="connsiteY5" fmla="*/ 2173532 h 2173532"/>
              <a:gd name="connsiteX6" fmla="*/ 362263 w 2678906"/>
              <a:gd name="connsiteY6" fmla="*/ 2173532 h 2173532"/>
              <a:gd name="connsiteX7" fmla="*/ 0 w 2678906"/>
              <a:gd name="connsiteY7" fmla="*/ 1811269 h 2173532"/>
              <a:gd name="connsiteX8" fmla="*/ 0 w 2678906"/>
              <a:gd name="connsiteY8" fmla="*/ 362263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6" h="2173532">
                <a:moveTo>
                  <a:pt x="0" y="362263"/>
                </a:moveTo>
                <a:cubicBezTo>
                  <a:pt x="0" y="162191"/>
                  <a:pt x="162191" y="0"/>
                  <a:pt x="362263" y="0"/>
                </a:cubicBezTo>
                <a:lnTo>
                  <a:pt x="2316643" y="0"/>
                </a:lnTo>
                <a:cubicBezTo>
                  <a:pt x="2516715" y="0"/>
                  <a:pt x="2678906" y="162191"/>
                  <a:pt x="2678906" y="362263"/>
                </a:cubicBezTo>
                <a:lnTo>
                  <a:pt x="2678906" y="1811269"/>
                </a:lnTo>
                <a:cubicBezTo>
                  <a:pt x="2678906" y="2011341"/>
                  <a:pt x="2516715" y="2173532"/>
                  <a:pt x="2316643" y="2173532"/>
                </a:cubicBezTo>
                <a:lnTo>
                  <a:pt x="362263" y="2173532"/>
                </a:lnTo>
                <a:cubicBezTo>
                  <a:pt x="162191" y="2173532"/>
                  <a:pt x="0" y="2011341"/>
                  <a:pt x="0" y="1811269"/>
                </a:cubicBezTo>
                <a:lnTo>
                  <a:pt x="0" y="3622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8973" tIns="157538" rIns="208973" bIns="15753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4000" kern="1200" noProof="0" dirty="0" err="1"/>
              <a:t>R</a:t>
            </a:r>
            <a:endParaRPr lang="cs-CZ" sz="4000" kern="1200" noProof="0" dirty="0"/>
          </a:p>
        </p:txBody>
      </p:sp>
      <p:sp>
        <p:nvSpPr>
          <p:cNvPr id="18" name="Volný tvar 17">
            <a:extLst>
              <a:ext uri="{FF2B5EF4-FFF2-40B4-BE49-F238E27FC236}">
                <a16:creationId xmlns:a16="http://schemas.microsoft.com/office/drawing/2014/main" id="{67C0CE34-3EA0-AEEF-EF87-05FE9F4A4C4A}"/>
              </a:ext>
            </a:extLst>
          </p:cNvPr>
          <p:cNvSpPr/>
          <p:nvPr/>
        </p:nvSpPr>
        <p:spPr>
          <a:xfrm>
            <a:off x="577615" y="5592454"/>
            <a:ext cx="1635380" cy="1000232"/>
          </a:xfrm>
          <a:custGeom>
            <a:avLst/>
            <a:gdLst>
              <a:gd name="connsiteX0" fmla="*/ 0 w 2678906"/>
              <a:gd name="connsiteY0" fmla="*/ 362263 h 2173532"/>
              <a:gd name="connsiteX1" fmla="*/ 362263 w 2678906"/>
              <a:gd name="connsiteY1" fmla="*/ 0 h 2173532"/>
              <a:gd name="connsiteX2" fmla="*/ 2316643 w 2678906"/>
              <a:gd name="connsiteY2" fmla="*/ 0 h 2173532"/>
              <a:gd name="connsiteX3" fmla="*/ 2678906 w 2678906"/>
              <a:gd name="connsiteY3" fmla="*/ 362263 h 2173532"/>
              <a:gd name="connsiteX4" fmla="*/ 2678906 w 2678906"/>
              <a:gd name="connsiteY4" fmla="*/ 1811269 h 2173532"/>
              <a:gd name="connsiteX5" fmla="*/ 2316643 w 2678906"/>
              <a:gd name="connsiteY5" fmla="*/ 2173532 h 2173532"/>
              <a:gd name="connsiteX6" fmla="*/ 362263 w 2678906"/>
              <a:gd name="connsiteY6" fmla="*/ 2173532 h 2173532"/>
              <a:gd name="connsiteX7" fmla="*/ 0 w 2678906"/>
              <a:gd name="connsiteY7" fmla="*/ 1811269 h 2173532"/>
              <a:gd name="connsiteX8" fmla="*/ 0 w 2678906"/>
              <a:gd name="connsiteY8" fmla="*/ 362263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6" h="2173532">
                <a:moveTo>
                  <a:pt x="0" y="362263"/>
                </a:moveTo>
                <a:cubicBezTo>
                  <a:pt x="0" y="162191"/>
                  <a:pt x="162191" y="0"/>
                  <a:pt x="362263" y="0"/>
                </a:cubicBezTo>
                <a:lnTo>
                  <a:pt x="2316643" y="0"/>
                </a:lnTo>
                <a:cubicBezTo>
                  <a:pt x="2516715" y="0"/>
                  <a:pt x="2678906" y="162191"/>
                  <a:pt x="2678906" y="362263"/>
                </a:cubicBezTo>
                <a:lnTo>
                  <a:pt x="2678906" y="1811269"/>
                </a:lnTo>
                <a:cubicBezTo>
                  <a:pt x="2678906" y="2011341"/>
                  <a:pt x="2516715" y="2173532"/>
                  <a:pt x="2316643" y="2173532"/>
                </a:cubicBezTo>
                <a:lnTo>
                  <a:pt x="362263" y="2173532"/>
                </a:lnTo>
                <a:cubicBezTo>
                  <a:pt x="162191" y="2173532"/>
                  <a:pt x="0" y="2011341"/>
                  <a:pt x="0" y="1811269"/>
                </a:cubicBezTo>
                <a:lnTo>
                  <a:pt x="0" y="3622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8973" tIns="157538" rIns="208973" bIns="15753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4000" kern="1200" noProof="0" dirty="0"/>
              <a:t>T</a:t>
            </a:r>
          </a:p>
        </p:txBody>
      </p:sp>
      <p:sp>
        <p:nvSpPr>
          <p:cNvPr id="19" name="Volný tvar 18">
            <a:extLst>
              <a:ext uri="{FF2B5EF4-FFF2-40B4-BE49-F238E27FC236}">
                <a16:creationId xmlns:a16="http://schemas.microsoft.com/office/drawing/2014/main" id="{A8DB782B-9BC7-F755-5070-4DE175C0D33D}"/>
              </a:ext>
            </a:extLst>
          </p:cNvPr>
          <p:cNvSpPr/>
          <p:nvPr/>
        </p:nvSpPr>
        <p:spPr>
          <a:xfrm>
            <a:off x="2411760" y="4587469"/>
            <a:ext cx="5164385" cy="984623"/>
          </a:xfrm>
          <a:custGeom>
            <a:avLst/>
            <a:gdLst>
              <a:gd name="connsiteX0" fmla="*/ 0 w 4935509"/>
              <a:gd name="connsiteY0" fmla="*/ 271692 h 2173532"/>
              <a:gd name="connsiteX1" fmla="*/ 3848743 w 4935509"/>
              <a:gd name="connsiteY1" fmla="*/ 271692 h 2173532"/>
              <a:gd name="connsiteX2" fmla="*/ 3848743 w 4935509"/>
              <a:gd name="connsiteY2" fmla="*/ 0 h 2173532"/>
              <a:gd name="connsiteX3" fmla="*/ 4935509 w 4935509"/>
              <a:gd name="connsiteY3" fmla="*/ 1086766 h 2173532"/>
              <a:gd name="connsiteX4" fmla="*/ 3848743 w 4935509"/>
              <a:gd name="connsiteY4" fmla="*/ 2173532 h 2173532"/>
              <a:gd name="connsiteX5" fmla="*/ 3848743 w 4935509"/>
              <a:gd name="connsiteY5" fmla="*/ 1901841 h 2173532"/>
              <a:gd name="connsiteX6" fmla="*/ 0 w 4935509"/>
              <a:gd name="connsiteY6" fmla="*/ 1901841 h 2173532"/>
              <a:gd name="connsiteX7" fmla="*/ 0 w 4935509"/>
              <a:gd name="connsiteY7" fmla="*/ 271692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5509" h="2173532">
                <a:moveTo>
                  <a:pt x="0" y="271692"/>
                </a:moveTo>
                <a:lnTo>
                  <a:pt x="3848743" y="271692"/>
                </a:lnTo>
                <a:lnTo>
                  <a:pt x="3848743" y="0"/>
                </a:lnTo>
                <a:lnTo>
                  <a:pt x="4935509" y="1086766"/>
                </a:lnTo>
                <a:lnTo>
                  <a:pt x="3848743" y="2173532"/>
                </a:lnTo>
                <a:lnTo>
                  <a:pt x="3848743" y="1901841"/>
                </a:lnTo>
                <a:lnTo>
                  <a:pt x="0" y="1901841"/>
                </a:lnTo>
                <a:lnTo>
                  <a:pt x="0" y="271692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84392" rIns="827774" bIns="284391" numCol="1" spcCol="1270" anchor="t" anchorCtr="0">
            <a:noAutofit/>
          </a:bodyPr>
          <a:lstStyle/>
          <a:p>
            <a:pPr marL="0" lvl="1" defTabSz="9245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2800" dirty="0"/>
              <a:t> </a:t>
            </a:r>
            <a:r>
              <a:rPr lang="cs-CZ" sz="2800" dirty="0" err="1"/>
              <a:t>Relevant</a:t>
            </a:r>
            <a:r>
              <a:rPr lang="cs-CZ" sz="2800" dirty="0"/>
              <a:t> - smysluplné</a:t>
            </a:r>
            <a:endParaRPr lang="cs-CZ" sz="2800" kern="1200" dirty="0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8BA4139-26CC-3343-5898-2F1ADDBC98D2}"/>
              </a:ext>
            </a:extLst>
          </p:cNvPr>
          <p:cNvSpPr/>
          <p:nvPr/>
        </p:nvSpPr>
        <p:spPr>
          <a:xfrm>
            <a:off x="2411760" y="5661248"/>
            <a:ext cx="5256584" cy="984623"/>
          </a:xfrm>
          <a:custGeom>
            <a:avLst/>
            <a:gdLst>
              <a:gd name="connsiteX0" fmla="*/ 0 w 4935509"/>
              <a:gd name="connsiteY0" fmla="*/ 271692 h 2173532"/>
              <a:gd name="connsiteX1" fmla="*/ 3848743 w 4935509"/>
              <a:gd name="connsiteY1" fmla="*/ 271692 h 2173532"/>
              <a:gd name="connsiteX2" fmla="*/ 3848743 w 4935509"/>
              <a:gd name="connsiteY2" fmla="*/ 0 h 2173532"/>
              <a:gd name="connsiteX3" fmla="*/ 4935509 w 4935509"/>
              <a:gd name="connsiteY3" fmla="*/ 1086766 h 2173532"/>
              <a:gd name="connsiteX4" fmla="*/ 3848743 w 4935509"/>
              <a:gd name="connsiteY4" fmla="*/ 2173532 h 2173532"/>
              <a:gd name="connsiteX5" fmla="*/ 3848743 w 4935509"/>
              <a:gd name="connsiteY5" fmla="*/ 1901841 h 2173532"/>
              <a:gd name="connsiteX6" fmla="*/ 0 w 4935509"/>
              <a:gd name="connsiteY6" fmla="*/ 1901841 h 2173532"/>
              <a:gd name="connsiteX7" fmla="*/ 0 w 4935509"/>
              <a:gd name="connsiteY7" fmla="*/ 271692 h 21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5509" h="2173532">
                <a:moveTo>
                  <a:pt x="0" y="271692"/>
                </a:moveTo>
                <a:lnTo>
                  <a:pt x="3848743" y="271692"/>
                </a:lnTo>
                <a:lnTo>
                  <a:pt x="3848743" y="0"/>
                </a:lnTo>
                <a:lnTo>
                  <a:pt x="4935509" y="1086766"/>
                </a:lnTo>
                <a:lnTo>
                  <a:pt x="3848743" y="2173532"/>
                </a:lnTo>
                <a:lnTo>
                  <a:pt x="3848743" y="1901841"/>
                </a:lnTo>
                <a:lnTo>
                  <a:pt x="0" y="1901841"/>
                </a:lnTo>
                <a:lnTo>
                  <a:pt x="0" y="271692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84392" rIns="827774" bIns="284391" numCol="1" spcCol="1270" anchor="t" anchorCtr="0">
            <a:noAutofit/>
          </a:bodyPr>
          <a:lstStyle/>
          <a:p>
            <a:pPr marL="0" lvl="1" defTabSz="92456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2600" dirty="0"/>
              <a:t> </a:t>
            </a:r>
            <a:r>
              <a:rPr lang="cs-CZ" sz="2600" dirty="0" err="1"/>
              <a:t>Timely</a:t>
            </a:r>
            <a:r>
              <a:rPr lang="cs-CZ" sz="2600" dirty="0"/>
              <a:t> – časově vymezené</a:t>
            </a:r>
            <a:endParaRPr lang="cs-CZ" sz="2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65762"/>
          </a:xfrm>
        </p:spPr>
        <p:txBody>
          <a:bodyPr>
            <a:noAutofit/>
          </a:bodyPr>
          <a:lstStyle/>
          <a:p>
            <a:pPr lvl="0"/>
            <a:r>
              <a:rPr lang="cs-CZ" sz="1750" dirty="0"/>
              <a:t>Sociálně začlenit 4 zaměstnance se zdravotním postižením, kterým vytvoříme do 3 měsíců od zahájení projektu nová a udržitelná 4 pracovní místa na pozici pomocný pekař na úvazek 0,5; doložíme pracovní smlouvou. </a:t>
            </a:r>
          </a:p>
          <a:p>
            <a:pPr lvl="0"/>
            <a:r>
              <a:rPr lang="cs-CZ" sz="1750" dirty="0"/>
              <a:t>Zvýšit profesní uplatnění 4 zaměstnancům z cílových skupin - každý zaměstnanec bude absolvovat 4 kurzy do konce realizace projektu v oblasti pekařská výroba; doložíme certifikáty ze školení. </a:t>
            </a:r>
          </a:p>
          <a:p>
            <a:pPr lvl="0"/>
            <a:r>
              <a:rPr lang="cs-CZ" sz="1750" dirty="0"/>
              <a:t>Po celou dobu projektu budeme poskytovat pravidelnou integrační podporu 4 zaměstnancům OZP. Minimálně 1 </a:t>
            </a:r>
            <a:r>
              <a:rPr lang="cs-CZ" sz="1750" dirty="0" err="1"/>
              <a:t>x</a:t>
            </a:r>
            <a:r>
              <a:rPr lang="cs-CZ" sz="1750" dirty="0"/>
              <a:t> za měsíc 8 hodin, formou individuálních nebo týmových setkání, což přispěje k řešení stresových situací, nespokojenosti v práci a možné ztrátě pracovního místa OZP zaměstnanců; doložíme zprávou psychosociálního pracovníka vždy po šesti měsících v monitorovací zprávě.</a:t>
            </a:r>
          </a:p>
          <a:p>
            <a:pPr lvl="0"/>
            <a:r>
              <a:rPr lang="cs-CZ" sz="1750" dirty="0"/>
              <a:t>Rozšířit stávající výrobu cateringové výrobny o pekárnu, která bude vybavena profesionální technologií a otevřít pekařský obchod do konce projektu.</a:t>
            </a:r>
          </a:p>
          <a:p>
            <a:pPr lvl="0"/>
            <a:r>
              <a:rPr lang="cs-CZ" sz="1750" dirty="0"/>
              <a:t>Vybudovat ekonomicky stabilní provozovnu Modré pekárny se zaměřením na dosahování zisku v horizontu 1-2 let. Tento zisk bude zpátky reinvestován do společnosti. Bude doloženo Výkazem zisků a ztrát daného střediska</a:t>
            </a:r>
            <a:endParaRPr lang="cs-CZ" sz="1750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cs-CZ" dirty="0"/>
              <a:t>Příklad cílů</a:t>
            </a:r>
            <a:endParaRPr lang="cs-CZ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2F57A1-FC3B-CF1A-EB2E-D88E4AD3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cs-CZ" sz="3200" dirty="0"/>
              <a:t>Základní údaje – historie, zkušenosti, projekty, motivace</a:t>
            </a:r>
          </a:p>
          <a:p>
            <a:endParaRPr lang="cs-CZ" sz="3200" dirty="0"/>
          </a:p>
          <a:p>
            <a:r>
              <a:rPr lang="cs-CZ" sz="3200" dirty="0"/>
              <a:t>Lidé ve firmě – popis stávajících i nových zaměstnanců</a:t>
            </a:r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DA53A-3C03-28C2-9EDC-F5F7EE3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 anchor="ctr">
            <a:normAutofit/>
          </a:bodyPr>
          <a:lstStyle/>
          <a:p>
            <a:r>
              <a:rPr lang="cs-CZ" dirty="0"/>
              <a:t>Představení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33099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2F57A1-FC3B-CF1A-EB2E-D88E4AD3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 anchor="t">
            <a:normAutofit/>
          </a:bodyPr>
          <a:lstStyle/>
          <a:p>
            <a:r>
              <a:rPr lang="cs-CZ" dirty="0"/>
              <a:t>Popis podnikatelské příležitosti – proč, kdy, kde, a jak SWOT analýza</a:t>
            </a:r>
          </a:p>
          <a:p>
            <a:endParaRPr lang="cs-CZ" dirty="0"/>
          </a:p>
          <a:p>
            <a:r>
              <a:rPr lang="cs-CZ" dirty="0"/>
              <a:t>Popis výrobku nebo služby – jasně, stručně</a:t>
            </a:r>
          </a:p>
          <a:p>
            <a:pPr marL="64008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DA53A-3C03-28C2-9EDC-F5F7EE3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 anchor="ctr">
            <a:normAutofit/>
          </a:bodyPr>
          <a:lstStyle/>
          <a:p>
            <a:r>
              <a:rPr lang="cs-CZ" dirty="0"/>
              <a:t>Popis vašeho produktu</a:t>
            </a:r>
          </a:p>
        </p:txBody>
      </p:sp>
      <p:pic>
        <p:nvPicPr>
          <p:cNvPr id="1026" name="Picture 2" descr="swot matice">
            <a:extLst>
              <a:ext uri="{FF2B5EF4-FFF2-40B4-BE49-F238E27FC236}">
                <a16:creationId xmlns:a16="http://schemas.microsoft.com/office/drawing/2014/main" id="{CBD44033-154D-C1C4-767C-FFDD4CDAD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6" y="2092896"/>
            <a:ext cx="4038600" cy="26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9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09BE7-D810-492C-8EF3-4D03EDD68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týkající se plánu prodeje</Template>
  <TotalTime>0</TotalTime>
  <Words>857</Words>
  <Application>Microsoft Office PowerPoint</Application>
  <PresentationFormat>Předvádění na obrazovce (4:3)</PresentationFormat>
  <Paragraphs>216</Paragraphs>
  <Slides>31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Verdana</vt:lpstr>
      <vt:lpstr>Wingdings 2</vt:lpstr>
      <vt:lpstr>Talent</vt:lpstr>
      <vt:lpstr>Fakulta humanitních studií Podnikatelský plán /  Business plan</vt:lpstr>
      <vt:lpstr>Proč potřebujeme podnikatelský plán?</vt:lpstr>
      <vt:lpstr>Žádosti o dotace/granty/finanční pomoc</vt:lpstr>
      <vt:lpstr>LEAN CANVAS </vt:lpstr>
      <vt:lpstr>Podnikatelský plán</vt:lpstr>
      <vt:lpstr>Manažerské shrnutí / Cíle</vt:lpstr>
      <vt:lpstr>Příklad cílů</vt:lpstr>
      <vt:lpstr>Představení společnosti</vt:lpstr>
      <vt:lpstr>Popis vašeho produktu</vt:lpstr>
      <vt:lpstr>Zákazníci</vt:lpstr>
      <vt:lpstr>Konkurence</vt:lpstr>
      <vt:lpstr>Marketingový plán</vt:lpstr>
      <vt:lpstr>Rozpočet</vt:lpstr>
      <vt:lpstr>Co dnes budeme probírat</vt:lpstr>
      <vt:lpstr>Rozpočet</vt:lpstr>
      <vt:lpstr>Modelový příklad – malá řemeslná pekárna</vt:lpstr>
      <vt:lpstr>Možnosti financování</vt:lpstr>
      <vt:lpstr>Náklady – HIM a zařízení</vt:lpstr>
      <vt:lpstr>Náklady – Drobný hmotný majetek a vybavení</vt:lpstr>
      <vt:lpstr>Personální zajištění</vt:lpstr>
      <vt:lpstr>Marketingové náklady</vt:lpstr>
      <vt:lpstr>Služby</vt:lpstr>
      <vt:lpstr>Cenotvorba</vt:lpstr>
      <vt:lpstr>Cenotvorba</vt:lpstr>
      <vt:lpstr>Cenotvorba</vt:lpstr>
      <vt:lpstr>Cenotvorba</vt:lpstr>
      <vt:lpstr>Ukázka Cenotvorba </vt:lpstr>
      <vt:lpstr>Harmonogram</vt:lpstr>
      <vt:lpstr>Největší chyby</vt:lpstr>
      <vt:lpstr>Perličky na závěr</vt:lpstr>
      <vt:lpstr>Otázky a odpovědi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2024-03-24T13:34:04Z</dcterms:created>
  <dcterms:modified xsi:type="dcterms:W3CDTF">2024-04-03T17:37:21Z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