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11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62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023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31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277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4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97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7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17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79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1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3153-84BC-47A0-9B7D-1E73EC9FC710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D57E-EB98-407D-BD51-905252DDD8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8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Kdo</a:t>
            </a:r>
            <a:r>
              <a:rPr lang="sl-SI" dirty="0" smtClean="0"/>
              <a:t> se s tem ukvarja? In </a:t>
            </a:r>
            <a:r>
              <a:rPr lang="sl-SI" b="1" dirty="0" smtClean="0"/>
              <a:t>kaj dela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 smtClean="0"/>
              <a:t>Primer: delo – delavec, delavka, delati, (delaven)</a:t>
            </a:r>
          </a:p>
          <a:p>
            <a:pPr marL="0" indent="0">
              <a:buNone/>
            </a:pPr>
            <a:endParaRPr lang="sl-SI" i="1" dirty="0" smtClean="0"/>
          </a:p>
          <a:p>
            <a:r>
              <a:rPr lang="sl-SI" dirty="0" smtClean="0"/>
              <a:t>slikarstvo – </a:t>
            </a:r>
          </a:p>
          <a:p>
            <a:r>
              <a:rPr lang="sl-SI" dirty="0" smtClean="0"/>
              <a:t>koncert – </a:t>
            </a:r>
            <a:endParaRPr lang="sl-SI" dirty="0"/>
          </a:p>
          <a:p>
            <a:r>
              <a:rPr lang="sl-SI" dirty="0"/>
              <a:t>peti </a:t>
            </a:r>
            <a:r>
              <a:rPr lang="sl-SI" dirty="0" smtClean="0"/>
              <a:t>– </a:t>
            </a:r>
            <a:endParaRPr lang="sl-SI" dirty="0"/>
          </a:p>
          <a:p>
            <a:r>
              <a:rPr lang="sl-SI" dirty="0"/>
              <a:t>umetnost </a:t>
            </a:r>
            <a:r>
              <a:rPr lang="sl-SI" dirty="0" smtClean="0"/>
              <a:t>– </a:t>
            </a:r>
            <a:endParaRPr lang="sl-SI" dirty="0"/>
          </a:p>
          <a:p>
            <a:r>
              <a:rPr lang="sl-SI" dirty="0"/>
              <a:t>gledališče </a:t>
            </a:r>
            <a:r>
              <a:rPr lang="sl-SI" dirty="0" smtClean="0"/>
              <a:t>–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25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21154"/>
            <a:ext cx="10515600" cy="468496"/>
          </a:xfrm>
        </p:spPr>
        <p:txBody>
          <a:bodyPr/>
          <a:lstStyle/>
          <a:p>
            <a:r>
              <a:rPr lang="sl-SI" dirty="0" smtClean="0"/>
              <a:t>Naprej pa v slovenščini, str. 105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r="30651"/>
          <a:stretch/>
        </p:blipFill>
        <p:spPr>
          <a:xfrm>
            <a:off x="6108122" y="433137"/>
            <a:ext cx="5593602" cy="62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7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Dopolnite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Predstavo </a:t>
            </a:r>
            <a:r>
              <a:rPr lang="sl-SI" i="1" dirty="0"/>
              <a:t>gledajo</a:t>
            </a:r>
            <a:r>
              <a:rPr lang="sl-SI" dirty="0"/>
              <a:t> </a:t>
            </a:r>
            <a:r>
              <a:rPr lang="sl-SI" b="1" dirty="0" smtClean="0"/>
              <a:t>…</a:t>
            </a:r>
            <a:endParaRPr lang="sl-SI" dirty="0"/>
          </a:p>
          <a:p>
            <a:r>
              <a:rPr lang="sl-SI" dirty="0"/>
              <a:t>Koncert </a:t>
            </a:r>
            <a:r>
              <a:rPr lang="sl-SI" i="1" dirty="0"/>
              <a:t>poslušajo</a:t>
            </a:r>
            <a:r>
              <a:rPr lang="sl-SI" dirty="0"/>
              <a:t> </a:t>
            </a:r>
            <a:r>
              <a:rPr lang="sl-SI" b="1" dirty="0" smtClean="0"/>
              <a:t>…</a:t>
            </a:r>
            <a:endParaRPr lang="sl-SI" dirty="0"/>
          </a:p>
          <a:p>
            <a:r>
              <a:rPr lang="sl-SI" dirty="0"/>
              <a:t>Seminarja </a:t>
            </a:r>
            <a:r>
              <a:rPr lang="sl-SI" i="1" dirty="0"/>
              <a:t>se udeležijo</a:t>
            </a:r>
            <a:r>
              <a:rPr lang="sl-SI" dirty="0"/>
              <a:t> </a:t>
            </a:r>
            <a:r>
              <a:rPr lang="sl-SI" b="1" dirty="0" smtClean="0"/>
              <a:t>…</a:t>
            </a:r>
            <a:endParaRPr lang="sl-SI" dirty="0"/>
          </a:p>
          <a:p>
            <a:r>
              <a:rPr lang="sl-SI" dirty="0"/>
              <a:t>Razstavo </a:t>
            </a:r>
            <a:r>
              <a:rPr lang="sl-SI" i="1" dirty="0"/>
              <a:t>obiščejo</a:t>
            </a:r>
            <a:r>
              <a:rPr lang="sl-SI" dirty="0"/>
              <a:t> </a:t>
            </a:r>
            <a:r>
              <a:rPr lang="sl-SI" b="1" dirty="0" smtClean="0"/>
              <a:t>…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463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775158"/>
            <a:ext cx="10515600" cy="314492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SBŽ 2, </a:t>
            </a:r>
            <a:r>
              <a:rPr lang="sl-SI" dirty="0" err="1"/>
              <a:t>dz</a:t>
            </a:r>
            <a:r>
              <a:rPr lang="sl-SI" dirty="0"/>
              <a:t>, str. 42-43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8" y="693020"/>
            <a:ext cx="11744042" cy="41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5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529714"/>
            <a:ext cx="10515600" cy="559936"/>
          </a:xfrm>
        </p:spPr>
        <p:txBody>
          <a:bodyPr/>
          <a:lstStyle/>
          <a:p>
            <a:r>
              <a:rPr lang="sl-SI" dirty="0"/>
              <a:t>SBŽ 2, </a:t>
            </a:r>
            <a:r>
              <a:rPr lang="sl-SI" dirty="0" err="1"/>
              <a:t>dz</a:t>
            </a:r>
            <a:r>
              <a:rPr lang="sl-SI" dirty="0"/>
              <a:t>, str. 46</a:t>
            </a:r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03081" y="0"/>
            <a:ext cx="9015664" cy="55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55733"/>
            <a:ext cx="10515600" cy="433917"/>
          </a:xfrm>
        </p:spPr>
        <p:txBody>
          <a:bodyPr/>
          <a:lstStyle/>
          <a:p>
            <a:r>
              <a:rPr lang="sl-SI" dirty="0" smtClean="0"/>
              <a:t>Naprej pa v slovenščini, str. 98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7" y="329266"/>
            <a:ext cx="8432800" cy="55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5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477933"/>
            <a:ext cx="10515600" cy="611717"/>
          </a:xfrm>
        </p:spPr>
        <p:txBody>
          <a:bodyPr/>
          <a:lstStyle/>
          <a:p>
            <a:r>
              <a:rPr lang="sl-SI" dirty="0" smtClean="0"/>
              <a:t>Naprej pa v slovenščini, str. 99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492" y="179387"/>
            <a:ext cx="9096375" cy="24860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433" y="2415645"/>
            <a:ext cx="84677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13400"/>
            <a:ext cx="10515600" cy="476250"/>
          </a:xfrm>
        </p:spPr>
        <p:txBody>
          <a:bodyPr/>
          <a:lstStyle/>
          <a:p>
            <a:r>
              <a:rPr lang="sl-SI" dirty="0" smtClean="0"/>
              <a:t>Naprej pa v slovenščini, str. 99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33" y="147635"/>
            <a:ext cx="4978400" cy="658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524901"/>
            <a:ext cx="10515600" cy="564749"/>
          </a:xfrm>
        </p:spPr>
        <p:txBody>
          <a:bodyPr/>
          <a:lstStyle/>
          <a:p>
            <a:r>
              <a:rPr lang="sl-SI" dirty="0" smtClean="0"/>
              <a:t>Naprej pa v slovenščini, str. 104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2" y="815766"/>
            <a:ext cx="6705600" cy="52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7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5601903"/>
            <a:ext cx="10515600" cy="487747"/>
          </a:xfrm>
        </p:spPr>
        <p:txBody>
          <a:bodyPr/>
          <a:lstStyle/>
          <a:p>
            <a:r>
              <a:rPr lang="sl-SI" dirty="0" smtClean="0"/>
              <a:t>Naprej pa v slovenščini, str. 104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34" y="746023"/>
            <a:ext cx="7424086" cy="50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2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Širokozaslonsko</PresentationFormat>
  <Paragraphs>28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Kdo se s tem ukvarja? In kaj dela?</vt:lpstr>
      <vt:lpstr>Dopolnite</vt:lpstr>
      <vt:lpstr>PowerPointova predstavitev</vt:lpstr>
      <vt:lpstr>.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Magda Lojk</dc:creator>
  <cp:lastModifiedBy>Magda Lojk</cp:lastModifiedBy>
  <cp:revision>3</cp:revision>
  <dcterms:created xsi:type="dcterms:W3CDTF">2020-04-15T07:38:50Z</dcterms:created>
  <dcterms:modified xsi:type="dcterms:W3CDTF">2020-04-15T07:55:23Z</dcterms:modified>
</cp:coreProperties>
</file>