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345" r:id="rId3"/>
    <p:sldId id="346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27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43C28D-6131-48E9-B0C1-B4A301CB7CE3}" v="9" dt="2023-04-26T09:30:06.1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udmila Huskova" userId="4336ca7b1401924d" providerId="LiveId" clId="{C443C28D-6131-48E9-B0C1-B4A301CB7CE3}"/>
    <pc:docChg chg="undo custSel addSld delSld modSld">
      <pc:chgData name="Liudmila Huskova" userId="4336ca7b1401924d" providerId="LiveId" clId="{C443C28D-6131-48E9-B0C1-B4A301CB7CE3}" dt="2023-04-26T14:06:39.082" v="1383" actId="20577"/>
      <pc:docMkLst>
        <pc:docMk/>
      </pc:docMkLst>
      <pc:sldChg chg="modSp mod">
        <pc:chgData name="Liudmila Huskova" userId="4336ca7b1401924d" providerId="LiveId" clId="{C443C28D-6131-48E9-B0C1-B4A301CB7CE3}" dt="2023-04-26T14:06:39.082" v="1383" actId="20577"/>
        <pc:sldMkLst>
          <pc:docMk/>
          <pc:sldMk cId="3778354275" sldId="258"/>
        </pc:sldMkLst>
        <pc:spChg chg="mod">
          <ac:chgData name="Liudmila Huskova" userId="4336ca7b1401924d" providerId="LiveId" clId="{C443C28D-6131-48E9-B0C1-B4A301CB7CE3}" dt="2023-04-26T14:06:39.082" v="1383" actId="20577"/>
          <ac:spMkLst>
            <pc:docMk/>
            <pc:sldMk cId="3778354275" sldId="258"/>
            <ac:spMk id="2" creationId="{B5832FCD-0247-05EB-CB48-E485D369719C}"/>
          </ac:spMkLst>
        </pc:spChg>
      </pc:sldChg>
      <pc:sldChg chg="modSp mod">
        <pc:chgData name="Liudmila Huskova" userId="4336ca7b1401924d" providerId="LiveId" clId="{C443C28D-6131-48E9-B0C1-B4A301CB7CE3}" dt="2023-04-26T14:06:20.776" v="1373" actId="14100"/>
        <pc:sldMkLst>
          <pc:docMk/>
          <pc:sldMk cId="1907623296" sldId="279"/>
        </pc:sldMkLst>
        <pc:spChg chg="mod">
          <ac:chgData name="Liudmila Huskova" userId="4336ca7b1401924d" providerId="LiveId" clId="{C443C28D-6131-48E9-B0C1-B4A301CB7CE3}" dt="2023-04-26T14:06:20.776" v="1373" actId="14100"/>
          <ac:spMkLst>
            <pc:docMk/>
            <pc:sldMk cId="1907623296" sldId="279"/>
            <ac:spMk id="3" creationId="{48D1C19C-6ED0-1752-052C-13593897E292}"/>
          </ac:spMkLst>
        </pc:spChg>
      </pc:sldChg>
      <pc:sldChg chg="del">
        <pc:chgData name="Liudmila Huskova" userId="4336ca7b1401924d" providerId="LiveId" clId="{C443C28D-6131-48E9-B0C1-B4A301CB7CE3}" dt="2023-04-26T08:58:51.217" v="0" actId="47"/>
        <pc:sldMkLst>
          <pc:docMk/>
          <pc:sldMk cId="2948798178" sldId="329"/>
        </pc:sldMkLst>
      </pc:sldChg>
      <pc:sldChg chg="del">
        <pc:chgData name="Liudmila Huskova" userId="4336ca7b1401924d" providerId="LiveId" clId="{C443C28D-6131-48E9-B0C1-B4A301CB7CE3}" dt="2023-04-26T08:58:51.849" v="1" actId="47"/>
        <pc:sldMkLst>
          <pc:docMk/>
          <pc:sldMk cId="3462631044" sldId="330"/>
        </pc:sldMkLst>
      </pc:sldChg>
      <pc:sldChg chg="del">
        <pc:chgData name="Liudmila Huskova" userId="4336ca7b1401924d" providerId="LiveId" clId="{C443C28D-6131-48E9-B0C1-B4A301CB7CE3}" dt="2023-04-26T08:58:52.153" v="2" actId="47"/>
        <pc:sldMkLst>
          <pc:docMk/>
          <pc:sldMk cId="1932776768" sldId="331"/>
        </pc:sldMkLst>
      </pc:sldChg>
      <pc:sldChg chg="del">
        <pc:chgData name="Liudmila Huskova" userId="4336ca7b1401924d" providerId="LiveId" clId="{C443C28D-6131-48E9-B0C1-B4A301CB7CE3}" dt="2023-04-26T08:58:52.629" v="3" actId="47"/>
        <pc:sldMkLst>
          <pc:docMk/>
          <pc:sldMk cId="388766899" sldId="332"/>
        </pc:sldMkLst>
      </pc:sldChg>
      <pc:sldChg chg="del">
        <pc:chgData name="Liudmila Huskova" userId="4336ca7b1401924d" providerId="LiveId" clId="{C443C28D-6131-48E9-B0C1-B4A301CB7CE3}" dt="2023-04-26T08:58:53.135" v="4" actId="47"/>
        <pc:sldMkLst>
          <pc:docMk/>
          <pc:sldMk cId="561559555" sldId="333"/>
        </pc:sldMkLst>
      </pc:sldChg>
      <pc:sldChg chg="del">
        <pc:chgData name="Liudmila Huskova" userId="4336ca7b1401924d" providerId="LiveId" clId="{C443C28D-6131-48E9-B0C1-B4A301CB7CE3}" dt="2023-04-26T08:58:53.438" v="5" actId="47"/>
        <pc:sldMkLst>
          <pc:docMk/>
          <pc:sldMk cId="2448630834" sldId="334"/>
        </pc:sldMkLst>
      </pc:sldChg>
      <pc:sldChg chg="del">
        <pc:chgData name="Liudmila Huskova" userId="4336ca7b1401924d" providerId="LiveId" clId="{C443C28D-6131-48E9-B0C1-B4A301CB7CE3}" dt="2023-04-26T08:58:53.900" v="6" actId="47"/>
        <pc:sldMkLst>
          <pc:docMk/>
          <pc:sldMk cId="3359975622" sldId="335"/>
        </pc:sldMkLst>
      </pc:sldChg>
      <pc:sldChg chg="del">
        <pc:chgData name="Liudmila Huskova" userId="4336ca7b1401924d" providerId="LiveId" clId="{C443C28D-6131-48E9-B0C1-B4A301CB7CE3}" dt="2023-04-26T08:58:54.247" v="7" actId="47"/>
        <pc:sldMkLst>
          <pc:docMk/>
          <pc:sldMk cId="635080218" sldId="336"/>
        </pc:sldMkLst>
      </pc:sldChg>
      <pc:sldChg chg="del">
        <pc:chgData name="Liudmila Huskova" userId="4336ca7b1401924d" providerId="LiveId" clId="{C443C28D-6131-48E9-B0C1-B4A301CB7CE3}" dt="2023-04-26T08:58:54.609" v="8" actId="47"/>
        <pc:sldMkLst>
          <pc:docMk/>
          <pc:sldMk cId="3391674140" sldId="337"/>
        </pc:sldMkLst>
      </pc:sldChg>
      <pc:sldChg chg="del">
        <pc:chgData name="Liudmila Huskova" userId="4336ca7b1401924d" providerId="LiveId" clId="{C443C28D-6131-48E9-B0C1-B4A301CB7CE3}" dt="2023-04-26T08:58:55.119" v="9" actId="47"/>
        <pc:sldMkLst>
          <pc:docMk/>
          <pc:sldMk cId="318001664" sldId="338"/>
        </pc:sldMkLst>
      </pc:sldChg>
      <pc:sldChg chg="del">
        <pc:chgData name="Liudmila Huskova" userId="4336ca7b1401924d" providerId="LiveId" clId="{C443C28D-6131-48E9-B0C1-B4A301CB7CE3}" dt="2023-04-26T08:58:55.561" v="10" actId="47"/>
        <pc:sldMkLst>
          <pc:docMk/>
          <pc:sldMk cId="3576151142" sldId="339"/>
        </pc:sldMkLst>
      </pc:sldChg>
      <pc:sldChg chg="del">
        <pc:chgData name="Liudmila Huskova" userId="4336ca7b1401924d" providerId="LiveId" clId="{C443C28D-6131-48E9-B0C1-B4A301CB7CE3}" dt="2023-04-26T08:58:55.958" v="11" actId="47"/>
        <pc:sldMkLst>
          <pc:docMk/>
          <pc:sldMk cId="117528586" sldId="340"/>
        </pc:sldMkLst>
      </pc:sldChg>
      <pc:sldChg chg="del">
        <pc:chgData name="Liudmila Huskova" userId="4336ca7b1401924d" providerId="LiveId" clId="{C443C28D-6131-48E9-B0C1-B4A301CB7CE3}" dt="2023-04-26T08:58:56.557" v="12" actId="47"/>
        <pc:sldMkLst>
          <pc:docMk/>
          <pc:sldMk cId="1204323307" sldId="341"/>
        </pc:sldMkLst>
      </pc:sldChg>
      <pc:sldChg chg="del">
        <pc:chgData name="Liudmila Huskova" userId="4336ca7b1401924d" providerId="LiveId" clId="{C443C28D-6131-48E9-B0C1-B4A301CB7CE3}" dt="2023-04-26T08:58:57.047" v="13" actId="47"/>
        <pc:sldMkLst>
          <pc:docMk/>
          <pc:sldMk cId="1518087188" sldId="342"/>
        </pc:sldMkLst>
      </pc:sldChg>
      <pc:sldChg chg="del">
        <pc:chgData name="Liudmila Huskova" userId="4336ca7b1401924d" providerId="LiveId" clId="{C443C28D-6131-48E9-B0C1-B4A301CB7CE3}" dt="2023-04-26T08:58:57.540" v="14" actId="47"/>
        <pc:sldMkLst>
          <pc:docMk/>
          <pc:sldMk cId="3606850740" sldId="343"/>
        </pc:sldMkLst>
      </pc:sldChg>
      <pc:sldChg chg="del">
        <pc:chgData name="Liudmila Huskova" userId="4336ca7b1401924d" providerId="LiveId" clId="{C443C28D-6131-48E9-B0C1-B4A301CB7CE3}" dt="2023-04-26T08:58:58.134" v="15" actId="47"/>
        <pc:sldMkLst>
          <pc:docMk/>
          <pc:sldMk cId="1883783337" sldId="344"/>
        </pc:sldMkLst>
      </pc:sldChg>
      <pc:sldChg chg="modSp mod">
        <pc:chgData name="Liudmila Huskova" userId="4336ca7b1401924d" providerId="LiveId" clId="{C443C28D-6131-48E9-B0C1-B4A301CB7CE3}" dt="2023-04-26T09:02:16.442" v="101"/>
        <pc:sldMkLst>
          <pc:docMk/>
          <pc:sldMk cId="4064321406" sldId="345"/>
        </pc:sldMkLst>
        <pc:spChg chg="mod">
          <ac:chgData name="Liudmila Huskova" userId="4336ca7b1401924d" providerId="LiveId" clId="{C443C28D-6131-48E9-B0C1-B4A301CB7CE3}" dt="2023-04-26T09:00:10.821" v="93" actId="20577"/>
          <ac:spMkLst>
            <pc:docMk/>
            <pc:sldMk cId="4064321406" sldId="345"/>
            <ac:spMk id="2" creationId="{02B28FEC-680F-E101-C9AD-C28836C84B30}"/>
          </ac:spMkLst>
        </pc:spChg>
        <pc:spChg chg="mod">
          <ac:chgData name="Liudmila Huskova" userId="4336ca7b1401924d" providerId="LiveId" clId="{C443C28D-6131-48E9-B0C1-B4A301CB7CE3}" dt="2023-04-26T09:02:16.442" v="101"/>
          <ac:spMkLst>
            <pc:docMk/>
            <pc:sldMk cId="4064321406" sldId="345"/>
            <ac:spMk id="3" creationId="{856BE03A-4803-CF9F-B3DB-C5BD08650437}"/>
          </ac:spMkLst>
        </pc:spChg>
      </pc:sldChg>
      <pc:sldChg chg="modSp new mod">
        <pc:chgData name="Liudmila Huskova" userId="4336ca7b1401924d" providerId="LiveId" clId="{C443C28D-6131-48E9-B0C1-B4A301CB7CE3}" dt="2023-04-26T09:14:55.691" v="211" actId="114"/>
        <pc:sldMkLst>
          <pc:docMk/>
          <pc:sldMk cId="1343181093" sldId="346"/>
        </pc:sldMkLst>
        <pc:spChg chg="mod">
          <ac:chgData name="Liudmila Huskova" userId="4336ca7b1401924d" providerId="LiveId" clId="{C443C28D-6131-48E9-B0C1-B4A301CB7CE3}" dt="2023-04-26T09:11:31.347" v="186" actId="20577"/>
          <ac:spMkLst>
            <pc:docMk/>
            <pc:sldMk cId="1343181093" sldId="346"/>
            <ac:spMk id="2" creationId="{C5151B8C-F9DF-35CC-2485-94572DF54832}"/>
          </ac:spMkLst>
        </pc:spChg>
        <pc:spChg chg="mod">
          <ac:chgData name="Liudmila Huskova" userId="4336ca7b1401924d" providerId="LiveId" clId="{C443C28D-6131-48E9-B0C1-B4A301CB7CE3}" dt="2023-04-26T09:14:55.691" v="211" actId="114"/>
          <ac:spMkLst>
            <pc:docMk/>
            <pc:sldMk cId="1343181093" sldId="346"/>
            <ac:spMk id="3" creationId="{46C1D45C-1BA9-8C64-7866-13F694C39BCB}"/>
          </ac:spMkLst>
        </pc:spChg>
      </pc:sldChg>
      <pc:sldChg chg="addSp delSp modSp new mod">
        <pc:chgData name="Liudmila Huskova" userId="4336ca7b1401924d" providerId="LiveId" clId="{C443C28D-6131-48E9-B0C1-B4A301CB7CE3}" dt="2023-04-26T09:17:23.140" v="312" actId="14100"/>
        <pc:sldMkLst>
          <pc:docMk/>
          <pc:sldMk cId="1717047505" sldId="347"/>
        </pc:sldMkLst>
        <pc:spChg chg="del">
          <ac:chgData name="Liudmila Huskova" userId="4336ca7b1401924d" providerId="LiveId" clId="{C443C28D-6131-48E9-B0C1-B4A301CB7CE3}" dt="2023-04-26T09:15:09.066" v="213" actId="478"/>
          <ac:spMkLst>
            <pc:docMk/>
            <pc:sldMk cId="1717047505" sldId="347"/>
            <ac:spMk id="2" creationId="{6CFD1EE2-0474-9693-60A4-CA808500165D}"/>
          </ac:spMkLst>
        </pc:spChg>
        <pc:spChg chg="del">
          <ac:chgData name="Liudmila Huskova" userId="4336ca7b1401924d" providerId="LiveId" clId="{C443C28D-6131-48E9-B0C1-B4A301CB7CE3}" dt="2023-04-26T09:15:10.380" v="214" actId="478"/>
          <ac:spMkLst>
            <pc:docMk/>
            <pc:sldMk cId="1717047505" sldId="347"/>
            <ac:spMk id="3" creationId="{3C2EA886-98E6-0E47-7AED-57DB323BBFEE}"/>
          </ac:spMkLst>
        </pc:spChg>
        <pc:spChg chg="add mod">
          <ac:chgData name="Liudmila Huskova" userId="4336ca7b1401924d" providerId="LiveId" clId="{C443C28D-6131-48E9-B0C1-B4A301CB7CE3}" dt="2023-04-26T09:15:30.890" v="237" actId="1076"/>
          <ac:spMkLst>
            <pc:docMk/>
            <pc:sldMk cId="1717047505" sldId="347"/>
            <ac:spMk id="4" creationId="{98A59E71-7E00-A08E-F160-F9E699C04CB1}"/>
          </ac:spMkLst>
        </pc:spChg>
        <pc:spChg chg="add mod">
          <ac:chgData name="Liudmila Huskova" userId="4336ca7b1401924d" providerId="LiveId" clId="{C443C28D-6131-48E9-B0C1-B4A301CB7CE3}" dt="2023-04-26T09:15:44.865" v="247" actId="1076"/>
          <ac:spMkLst>
            <pc:docMk/>
            <pc:sldMk cId="1717047505" sldId="347"/>
            <ac:spMk id="5" creationId="{5FF5B53A-1485-DFEC-73D6-37F2E925BCCA}"/>
          </ac:spMkLst>
        </pc:spChg>
        <pc:spChg chg="add mod">
          <ac:chgData name="Liudmila Huskova" userId="4336ca7b1401924d" providerId="LiveId" clId="{C443C28D-6131-48E9-B0C1-B4A301CB7CE3}" dt="2023-04-26T09:16:01.578" v="260" actId="1076"/>
          <ac:spMkLst>
            <pc:docMk/>
            <pc:sldMk cId="1717047505" sldId="347"/>
            <ac:spMk id="6" creationId="{CF177780-DC98-8BBE-1823-9529537F7888}"/>
          </ac:spMkLst>
        </pc:spChg>
        <pc:spChg chg="add mod">
          <ac:chgData name="Liudmila Huskova" userId="4336ca7b1401924d" providerId="LiveId" clId="{C443C28D-6131-48E9-B0C1-B4A301CB7CE3}" dt="2023-04-26T09:16:20.250" v="279" actId="1076"/>
          <ac:spMkLst>
            <pc:docMk/>
            <pc:sldMk cId="1717047505" sldId="347"/>
            <ac:spMk id="7" creationId="{F3C866E1-92D0-320C-7BE4-6A31DEEDE0F6}"/>
          </ac:spMkLst>
        </pc:spChg>
        <pc:spChg chg="add mod">
          <ac:chgData name="Liudmila Huskova" userId="4336ca7b1401924d" providerId="LiveId" clId="{C443C28D-6131-48E9-B0C1-B4A301CB7CE3}" dt="2023-04-26T09:16:33.628" v="298" actId="20577"/>
          <ac:spMkLst>
            <pc:docMk/>
            <pc:sldMk cId="1717047505" sldId="347"/>
            <ac:spMk id="8" creationId="{842012D3-D102-61CE-E1E6-49303DA7A68B}"/>
          </ac:spMkLst>
        </pc:spChg>
        <pc:cxnChg chg="add mod">
          <ac:chgData name="Liudmila Huskova" userId="4336ca7b1401924d" providerId="LiveId" clId="{C443C28D-6131-48E9-B0C1-B4A301CB7CE3}" dt="2023-04-26T09:16:49.244" v="301" actId="1582"/>
          <ac:cxnSpMkLst>
            <pc:docMk/>
            <pc:sldMk cId="1717047505" sldId="347"/>
            <ac:cxnSpMk id="10" creationId="{B2221E0B-D517-8BDA-C162-1A3DB9AD4FE7}"/>
          </ac:cxnSpMkLst>
        </pc:cxnChg>
        <pc:cxnChg chg="add mod">
          <ac:chgData name="Liudmila Huskova" userId="4336ca7b1401924d" providerId="LiveId" clId="{C443C28D-6131-48E9-B0C1-B4A301CB7CE3}" dt="2023-04-26T09:17:01.454" v="304" actId="14100"/>
          <ac:cxnSpMkLst>
            <pc:docMk/>
            <pc:sldMk cId="1717047505" sldId="347"/>
            <ac:cxnSpMk id="11" creationId="{9E854717-04F1-A6AC-1DE8-92D95A649458}"/>
          </ac:cxnSpMkLst>
        </pc:cxnChg>
        <pc:cxnChg chg="add mod">
          <ac:chgData name="Liudmila Huskova" userId="4336ca7b1401924d" providerId="LiveId" clId="{C443C28D-6131-48E9-B0C1-B4A301CB7CE3}" dt="2023-04-26T09:17:16.314" v="309" actId="14100"/>
          <ac:cxnSpMkLst>
            <pc:docMk/>
            <pc:sldMk cId="1717047505" sldId="347"/>
            <ac:cxnSpMk id="13" creationId="{7ED4D480-CBDE-BA19-E338-A817718C9815}"/>
          </ac:cxnSpMkLst>
        </pc:cxnChg>
        <pc:cxnChg chg="add mod">
          <ac:chgData name="Liudmila Huskova" userId="4336ca7b1401924d" providerId="LiveId" clId="{C443C28D-6131-48E9-B0C1-B4A301CB7CE3}" dt="2023-04-26T09:17:23.140" v="312" actId="14100"/>
          <ac:cxnSpMkLst>
            <pc:docMk/>
            <pc:sldMk cId="1717047505" sldId="347"/>
            <ac:cxnSpMk id="17" creationId="{7D690D56-D924-CF5B-25E4-ACC12EB8AD5D}"/>
          </ac:cxnSpMkLst>
        </pc:cxnChg>
      </pc:sldChg>
      <pc:sldChg chg="modSp new mod">
        <pc:chgData name="Liudmila Huskova" userId="4336ca7b1401924d" providerId="LiveId" clId="{C443C28D-6131-48E9-B0C1-B4A301CB7CE3}" dt="2023-04-26T09:19:14.777" v="357" actId="114"/>
        <pc:sldMkLst>
          <pc:docMk/>
          <pc:sldMk cId="4002912169" sldId="348"/>
        </pc:sldMkLst>
        <pc:spChg chg="mod">
          <ac:chgData name="Liudmila Huskova" userId="4336ca7b1401924d" providerId="LiveId" clId="{C443C28D-6131-48E9-B0C1-B4A301CB7CE3}" dt="2023-04-26T09:18:07.542" v="349" actId="20577"/>
          <ac:spMkLst>
            <pc:docMk/>
            <pc:sldMk cId="4002912169" sldId="348"/>
            <ac:spMk id="2" creationId="{A0383152-D6E8-FB79-61E4-27130C45F1AA}"/>
          </ac:spMkLst>
        </pc:spChg>
        <pc:spChg chg="mod">
          <ac:chgData name="Liudmila Huskova" userId="4336ca7b1401924d" providerId="LiveId" clId="{C443C28D-6131-48E9-B0C1-B4A301CB7CE3}" dt="2023-04-26T09:19:14.777" v="357" actId="114"/>
          <ac:spMkLst>
            <pc:docMk/>
            <pc:sldMk cId="4002912169" sldId="348"/>
            <ac:spMk id="3" creationId="{CE9DF210-7FD7-D7B4-9CA2-420BC21613EA}"/>
          </ac:spMkLst>
        </pc:spChg>
      </pc:sldChg>
      <pc:sldChg chg="modSp new mod">
        <pc:chgData name="Liudmila Huskova" userId="4336ca7b1401924d" providerId="LiveId" clId="{C443C28D-6131-48E9-B0C1-B4A301CB7CE3}" dt="2023-04-26T09:21:51.045" v="456" actId="114"/>
        <pc:sldMkLst>
          <pc:docMk/>
          <pc:sldMk cId="2171852053" sldId="349"/>
        </pc:sldMkLst>
        <pc:spChg chg="mod">
          <ac:chgData name="Liudmila Huskova" userId="4336ca7b1401924d" providerId="LiveId" clId="{C443C28D-6131-48E9-B0C1-B4A301CB7CE3}" dt="2023-04-26T09:19:55.139" v="428" actId="20577"/>
          <ac:spMkLst>
            <pc:docMk/>
            <pc:sldMk cId="2171852053" sldId="349"/>
            <ac:spMk id="2" creationId="{28E03A16-FD5A-8D2A-C2B2-B535B0A16D5D}"/>
          </ac:spMkLst>
        </pc:spChg>
        <pc:spChg chg="mod">
          <ac:chgData name="Liudmila Huskova" userId="4336ca7b1401924d" providerId="LiveId" clId="{C443C28D-6131-48E9-B0C1-B4A301CB7CE3}" dt="2023-04-26T09:21:51.045" v="456" actId="114"/>
          <ac:spMkLst>
            <pc:docMk/>
            <pc:sldMk cId="2171852053" sldId="349"/>
            <ac:spMk id="3" creationId="{BB34A2CF-3511-A8CD-CF10-7F85917D6CB6}"/>
          </ac:spMkLst>
        </pc:spChg>
      </pc:sldChg>
      <pc:sldChg chg="modSp new mod">
        <pc:chgData name="Liudmila Huskova" userId="4336ca7b1401924d" providerId="LiveId" clId="{C443C28D-6131-48E9-B0C1-B4A301CB7CE3}" dt="2023-04-26T09:26:36.277" v="598" actId="114"/>
        <pc:sldMkLst>
          <pc:docMk/>
          <pc:sldMk cId="156389904" sldId="350"/>
        </pc:sldMkLst>
        <pc:spChg chg="mod">
          <ac:chgData name="Liudmila Huskova" userId="4336ca7b1401924d" providerId="LiveId" clId="{C443C28D-6131-48E9-B0C1-B4A301CB7CE3}" dt="2023-04-26T09:22:06.736" v="458"/>
          <ac:spMkLst>
            <pc:docMk/>
            <pc:sldMk cId="156389904" sldId="350"/>
            <ac:spMk id="2" creationId="{8BAB9E40-7E49-9194-6BE8-D8758DFA96A5}"/>
          </ac:spMkLst>
        </pc:spChg>
        <pc:spChg chg="mod">
          <ac:chgData name="Liudmila Huskova" userId="4336ca7b1401924d" providerId="LiveId" clId="{C443C28D-6131-48E9-B0C1-B4A301CB7CE3}" dt="2023-04-26T09:26:36.277" v="598" actId="114"/>
          <ac:spMkLst>
            <pc:docMk/>
            <pc:sldMk cId="156389904" sldId="350"/>
            <ac:spMk id="3" creationId="{B8AD007F-B7A8-CC4C-10B3-1F39F316C5CF}"/>
          </ac:spMkLst>
        </pc:spChg>
      </pc:sldChg>
      <pc:sldChg chg="modSp new mod">
        <pc:chgData name="Liudmila Huskova" userId="4336ca7b1401924d" providerId="LiveId" clId="{C443C28D-6131-48E9-B0C1-B4A301CB7CE3}" dt="2023-04-26T09:27:55.729" v="632" actId="114"/>
        <pc:sldMkLst>
          <pc:docMk/>
          <pc:sldMk cId="1458817521" sldId="351"/>
        </pc:sldMkLst>
        <pc:spChg chg="mod">
          <ac:chgData name="Liudmila Huskova" userId="4336ca7b1401924d" providerId="LiveId" clId="{C443C28D-6131-48E9-B0C1-B4A301CB7CE3}" dt="2023-04-26T09:27:05.381" v="630" actId="20577"/>
          <ac:spMkLst>
            <pc:docMk/>
            <pc:sldMk cId="1458817521" sldId="351"/>
            <ac:spMk id="2" creationId="{F14921D0-0CFF-C665-B1C1-8378B6470113}"/>
          </ac:spMkLst>
        </pc:spChg>
        <pc:spChg chg="mod">
          <ac:chgData name="Liudmila Huskova" userId="4336ca7b1401924d" providerId="LiveId" clId="{C443C28D-6131-48E9-B0C1-B4A301CB7CE3}" dt="2023-04-26T09:27:55.729" v="632" actId="114"/>
          <ac:spMkLst>
            <pc:docMk/>
            <pc:sldMk cId="1458817521" sldId="351"/>
            <ac:spMk id="3" creationId="{171E4930-CC2E-831E-B5B1-56F2C4E1CD85}"/>
          </ac:spMkLst>
        </pc:spChg>
      </pc:sldChg>
      <pc:sldChg chg="modSp new mod">
        <pc:chgData name="Liudmila Huskova" userId="4336ca7b1401924d" providerId="LiveId" clId="{C443C28D-6131-48E9-B0C1-B4A301CB7CE3}" dt="2023-04-26T14:05:45.179" v="1372" actId="20577"/>
        <pc:sldMkLst>
          <pc:docMk/>
          <pc:sldMk cId="4267915533" sldId="352"/>
        </pc:sldMkLst>
        <pc:spChg chg="mod">
          <ac:chgData name="Liudmila Huskova" userId="4336ca7b1401924d" providerId="LiveId" clId="{C443C28D-6131-48E9-B0C1-B4A301CB7CE3}" dt="2023-04-26T09:30:06.165" v="635" actId="20578"/>
          <ac:spMkLst>
            <pc:docMk/>
            <pc:sldMk cId="4267915533" sldId="352"/>
            <ac:spMk id="2" creationId="{F8323729-DCA8-0A4F-0DD3-16B18FDE0A23}"/>
          </ac:spMkLst>
        </pc:spChg>
        <pc:spChg chg="mod">
          <ac:chgData name="Liudmila Huskova" userId="4336ca7b1401924d" providerId="LiveId" clId="{C443C28D-6131-48E9-B0C1-B4A301CB7CE3}" dt="2023-04-26T14:05:45.179" v="1372" actId="20577"/>
          <ac:spMkLst>
            <pc:docMk/>
            <pc:sldMk cId="4267915533" sldId="352"/>
            <ac:spMk id="3" creationId="{9087A2DC-4AD6-A2F7-3C61-07781DDAFBCE}"/>
          </ac:spMkLst>
        </pc:spChg>
      </pc:sldChg>
      <pc:sldChg chg="modSp new mod">
        <pc:chgData name="Liudmila Huskova" userId="4336ca7b1401924d" providerId="LiveId" clId="{C443C28D-6131-48E9-B0C1-B4A301CB7CE3}" dt="2023-04-26T09:31:56.375" v="729" actId="12"/>
        <pc:sldMkLst>
          <pc:docMk/>
          <pc:sldMk cId="2679626061" sldId="353"/>
        </pc:sldMkLst>
        <pc:spChg chg="mod">
          <ac:chgData name="Liudmila Huskova" userId="4336ca7b1401924d" providerId="LiveId" clId="{C443C28D-6131-48E9-B0C1-B4A301CB7CE3}" dt="2023-04-26T09:31:15.603" v="662" actId="20577"/>
          <ac:spMkLst>
            <pc:docMk/>
            <pc:sldMk cId="2679626061" sldId="353"/>
            <ac:spMk id="2" creationId="{8D096BA5-BC05-020D-ABBF-5EA6CC980349}"/>
          </ac:spMkLst>
        </pc:spChg>
        <pc:spChg chg="mod">
          <ac:chgData name="Liudmila Huskova" userId="4336ca7b1401924d" providerId="LiveId" clId="{C443C28D-6131-48E9-B0C1-B4A301CB7CE3}" dt="2023-04-26T09:31:56.375" v="729" actId="12"/>
          <ac:spMkLst>
            <pc:docMk/>
            <pc:sldMk cId="2679626061" sldId="353"/>
            <ac:spMk id="3" creationId="{48367BBB-DB71-2326-45AF-D2C093043F2B}"/>
          </ac:spMkLst>
        </pc:spChg>
      </pc:sldChg>
      <pc:sldChg chg="modSp new mod">
        <pc:chgData name="Liudmila Huskova" userId="4336ca7b1401924d" providerId="LiveId" clId="{C443C28D-6131-48E9-B0C1-B4A301CB7CE3}" dt="2023-04-26T14:05:36.660" v="1360" actId="20577"/>
        <pc:sldMkLst>
          <pc:docMk/>
          <pc:sldMk cId="1507946216" sldId="354"/>
        </pc:sldMkLst>
        <pc:spChg chg="mod">
          <ac:chgData name="Liudmila Huskova" userId="4336ca7b1401924d" providerId="LiveId" clId="{C443C28D-6131-48E9-B0C1-B4A301CB7CE3}" dt="2023-04-26T09:33:11.639" v="757" actId="20577"/>
          <ac:spMkLst>
            <pc:docMk/>
            <pc:sldMk cId="1507946216" sldId="354"/>
            <ac:spMk id="2" creationId="{1D1AB55A-EC62-2D09-EFD0-B41E213F6FD3}"/>
          </ac:spMkLst>
        </pc:spChg>
        <pc:spChg chg="mod">
          <ac:chgData name="Liudmila Huskova" userId="4336ca7b1401924d" providerId="LiveId" clId="{C443C28D-6131-48E9-B0C1-B4A301CB7CE3}" dt="2023-04-26T14:05:36.660" v="1360" actId="20577"/>
          <ac:spMkLst>
            <pc:docMk/>
            <pc:sldMk cId="1507946216" sldId="354"/>
            <ac:spMk id="3" creationId="{B60FF41D-5AD7-DB1B-2F5C-C43BBAA3C36F}"/>
          </ac:spMkLst>
        </pc:spChg>
      </pc:sldChg>
      <pc:sldChg chg="modSp new mod">
        <pc:chgData name="Liudmila Huskova" userId="4336ca7b1401924d" providerId="LiveId" clId="{C443C28D-6131-48E9-B0C1-B4A301CB7CE3}" dt="2023-04-26T14:05:21.485" v="1352" actId="20577"/>
        <pc:sldMkLst>
          <pc:docMk/>
          <pc:sldMk cId="3370330925" sldId="355"/>
        </pc:sldMkLst>
        <pc:spChg chg="mod">
          <ac:chgData name="Liudmila Huskova" userId="4336ca7b1401924d" providerId="LiveId" clId="{C443C28D-6131-48E9-B0C1-B4A301CB7CE3}" dt="2023-04-26T09:38:34.144" v="888" actId="20577"/>
          <ac:spMkLst>
            <pc:docMk/>
            <pc:sldMk cId="3370330925" sldId="355"/>
            <ac:spMk id="2" creationId="{0F51B5DE-A920-B368-7215-CADF2C25058D}"/>
          </ac:spMkLst>
        </pc:spChg>
        <pc:spChg chg="mod">
          <ac:chgData name="Liudmila Huskova" userId="4336ca7b1401924d" providerId="LiveId" clId="{C443C28D-6131-48E9-B0C1-B4A301CB7CE3}" dt="2023-04-26T14:05:21.485" v="1352" actId="20577"/>
          <ac:spMkLst>
            <pc:docMk/>
            <pc:sldMk cId="3370330925" sldId="355"/>
            <ac:spMk id="3" creationId="{5F7E740C-35F7-E7B6-F3FE-F90AA58B1CC2}"/>
          </ac:spMkLst>
        </pc:spChg>
      </pc:sldChg>
      <pc:sldChg chg="modSp new mod">
        <pc:chgData name="Liudmila Huskova" userId="4336ca7b1401924d" providerId="LiveId" clId="{C443C28D-6131-48E9-B0C1-B4A301CB7CE3}" dt="2023-04-26T14:05:13.981" v="1339" actId="20577"/>
        <pc:sldMkLst>
          <pc:docMk/>
          <pc:sldMk cId="2859591833" sldId="356"/>
        </pc:sldMkLst>
        <pc:spChg chg="mod">
          <ac:chgData name="Liudmila Huskova" userId="4336ca7b1401924d" providerId="LiveId" clId="{C443C28D-6131-48E9-B0C1-B4A301CB7CE3}" dt="2023-04-26T14:05:13.981" v="1339" actId="20577"/>
          <ac:spMkLst>
            <pc:docMk/>
            <pc:sldMk cId="2859591833" sldId="356"/>
            <ac:spMk id="3" creationId="{D4561CC9-82E1-C170-D14E-22EC5E502872}"/>
          </ac:spMkLst>
        </pc:spChg>
      </pc:sldChg>
      <pc:sldChg chg="modSp new mod">
        <pc:chgData name="Liudmila Huskova" userId="4336ca7b1401924d" providerId="LiveId" clId="{C443C28D-6131-48E9-B0C1-B4A301CB7CE3}" dt="2023-04-26T14:05:02.319" v="1319" actId="20577"/>
        <pc:sldMkLst>
          <pc:docMk/>
          <pc:sldMk cId="826539399" sldId="357"/>
        </pc:sldMkLst>
        <pc:spChg chg="mod">
          <ac:chgData name="Liudmila Huskova" userId="4336ca7b1401924d" providerId="LiveId" clId="{C443C28D-6131-48E9-B0C1-B4A301CB7CE3}" dt="2023-04-26T09:54:27.141" v="1105" actId="20577"/>
          <ac:spMkLst>
            <pc:docMk/>
            <pc:sldMk cId="826539399" sldId="357"/>
            <ac:spMk id="2" creationId="{75BA71A0-5D96-8FD9-4CB7-CAFAA7DE20B5}"/>
          </ac:spMkLst>
        </pc:spChg>
        <pc:spChg chg="mod">
          <ac:chgData name="Liudmila Huskova" userId="4336ca7b1401924d" providerId="LiveId" clId="{C443C28D-6131-48E9-B0C1-B4A301CB7CE3}" dt="2023-04-26T14:05:02.319" v="1319" actId="20577"/>
          <ac:spMkLst>
            <pc:docMk/>
            <pc:sldMk cId="826539399" sldId="357"/>
            <ac:spMk id="3" creationId="{0460C9CA-D8D4-0082-BADA-0960EEB6E4AB}"/>
          </ac:spMkLst>
        </pc:spChg>
      </pc:sldChg>
      <pc:sldChg chg="modSp new mod">
        <pc:chgData name="Liudmila Huskova" userId="4336ca7b1401924d" providerId="LiveId" clId="{C443C28D-6131-48E9-B0C1-B4A301CB7CE3}" dt="2023-04-26T14:04:45.361" v="1286" actId="20577"/>
        <pc:sldMkLst>
          <pc:docMk/>
          <pc:sldMk cId="410722172" sldId="358"/>
        </pc:sldMkLst>
        <pc:spChg chg="mod">
          <ac:chgData name="Liudmila Huskova" userId="4336ca7b1401924d" providerId="LiveId" clId="{C443C28D-6131-48E9-B0C1-B4A301CB7CE3}" dt="2023-04-26T14:03:20.295" v="1246" actId="20577"/>
          <ac:spMkLst>
            <pc:docMk/>
            <pc:sldMk cId="410722172" sldId="358"/>
            <ac:spMk id="2" creationId="{B966E862-06E9-A895-B219-A68D209E1FE1}"/>
          </ac:spMkLst>
        </pc:spChg>
        <pc:spChg chg="mod">
          <ac:chgData name="Liudmila Huskova" userId="4336ca7b1401924d" providerId="LiveId" clId="{C443C28D-6131-48E9-B0C1-B4A301CB7CE3}" dt="2023-04-26T14:04:45.361" v="1286" actId="20577"/>
          <ac:spMkLst>
            <pc:docMk/>
            <pc:sldMk cId="410722172" sldId="358"/>
            <ac:spMk id="3" creationId="{5A74E4F6-74F3-3B21-B15C-18F043C9346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1FF2C-E2CB-4992-9276-E37E37482A3A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70F0C-B493-4D75-98E3-F207D271D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794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821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0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2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9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20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0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16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1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0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79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95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09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3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680">
          <p15:clr>
            <a:srgbClr val="F26B43"/>
          </p15:clr>
        </p15:guide>
        <p15:guide id="4" pos="7000">
          <p15:clr>
            <a:srgbClr val="F26B43"/>
          </p15:clr>
        </p15:guide>
        <p15:guide id="5" orient="horz" pos="679">
          <p15:clr>
            <a:srgbClr val="F26B43"/>
          </p15:clr>
        </p15:guide>
        <p15:guide id="6" orient="horz" pos="3640">
          <p15:clr>
            <a:srgbClr val="F26B43"/>
          </p15:clr>
        </p15:guide>
        <p15:guide id="7" pos="6644">
          <p15:clr>
            <a:srgbClr val="F26B43"/>
          </p15:clr>
        </p15:guide>
        <p15:guide id="8" pos="6289">
          <p15:clr>
            <a:srgbClr val="F26B43"/>
          </p15:clr>
        </p15:guide>
        <p15:guide id="9" pos="5945">
          <p15:clr>
            <a:srgbClr val="F26B43"/>
          </p15:clr>
        </p15:guide>
        <p15:guide id="10" pos="1391">
          <p15:clr>
            <a:srgbClr val="F26B43"/>
          </p15:clr>
        </p15:guide>
        <p15:guide id="11" pos="1032">
          <p15:clr>
            <a:srgbClr val="F26B43"/>
          </p15:clr>
        </p15:guide>
        <p15:guide id="12" pos="1732">
          <p15:clr>
            <a:srgbClr val="F26B43"/>
          </p15:clr>
        </p15:guide>
        <p15:guide id="13" pos="2084">
          <p15:clr>
            <a:srgbClr val="F26B43"/>
          </p15:clr>
        </p15:guide>
        <p15:guide id="14" pos="5596">
          <p15:clr>
            <a:srgbClr val="F26B43"/>
          </p15:clr>
        </p15:guide>
        <p15:guide id="15" pos="2436">
          <p15:clr>
            <a:srgbClr val="F26B43"/>
          </p15:clr>
        </p15:guide>
        <p15:guide id="16" pos="5244">
          <p15:clr>
            <a:srgbClr val="F26B43"/>
          </p15:clr>
        </p15:guide>
        <p15:guide id="17" pos="2792">
          <p15:clr>
            <a:srgbClr val="F26B43"/>
          </p15:clr>
        </p15:guide>
        <p15:guide id="18" pos="4892">
          <p15:clr>
            <a:srgbClr val="F26B43"/>
          </p15:clr>
        </p15:guide>
        <p15:guide id="19" pos="4543">
          <p15:clr>
            <a:srgbClr val="F26B43"/>
          </p15:clr>
        </p15:guide>
        <p15:guide id="20" pos="3488">
          <p15:clr>
            <a:srgbClr val="F26B43"/>
          </p15:clr>
        </p15:guide>
        <p15:guide id="21" pos="4192">
          <p15:clr>
            <a:srgbClr val="F26B43"/>
          </p15:clr>
        </p15:guide>
        <p15:guide id="22" pos="3840">
          <p15:clr>
            <a:srgbClr val="F26B43"/>
          </p15:clr>
        </p15:guide>
        <p15:guide id="23" pos="340">
          <p15:clr>
            <a:srgbClr val="A4A3A4"/>
          </p15:clr>
        </p15:guide>
        <p15:guide id="24" pos="7340">
          <p15:clr>
            <a:srgbClr val="A4A3A4"/>
          </p15:clr>
        </p15:guide>
        <p15:guide id="25" orient="horz" pos="1062">
          <p15:clr>
            <a:srgbClr val="5ACBF0"/>
          </p15:clr>
        </p15:guide>
        <p15:guide id="26" orient="horz" pos="3982">
          <p15:clr>
            <a:srgbClr val="A4A3A4"/>
          </p15:clr>
        </p15:guide>
        <p15:guide id="27" orient="horz" pos="338">
          <p15:clr>
            <a:srgbClr val="A4A3A4"/>
          </p15:clr>
        </p15:guide>
        <p15:guide id="28" orient="horz" pos="950">
          <p15:clr>
            <a:srgbClr val="5ACBF0"/>
          </p15:clr>
        </p15:guide>
        <p15:guide id="29" orient="horz" pos="249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832FCD-0247-05EB-CB48-E485D36971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Сложное предложение.</a:t>
            </a:r>
            <a:br>
              <a:rPr lang="ru-RU" dirty="0"/>
            </a:br>
            <a:r>
              <a:rPr lang="ru-RU"/>
              <a:t>Сложносочинённое предложение (ССП).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8354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096BA5-BC05-020D-ABBF-5EA6CC980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отношений в ССП: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367BBB-DB71-2326-45AF-D2C093043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Соединительные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Противительные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Разделительные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Присоединительные</a:t>
            </a:r>
          </a:p>
        </p:txBody>
      </p:sp>
    </p:spTree>
    <p:extLst>
      <p:ext uri="{BB962C8B-B14F-4D97-AF65-F5344CB8AC3E}">
        <p14:creationId xmlns:p14="http://schemas.microsoft.com/office/powerpoint/2010/main" val="2679626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1AB55A-EC62-2D09-EFD0-B41E213F6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Соединительные отношения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0FF41D-5AD7-DB1B-2F5C-C43BBAA3C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4776786"/>
          </a:xfrm>
        </p:spPr>
        <p:txBody>
          <a:bodyPr>
            <a:normAutofit/>
          </a:bodyPr>
          <a:lstStyle/>
          <a:p>
            <a:r>
              <a:rPr lang="ru-RU" dirty="0"/>
              <a:t>Союзы </a:t>
            </a:r>
            <a:r>
              <a:rPr lang="ru-RU" b="1" i="1" dirty="0"/>
              <a:t>и, да, да и, и также, и тоже, ни…ни, как…так и, не только…но и</a:t>
            </a:r>
            <a:r>
              <a:rPr lang="ru-RU" dirty="0"/>
              <a:t>:</a:t>
            </a:r>
          </a:p>
          <a:p>
            <a:r>
              <a:rPr lang="ru-RU" i="1" dirty="0"/>
              <a:t>Целыми днями и ночами лил дождь, и капли неумолчно стучали по крыше, и хлестала под окном вода, стекая по желобу в кадку.</a:t>
            </a:r>
            <a:endParaRPr lang="ru-RU" dirty="0"/>
          </a:p>
          <a:p>
            <a:r>
              <a:rPr lang="ru-RU" i="1" dirty="0"/>
              <a:t>Не только кто имеет двадцать пять лет от роду, прекрасные усы и удивительно сшитый сюртук, но даже тот, у кого на подбородке выскакивают белые волоса и голова гладка, как серебряное блюдо, и тот в восторге от Невского проспекта.</a:t>
            </a:r>
            <a:endParaRPr lang="ru-RU" dirty="0"/>
          </a:p>
          <a:p>
            <a:r>
              <a:rPr lang="ru-RU" i="1" dirty="0"/>
              <a:t>Наконец сновидения сделались его </a:t>
            </a:r>
            <a:r>
              <a:rPr lang="ru-RU" i="1" dirty="0" err="1"/>
              <a:t>жизнию</a:t>
            </a:r>
            <a:r>
              <a:rPr lang="ru-RU" i="1" dirty="0"/>
              <a:t>, и с этого времени вся жизнь его приняла странный оборот: он, можно сказать, спал наяву и бодрствовал во сне.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7946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51B5DE-A920-B368-7215-CADF2C250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Противительные отношения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7E740C-35F7-E7B6-F3FE-F90AA58B1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4776786"/>
          </a:xfrm>
        </p:spPr>
        <p:txBody>
          <a:bodyPr>
            <a:normAutofit/>
          </a:bodyPr>
          <a:lstStyle/>
          <a:p>
            <a:r>
              <a:rPr lang="ru-RU" dirty="0"/>
              <a:t>Возможны два вида отношений: сопоставление и противопоставление. Союзы </a:t>
            </a:r>
            <a:r>
              <a:rPr lang="ru-RU" b="1" i="1" dirty="0"/>
              <a:t>а, же, но, однако, зато, да, а, только</a:t>
            </a:r>
            <a:r>
              <a:rPr lang="ru-RU" dirty="0"/>
              <a:t>:</a:t>
            </a:r>
          </a:p>
          <a:p>
            <a:r>
              <a:rPr lang="ru-RU" i="1" dirty="0"/>
              <a:t>Но, чтобы не дать этого заметить, он отдалился на дальнее расстояние, беспечно глядел по сторонам и рассматривал вывески, а между тем не упускал из виду ни одного шага незнакомки.</a:t>
            </a:r>
          </a:p>
          <a:p>
            <a:r>
              <a:rPr lang="ru-RU" b="1" dirty="0"/>
              <a:t>Сопоставление</a:t>
            </a:r>
            <a:r>
              <a:rPr lang="ru-RU" dirty="0"/>
              <a:t>:</a:t>
            </a:r>
          </a:p>
          <a:p>
            <a:r>
              <a:rPr lang="ru-RU" i="1" dirty="0"/>
              <a:t>Приснилось это клочковатое бегущее серенькое небо, а под ним беззвучная стая грачей.</a:t>
            </a:r>
          </a:p>
          <a:p>
            <a:r>
              <a:rPr lang="ru-RU" i="1" dirty="0"/>
              <a:t>Он спокойно сидел в кресле, я же не мог успокоиться и вышел на террасу.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0330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CC692F-0D8B-2018-8D32-7197FC9D3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561CC9-82E1-C170-D14E-22EC5E502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5172075"/>
          </a:xfrm>
        </p:spPr>
        <p:txBody>
          <a:bodyPr/>
          <a:lstStyle/>
          <a:p>
            <a:r>
              <a:rPr lang="ru-RU" b="1" dirty="0"/>
              <a:t>Противопоставление</a:t>
            </a:r>
            <a:r>
              <a:rPr lang="ru-RU" dirty="0"/>
              <a:t>:</a:t>
            </a:r>
          </a:p>
          <a:p>
            <a:r>
              <a:rPr lang="ru-RU" i="1" dirty="0"/>
              <a:t>Эту поэму Иван Николаевич сочинил, и в очень короткий срок, но, к сожалению, ею редактора нисколько не удовлетворил. </a:t>
            </a:r>
            <a:endParaRPr lang="ru-RU" dirty="0"/>
          </a:p>
          <a:p>
            <a:r>
              <a:rPr lang="ru-RU" i="1" dirty="0"/>
              <a:t>― Я сам не пойму, ― вполголоса сказал я Пелагее Ивановне, ― судя по тому, что она рассказывала, должно у нее быть заражение, однако же ничего нет.</a:t>
            </a:r>
          </a:p>
          <a:p>
            <a:r>
              <a:rPr lang="ru-RU" i="1" dirty="0"/>
              <a:t>Итак, вошел Лагранж, но зато </a:t>
            </a:r>
            <a:r>
              <a:rPr lang="ru-RU" i="1" dirty="0" err="1"/>
              <a:t>Дюфрен</a:t>
            </a:r>
            <a:r>
              <a:rPr lang="ru-RU" i="1" dirty="0"/>
              <a:t> покинул столицу и уехал в родную Нормандию.</a:t>
            </a:r>
            <a:endParaRPr lang="ru-RU" dirty="0"/>
          </a:p>
          <a:p>
            <a:r>
              <a:rPr lang="ru-RU" i="1" dirty="0"/>
              <a:t>Они любят иногда пощеголять, но щегольство это всегда кажется на них слишком резким и несколько походит на заплату.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9591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BA71A0-5D96-8FD9-4CB7-CAFAA7DE2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Разделительные отношения: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60C9CA-D8D4-0082-BADA-0960EEB6E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4490940"/>
          </a:xfrm>
        </p:spPr>
        <p:txBody>
          <a:bodyPr>
            <a:normAutofit/>
          </a:bodyPr>
          <a:lstStyle/>
          <a:p>
            <a:r>
              <a:rPr lang="ru-RU" dirty="0"/>
              <a:t>Союзы </a:t>
            </a:r>
            <a:r>
              <a:rPr lang="ru-RU" b="1" i="1" dirty="0"/>
              <a:t>или, либо, или…или, либо…либо, то…то, то ли…то ли, не то…не то</a:t>
            </a:r>
            <a:r>
              <a:rPr lang="ru-RU" dirty="0"/>
              <a:t>:</a:t>
            </a:r>
          </a:p>
          <a:p>
            <a:r>
              <a:rPr lang="ru-RU" i="1" dirty="0"/>
              <a:t>Смирно стоять. Ты понял меня или ударить тебя?</a:t>
            </a:r>
          </a:p>
          <a:p>
            <a:r>
              <a:rPr lang="ru-RU" i="1" dirty="0"/>
              <a:t>У него нет выбора, ― либо сожрать нас, уничтожить, либо самому погибнуть. То у вас просьбы, то протесты, то газеты вам подай!</a:t>
            </a:r>
          </a:p>
          <a:p>
            <a:r>
              <a:rPr lang="ru-RU" i="1" dirty="0"/>
              <a:t>То ли хата была пустой, то ли заперта изнутри.</a:t>
            </a:r>
          </a:p>
          <a:p>
            <a:r>
              <a:rPr lang="ru-RU" i="1" dirty="0"/>
              <a:t>Рудин произнёс это последнее слово как-то стороною; не то он завидовал Наталье, не то он сожалел о ней.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6539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66E862-06E9-A895-B219-A68D209E1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Присоединительные отношения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74E4F6-74F3-3B21-B15C-18F043C93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4584246"/>
          </a:xfrm>
        </p:spPr>
        <p:txBody>
          <a:bodyPr/>
          <a:lstStyle/>
          <a:p>
            <a:r>
              <a:rPr lang="ru-RU" dirty="0"/>
              <a:t>Союзы </a:t>
            </a:r>
            <a:r>
              <a:rPr lang="ru-RU" b="1" i="1" dirty="0"/>
              <a:t>да и, причём, притом, к тому же, а то, а не то, не то:</a:t>
            </a:r>
            <a:endParaRPr lang="ru-RU" dirty="0"/>
          </a:p>
          <a:p>
            <a:r>
              <a:rPr lang="ru-RU" i="1" dirty="0"/>
              <a:t>А иностранец окинул взглядом высокие дома, квадратом окаймлявшие пруд, причем заметно стало, что видит это место он впервые и что оно его заинтересовало.</a:t>
            </a:r>
          </a:p>
          <a:p>
            <a:r>
              <a:rPr lang="ru-RU" i="1" dirty="0"/>
              <a:t>Ровно ничего с ними не случилось, да и случиться не может.</a:t>
            </a:r>
          </a:p>
          <a:p>
            <a:r>
              <a:rPr lang="ru-RU" i="1" dirty="0"/>
              <a:t>Работа на стланике считалась не только легкой ― легчайшей работой, и притом она была </a:t>
            </a:r>
            <a:r>
              <a:rPr lang="ru-RU" i="1" dirty="0" err="1"/>
              <a:t>бесконвойной</a:t>
            </a:r>
            <a:r>
              <a:rPr lang="ru-RU" i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722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D6729B-5EF2-AE47-DBCE-765B76FAD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Литература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D1C19C-6ED0-1752-052C-13593897E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408921"/>
            <a:ext cx="10213200" cy="505378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dirty="0" err="1"/>
              <a:t>Бабайцева</a:t>
            </a:r>
            <a:r>
              <a:rPr lang="ru-RU" dirty="0"/>
              <a:t>, В. В. Максимов, Л. Ю. Современный русский язык. Учеб. для студентов пед. ин-тов. – М.: Просвещение, 1987</a:t>
            </a:r>
          </a:p>
          <a:p>
            <a:pPr>
              <a:spcBef>
                <a:spcPts val="0"/>
              </a:spcBef>
            </a:pPr>
            <a:r>
              <a:rPr lang="ru-RU" dirty="0"/>
              <a:t>Книга о грамматике. Для преподавателей русского языка как иностранного / под ред. А. В. Величко. – СПб.: Златоуст, 2018</a:t>
            </a:r>
          </a:p>
          <a:p>
            <a:pPr>
              <a:spcBef>
                <a:spcPts val="0"/>
              </a:spcBef>
            </a:pPr>
            <a:r>
              <a:rPr lang="ru-RU" dirty="0"/>
              <a:t>Синтаксис русского языка</a:t>
            </a:r>
            <a:r>
              <a:rPr lang="en-US" dirty="0"/>
              <a:t>. M. Kub</a:t>
            </a:r>
            <a:r>
              <a:rPr lang="cs-CZ" dirty="0" err="1"/>
              <a:t>ík</a:t>
            </a:r>
            <a:r>
              <a:rPr lang="cs-CZ" dirty="0"/>
              <a:t>, </a:t>
            </a:r>
            <a:r>
              <a:rPr lang="ru-RU" dirty="0"/>
              <a:t>1974</a:t>
            </a:r>
          </a:p>
          <a:p>
            <a:pPr>
              <a:spcBef>
                <a:spcPts val="0"/>
              </a:spcBef>
            </a:pPr>
            <a:r>
              <a:rPr lang="ru-RU" dirty="0"/>
              <a:t>Современный русский язык: учеб. для студ. вузов, под ред. П. А. </a:t>
            </a:r>
            <a:r>
              <a:rPr lang="ru-RU" dirty="0" err="1"/>
              <a:t>Леканта</a:t>
            </a:r>
            <a:r>
              <a:rPr lang="ru-RU" dirty="0"/>
              <a:t>. – М.: Дрофа, 2007</a:t>
            </a:r>
          </a:p>
          <a:p>
            <a:pPr>
              <a:spcBef>
                <a:spcPts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7623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B28FEC-680F-E101-C9AD-C28836C84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Сложное предложение.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6BE03A-4803-CF9F-B3DB-C5BD08650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Сложное предложение – это структурное, смысловое и интонационное объединение предикативных единиц, грамматически аналогичных простому предложению. </a:t>
            </a:r>
          </a:p>
          <a:p>
            <a:pPr marL="0" indent="0">
              <a:buNone/>
            </a:pPr>
            <a:r>
              <a:rPr lang="ru-RU" i="1" dirty="0"/>
              <a:t>Очевидно, она говорила правду, ей нужен был он, мастер, а вовсе не готический особняк, и не отдельный сад, и не деньги.</a:t>
            </a:r>
          </a:p>
          <a:p>
            <a:pPr marL="0" indent="0">
              <a:buNone/>
            </a:pPr>
            <a:r>
              <a:rPr lang="ru-RU" i="1" dirty="0"/>
              <a:t>Здесь единственное место, где показываются люди не по необходимости, куда не загнала их надобность и меркантильный интерес, объемлющий весь Петербург. </a:t>
            </a:r>
          </a:p>
        </p:txBody>
      </p:sp>
    </p:spTree>
    <p:extLst>
      <p:ext uri="{BB962C8B-B14F-4D97-AF65-F5344CB8AC3E}">
        <p14:creationId xmlns:p14="http://schemas.microsoft.com/office/powerpoint/2010/main" val="4064321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51B8C-F9DF-35CC-2485-94572DF54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Средства создания сложного </a:t>
            </a:r>
            <a:r>
              <a:rPr lang="ru-RU" dirty="0" err="1"/>
              <a:t>предложенния</a:t>
            </a:r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C1D45C-1BA9-8C64-7866-13F694C39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6"/>
            <a:ext cx="10213200" cy="4776786"/>
          </a:xfrm>
        </p:spPr>
        <p:txBody>
          <a:bodyPr>
            <a:normAutofit/>
          </a:bodyPr>
          <a:lstStyle/>
          <a:p>
            <a:r>
              <a:rPr lang="ru-RU" dirty="0"/>
              <a:t>1. Интонация. </a:t>
            </a:r>
          </a:p>
          <a:p>
            <a:r>
              <a:rPr lang="ru-RU" dirty="0"/>
              <a:t>2. Союзы. </a:t>
            </a:r>
          </a:p>
          <a:p>
            <a:r>
              <a:rPr lang="ru-RU" dirty="0"/>
              <a:t>3. Указательные слова в связке с союзным словом. </a:t>
            </a:r>
            <a:r>
              <a:rPr lang="ru-RU" i="1" dirty="0"/>
              <a:t>Жизнь Берлиоза складывалась так, что к необыкновенным явлениям он не привык.</a:t>
            </a:r>
          </a:p>
          <a:p>
            <a:r>
              <a:rPr lang="ru-RU" dirty="0"/>
              <a:t>4. Строение частей. </a:t>
            </a:r>
            <a:r>
              <a:rPr lang="ru-RU" i="1" dirty="0"/>
              <a:t>Сердце его билось, и он невольно ускорял шаг свой. (Гоголь)</a:t>
            </a:r>
          </a:p>
          <a:p>
            <a:r>
              <a:rPr lang="ru-RU" dirty="0"/>
              <a:t>5. Выбор форм сказуемого. </a:t>
            </a:r>
          </a:p>
          <a:p>
            <a:r>
              <a:rPr lang="ru-RU" dirty="0"/>
              <a:t>6. Лексические особенности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3181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8A59E71-7E00-A08E-F160-F9E699C04CB1}"/>
              </a:ext>
            </a:extLst>
          </p:cNvPr>
          <p:cNvSpPr/>
          <p:nvPr/>
        </p:nvSpPr>
        <p:spPr>
          <a:xfrm>
            <a:off x="2613497" y="485393"/>
            <a:ext cx="72262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4"/>
                </a:solidFill>
                <a:effectLst/>
              </a:rPr>
              <a:t>Сложное предложение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FF5B53A-1485-DFEC-73D6-37F2E925BCCA}"/>
              </a:ext>
            </a:extLst>
          </p:cNvPr>
          <p:cNvSpPr/>
          <p:nvPr/>
        </p:nvSpPr>
        <p:spPr>
          <a:xfrm>
            <a:off x="1573205" y="1925417"/>
            <a:ext cx="28376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4"/>
                </a:solidFill>
                <a:effectLst/>
              </a:rPr>
              <a:t>Союзное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F177780-DC98-8BBE-1823-9529537F7888}"/>
              </a:ext>
            </a:extLst>
          </p:cNvPr>
          <p:cNvSpPr/>
          <p:nvPr/>
        </p:nvSpPr>
        <p:spPr>
          <a:xfrm>
            <a:off x="7157907" y="1925417"/>
            <a:ext cx="37793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4"/>
                </a:solidFill>
                <a:effectLst/>
              </a:rPr>
              <a:t>Бессоюзное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3C866E1-92D0-320C-7BE4-6A31DEEDE0F6}"/>
              </a:ext>
            </a:extLst>
          </p:cNvPr>
          <p:cNvSpPr/>
          <p:nvPr/>
        </p:nvSpPr>
        <p:spPr>
          <a:xfrm>
            <a:off x="352061" y="3794649"/>
            <a:ext cx="61259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4"/>
                </a:solidFill>
                <a:effectLst/>
              </a:rPr>
              <a:t>Сложносочинённое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42012D3-D102-61CE-E1E6-49303DA7A68B}"/>
              </a:ext>
            </a:extLst>
          </p:cNvPr>
          <p:cNvSpPr/>
          <p:nvPr/>
        </p:nvSpPr>
        <p:spPr>
          <a:xfrm>
            <a:off x="4721797" y="5091605"/>
            <a:ext cx="65864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4"/>
                </a:solidFill>
                <a:effectLst/>
              </a:rPr>
              <a:t>Сложноподчинённое</a:t>
            </a: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B2221E0B-D517-8BDA-C162-1A3DB9AD4FE7}"/>
              </a:ext>
            </a:extLst>
          </p:cNvPr>
          <p:cNvCxnSpPr/>
          <p:nvPr/>
        </p:nvCxnSpPr>
        <p:spPr>
          <a:xfrm flipH="1">
            <a:off x="4189445" y="1408723"/>
            <a:ext cx="1278294" cy="731298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9E854717-04F1-A6AC-1DE8-92D95A649458}"/>
              </a:ext>
            </a:extLst>
          </p:cNvPr>
          <p:cNvCxnSpPr>
            <a:cxnSpLocks/>
          </p:cNvCxnSpPr>
          <p:nvPr/>
        </p:nvCxnSpPr>
        <p:spPr>
          <a:xfrm>
            <a:off x="7504928" y="1400746"/>
            <a:ext cx="1237856" cy="739275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7ED4D480-CBDE-BA19-E338-A817718C9815}"/>
              </a:ext>
            </a:extLst>
          </p:cNvPr>
          <p:cNvCxnSpPr>
            <a:cxnSpLocks/>
          </p:cNvCxnSpPr>
          <p:nvPr/>
        </p:nvCxnSpPr>
        <p:spPr>
          <a:xfrm flipH="1">
            <a:off x="1791478" y="2848747"/>
            <a:ext cx="998375" cy="1160507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7D690D56-D924-CF5B-25E4-ACC12EB8AD5D}"/>
              </a:ext>
            </a:extLst>
          </p:cNvPr>
          <p:cNvCxnSpPr>
            <a:cxnSpLocks/>
          </p:cNvCxnSpPr>
          <p:nvPr/>
        </p:nvCxnSpPr>
        <p:spPr>
          <a:xfrm>
            <a:off x="3791339" y="2884515"/>
            <a:ext cx="4671526" cy="220709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7047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383152-D6E8-FB79-61E4-27130C45F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Бессоюзные сложные предложения.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9DF210-7FD7-D7B4-9CA2-420BC2161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Никто не пришёл под липы, никто не сел на скамейку, пуста была аллея. </a:t>
            </a:r>
          </a:p>
          <a:p>
            <a:r>
              <a:rPr lang="ru-RU" i="1" dirty="0"/>
              <a:t>Тогда Невский проспект пуст: плотные содержатели магазинов и их комми еще спят в своих голландских рубашках или мылят свою благородную щеку и пьют кофий; нищие собираются у дверей кондитерских, где сонный </a:t>
            </a:r>
            <a:r>
              <a:rPr lang="ru-RU" i="1" dirty="0" err="1"/>
              <a:t>ганимед</a:t>
            </a:r>
            <a:r>
              <a:rPr lang="ru-RU" i="1" dirty="0"/>
              <a:t>, летавши вчера, как муха, с шоколадом, вылезает, с метлой в руке, без галстука, и швыряет им черствые пироги и объедки.</a:t>
            </a:r>
          </a:p>
        </p:txBody>
      </p:sp>
    </p:spTree>
    <p:extLst>
      <p:ext uri="{BB962C8B-B14F-4D97-AF65-F5344CB8AC3E}">
        <p14:creationId xmlns:p14="http://schemas.microsoft.com/office/powerpoint/2010/main" val="4002912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E03A16-FD5A-8D2A-C2B2-B535B0A16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Синтаксические отношения в бессоюзном предложении: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34A2CF-3511-A8CD-CF10-7F85917D6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Части равнозначны.</a:t>
            </a:r>
          </a:p>
          <a:p>
            <a:r>
              <a:rPr lang="ru-RU" i="1" dirty="0"/>
              <a:t>Тротуар несся под ним, кареты со скачущими лошадьми казались недвижимы, мост растягивался и ломался на своей арке, дом стоял крышею вниз, будка валилась к нему навстречу, и алебарда часового вместе с золотыми словами вывески и нарисованными ножницами блестела, казалось, на самой реснице его глаз. </a:t>
            </a:r>
          </a:p>
        </p:txBody>
      </p:sp>
    </p:spTree>
    <p:extLst>
      <p:ext uri="{BB962C8B-B14F-4D97-AF65-F5344CB8AC3E}">
        <p14:creationId xmlns:p14="http://schemas.microsoft.com/office/powerpoint/2010/main" val="2171852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B9E40-7E49-9194-6BE8-D8758DFA9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Синтаксические отношения в бессоюзном предложении: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AD007F-B7A8-CC4C-10B3-1F39F316C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2. Части неравнозначны: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Пояснительные отношения. </a:t>
            </a:r>
            <a:r>
              <a:rPr lang="ru-RU" i="1" dirty="0"/>
              <a:t>На Невском проспекте вдруг настает весна: он покрывается весь чиновниками в зеленых вицмундирах.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Условные отношения. </a:t>
            </a:r>
            <a:r>
              <a:rPr lang="ru-RU" i="1" dirty="0"/>
              <a:t>Деньги пропали — наживешь, время пропало — не вернешь.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Причинные отношения. </a:t>
            </a:r>
            <a:r>
              <a:rPr lang="ru-RU" i="1" dirty="0"/>
              <a:t>Творец небесный, что это! На нем был сюртук и весь запачканный красками: спеша ехать, он позабыл даже переодеться в пристойное платье. </a:t>
            </a:r>
          </a:p>
        </p:txBody>
      </p:sp>
    </p:spTree>
    <p:extLst>
      <p:ext uri="{BB962C8B-B14F-4D97-AF65-F5344CB8AC3E}">
        <p14:creationId xmlns:p14="http://schemas.microsoft.com/office/powerpoint/2010/main" val="156389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4921D0-0CFF-C665-B1C1-8378B6470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Присоединительные отношения: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1E4930-CC2E-831E-B5B1-56F2C4E1C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Танец длился долго; утомленная музыка, казалось, вовсе погасала и замирала, и опять вырывалась, визжала и гремела; наконец — конец! Она села, грудь ее воздымалась под тонким дымом газа; рука ее (Создатель, какая чудесная рука!) упала на колени, сжала под собою ее воздушное платье, и платье под нею, казалось, стало дышать музыкою, и тонкий сиреневый цвет его еще виднее означил яркую белизну этой прекрасной руки. </a:t>
            </a:r>
          </a:p>
        </p:txBody>
      </p:sp>
    </p:spTree>
    <p:extLst>
      <p:ext uri="{BB962C8B-B14F-4D97-AF65-F5344CB8AC3E}">
        <p14:creationId xmlns:p14="http://schemas.microsoft.com/office/powerpoint/2010/main" val="1458817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323729-DCA8-0A4F-0DD3-16B18FDE0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Сложносочинённое предложение.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87A2DC-4AD6-A2F7-3C61-07781DDAF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Выражает значение грамматической равнозначности. Основное средство выражения – сочинительный союз. Он создаёт грамматическую форму сложносочинённого предложения, поэтому не принадлежит ни к одной из предикативных частей.</a:t>
            </a:r>
          </a:p>
          <a:p>
            <a:r>
              <a:rPr lang="ru-RU" i="1" dirty="0"/>
              <a:t>Абрикосовая дала обильную желтую пену, и в воздухе запахло парикмахерской.</a:t>
            </a:r>
          </a:p>
          <a:p>
            <a:r>
              <a:rPr lang="ru-RU" i="1" dirty="0"/>
              <a:t>Прозрачный лес один чернеет, И ель сквозь иней зеленеет, И речка подо льдом блестит.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915533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Frosty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767E37"/>
      </a:accent1>
      <a:accent2>
        <a:srgbClr val="B495C2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Мороз</Template>
  <TotalTime>3841</TotalTime>
  <Words>1131</Words>
  <Application>Microsoft Office PowerPoint</Application>
  <PresentationFormat>Широкоэкранный</PresentationFormat>
  <Paragraphs>71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Avenir Next LT Pro</vt:lpstr>
      <vt:lpstr>Calibri</vt:lpstr>
      <vt:lpstr>Goudy Old Style</vt:lpstr>
      <vt:lpstr>Wingdings</vt:lpstr>
      <vt:lpstr>FrostyVTI</vt:lpstr>
      <vt:lpstr>Сложное предложение. Сложносочинённое предложение (ССП).</vt:lpstr>
      <vt:lpstr>Сложное предложение. </vt:lpstr>
      <vt:lpstr>Средства создания сложного предложенния:</vt:lpstr>
      <vt:lpstr>Презентация PowerPoint</vt:lpstr>
      <vt:lpstr>Бессоюзные сложные предложения. </vt:lpstr>
      <vt:lpstr>Синтаксические отношения в бессоюзном предложении:</vt:lpstr>
      <vt:lpstr>Синтаксические отношения в бессоюзном предложении:</vt:lpstr>
      <vt:lpstr>Присоединительные отношения: </vt:lpstr>
      <vt:lpstr>Сложносочинённое предложение. </vt:lpstr>
      <vt:lpstr>Виды отношений в ССП: </vt:lpstr>
      <vt:lpstr>Соединительные отношения </vt:lpstr>
      <vt:lpstr>Противительные отношения </vt:lpstr>
      <vt:lpstr>Презентация PowerPoint</vt:lpstr>
      <vt:lpstr>Разделительные отношения: </vt:lpstr>
      <vt:lpstr>Присоединительные отношения </vt:lpstr>
      <vt:lpstr>Литература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синтаксиса. Словосочетание.</dc:title>
  <dc:creator>Liudmila Huskova</dc:creator>
  <cp:lastModifiedBy>Liudmila Huskova</cp:lastModifiedBy>
  <cp:revision>9</cp:revision>
  <dcterms:created xsi:type="dcterms:W3CDTF">2023-02-14T12:55:58Z</dcterms:created>
  <dcterms:modified xsi:type="dcterms:W3CDTF">2023-04-26T14:06:40Z</dcterms:modified>
</cp:coreProperties>
</file>