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9" r:id="rId3"/>
    <p:sldId id="313" r:id="rId4"/>
    <p:sldId id="290" r:id="rId5"/>
    <p:sldId id="294" r:id="rId6"/>
    <p:sldId id="302" r:id="rId7"/>
    <p:sldId id="298" r:id="rId8"/>
    <p:sldId id="265" r:id="rId9"/>
    <p:sldId id="278" r:id="rId10"/>
    <p:sldId id="279" r:id="rId11"/>
    <p:sldId id="295" r:id="rId12"/>
    <p:sldId id="296" r:id="rId13"/>
    <p:sldId id="292" r:id="rId14"/>
    <p:sldId id="314" r:id="rId15"/>
    <p:sldId id="269" r:id="rId16"/>
    <p:sldId id="300" r:id="rId17"/>
    <p:sldId id="297" r:id="rId18"/>
    <p:sldId id="299" r:id="rId19"/>
    <p:sldId id="288" r:id="rId20"/>
    <p:sldId id="303" r:id="rId21"/>
    <p:sldId id="304" r:id="rId22"/>
    <p:sldId id="287" r:id="rId23"/>
    <p:sldId id="291" r:id="rId24"/>
    <p:sldId id="301" r:id="rId25"/>
    <p:sldId id="308" r:id="rId26"/>
    <p:sldId id="309" r:id="rId27"/>
    <p:sldId id="310" r:id="rId28"/>
    <p:sldId id="305" r:id="rId29"/>
    <p:sldId id="307" r:id="rId30"/>
    <p:sldId id="311" r:id="rId31"/>
    <p:sldId id="315" r:id="rId32"/>
    <p:sldId id="317" r:id="rId33"/>
    <p:sldId id="31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50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CF1165-204C-4D54-A8F2-383E3EF56670}" v="2" dt="2020-03-30T14:36:29.7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6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6ECF1165-204C-4D54-A8F2-383E3EF56670}"/>
    <pc:docChg chg="modSld">
      <pc:chgData name="" userId="" providerId="" clId="Web-{6ECF1165-204C-4D54-A8F2-383E3EF56670}" dt="2020-03-30T14:36:29.709" v="1" actId="1076"/>
      <pc:docMkLst>
        <pc:docMk/>
      </pc:docMkLst>
      <pc:sldChg chg="modSp">
        <pc:chgData name="" userId="" providerId="" clId="Web-{6ECF1165-204C-4D54-A8F2-383E3EF56670}" dt="2020-03-30T14:36:29.709" v="1" actId="1076"/>
        <pc:sldMkLst>
          <pc:docMk/>
          <pc:sldMk cId="876518790" sldId="311"/>
        </pc:sldMkLst>
        <pc:picChg chg="mod">
          <ac:chgData name="" userId="" providerId="" clId="Web-{6ECF1165-204C-4D54-A8F2-383E3EF56670}" dt="2020-03-30T14:36:29.709" v="1" actId="1076"/>
          <ac:picMkLst>
            <pc:docMk/>
            <pc:sldMk cId="876518790" sldId="311"/>
            <ac:picMk id="9" creationId="{F99DAAA2-C7FA-4C15-8E53-3F0B78394D7B}"/>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cs-CZ"/>
              <a:t>Kliknutím lze upravit styl.</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cs-CZ"/>
              <a:t>Kliknutím lze upravit styl.</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3/31/2020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cs-CZ"/>
              <a:t>Kliknutím lze upravit styl.</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3/31/2020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cs-CZ"/>
              <a:t>Kliknutím lze upravit styl.</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cs-CZ"/>
              <a:t>Kliknutím lze upravit styl.</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8A87A34-81AB-432B-8DAE-1953F412C126}" type="datetimeFigureOut">
              <a:rPr lang="en-US" dirty="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Content Placeholder 3"/>
          <p:cNvSpPr>
            <a:spLocks noGrp="1"/>
          </p:cNvSpPr>
          <p:nvPr>
            <p:ph sz="quarter" idx="13"/>
          </p:nvPr>
        </p:nvSpPr>
        <p:spPr>
          <a:xfrm>
            <a:off x="913774" y="3051012"/>
            <a:ext cx="5106027"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3" name="Content Placeholder 5"/>
          <p:cNvSpPr>
            <a:spLocks noGrp="1"/>
          </p:cNvSpPr>
          <p:nvPr>
            <p:ph sz="quarter" idx="14"/>
          </p:nvPr>
        </p:nvSpPr>
        <p:spPr>
          <a:xfrm>
            <a:off x="6172200" y="3051012"/>
            <a:ext cx="5105401"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3/31/2020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cs-CZ"/>
              <a:t>Kliknutím lze upravit styl.</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3/31/2020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4.png"/><Relationship Id="rId4" Type="http://schemas.openxmlformats.org/officeDocument/2006/relationships/image" Target="../media/image33.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4.png"/><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4.png"/><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689D20-82FE-4AA7-AFC3-DBA5D6B2069E}"/>
              </a:ext>
            </a:extLst>
          </p:cNvPr>
          <p:cNvSpPr>
            <a:spLocks noGrp="1"/>
          </p:cNvSpPr>
          <p:nvPr>
            <p:ph type="ctrTitle"/>
          </p:nvPr>
        </p:nvSpPr>
        <p:spPr/>
        <p:txBody>
          <a:bodyPr/>
          <a:lstStyle/>
          <a:p>
            <a:r>
              <a:rPr lang="cs-CZ" dirty="0"/>
              <a:t>Jazyková cvičení I</a:t>
            </a:r>
          </a:p>
        </p:txBody>
      </p:sp>
      <p:sp>
        <p:nvSpPr>
          <p:cNvPr id="3" name="Podnadpis 2">
            <a:extLst>
              <a:ext uri="{FF2B5EF4-FFF2-40B4-BE49-F238E27FC236}">
                <a16:creationId xmlns:a16="http://schemas.microsoft.com/office/drawing/2014/main" id="{729D6646-F654-4C2C-B44E-DFB57014FB0B}"/>
              </a:ext>
            </a:extLst>
          </p:cNvPr>
          <p:cNvSpPr>
            <a:spLocks noGrp="1"/>
          </p:cNvSpPr>
          <p:nvPr>
            <p:ph type="subTitle" idx="1"/>
          </p:nvPr>
        </p:nvSpPr>
        <p:spPr/>
        <p:txBody>
          <a:bodyPr>
            <a:normAutofit fontScale="85000" lnSpcReduction="10000"/>
          </a:bodyPr>
          <a:lstStyle/>
          <a:p>
            <a:r>
              <a:rPr lang="ru-RU" sz="5800" u="sng" dirty="0">
                <a:solidFill>
                  <a:srgbClr val="C00000"/>
                </a:solidFill>
              </a:rPr>
              <a:t>ЧЕЛОВЕК</a:t>
            </a:r>
            <a:r>
              <a:rPr lang="cs-CZ" sz="5800" u="sng" dirty="0">
                <a:solidFill>
                  <a:srgbClr val="C00000"/>
                </a:solidFill>
              </a:rPr>
              <a:t>:</a:t>
            </a:r>
            <a:r>
              <a:rPr lang="cs-CZ" sz="4800" dirty="0">
                <a:solidFill>
                  <a:srgbClr val="C00000"/>
                </a:solidFill>
              </a:rPr>
              <a:t> </a:t>
            </a:r>
            <a:r>
              <a:rPr lang="ru-RU" sz="4800" dirty="0">
                <a:solidFill>
                  <a:srgbClr val="C00000"/>
                </a:solidFill>
              </a:rPr>
              <a:t>внешность и характер</a:t>
            </a:r>
            <a:endParaRPr lang="cs-CZ" sz="4800" dirty="0">
              <a:solidFill>
                <a:srgbClr val="C00000"/>
              </a:solidFill>
            </a:endParaRPr>
          </a:p>
        </p:txBody>
      </p:sp>
    </p:spTree>
    <p:extLst>
      <p:ext uri="{BB962C8B-B14F-4D97-AF65-F5344CB8AC3E}">
        <p14:creationId xmlns:p14="http://schemas.microsoft.com/office/powerpoint/2010/main" val="3673782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3687E46-3781-40E2-B865-2984EABE7B0A}"/>
              </a:ext>
            </a:extLst>
          </p:cNvPr>
          <p:cNvPicPr>
            <a:picLocks noChangeAspect="1"/>
          </p:cNvPicPr>
          <p:nvPr/>
        </p:nvPicPr>
        <p:blipFill>
          <a:blip r:embed="rId2"/>
          <a:stretch>
            <a:fillRect/>
          </a:stretch>
        </p:blipFill>
        <p:spPr>
          <a:xfrm>
            <a:off x="1923550" y="0"/>
            <a:ext cx="8344900" cy="6858000"/>
          </a:xfrm>
          <a:prstGeom prst="rect">
            <a:avLst/>
          </a:prstGeom>
        </p:spPr>
      </p:pic>
    </p:spTree>
    <p:extLst>
      <p:ext uri="{BB962C8B-B14F-4D97-AF65-F5344CB8AC3E}">
        <p14:creationId xmlns:p14="http://schemas.microsoft.com/office/powerpoint/2010/main" val="4061194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AA2CFC3-2E74-457D-982B-37BE0E552668}"/>
              </a:ext>
            </a:extLst>
          </p:cNvPr>
          <p:cNvPicPr>
            <a:picLocks noChangeAspect="1"/>
          </p:cNvPicPr>
          <p:nvPr/>
        </p:nvPicPr>
        <p:blipFill>
          <a:blip r:embed="rId2"/>
          <a:stretch>
            <a:fillRect/>
          </a:stretch>
        </p:blipFill>
        <p:spPr>
          <a:xfrm>
            <a:off x="2083293" y="88777"/>
            <a:ext cx="8025414" cy="6858000"/>
          </a:xfrm>
          <a:prstGeom prst="rect">
            <a:avLst/>
          </a:prstGeom>
        </p:spPr>
      </p:pic>
    </p:spTree>
    <p:extLst>
      <p:ext uri="{BB962C8B-B14F-4D97-AF65-F5344CB8AC3E}">
        <p14:creationId xmlns:p14="http://schemas.microsoft.com/office/powerpoint/2010/main" val="551332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AFD381F-EE86-4286-A74A-F6F3FA75C303}"/>
              </a:ext>
            </a:extLst>
          </p:cNvPr>
          <p:cNvPicPr>
            <a:picLocks noChangeAspect="1"/>
          </p:cNvPicPr>
          <p:nvPr/>
        </p:nvPicPr>
        <p:blipFill>
          <a:blip r:embed="rId2"/>
          <a:stretch>
            <a:fillRect/>
          </a:stretch>
        </p:blipFill>
        <p:spPr>
          <a:xfrm>
            <a:off x="1917578" y="692458"/>
            <a:ext cx="8211844" cy="5770486"/>
          </a:xfrm>
          <a:prstGeom prst="rect">
            <a:avLst/>
          </a:prstGeom>
        </p:spPr>
      </p:pic>
    </p:spTree>
    <p:extLst>
      <p:ext uri="{BB962C8B-B14F-4D97-AF65-F5344CB8AC3E}">
        <p14:creationId xmlns:p14="http://schemas.microsoft.com/office/powerpoint/2010/main" val="3948251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EA1B330-CE48-4BB3-A3E1-DE396A829BF4}"/>
              </a:ext>
            </a:extLst>
          </p:cNvPr>
          <p:cNvPicPr>
            <a:picLocks noChangeAspect="1"/>
          </p:cNvPicPr>
          <p:nvPr/>
        </p:nvPicPr>
        <p:blipFill>
          <a:blip r:embed="rId2"/>
          <a:stretch>
            <a:fillRect/>
          </a:stretch>
        </p:blipFill>
        <p:spPr>
          <a:xfrm>
            <a:off x="2334827" y="0"/>
            <a:ext cx="6880194" cy="6858000"/>
          </a:xfrm>
          <a:prstGeom prst="rect">
            <a:avLst/>
          </a:prstGeom>
        </p:spPr>
      </p:pic>
    </p:spTree>
    <p:extLst>
      <p:ext uri="{BB962C8B-B14F-4D97-AF65-F5344CB8AC3E}">
        <p14:creationId xmlns:p14="http://schemas.microsoft.com/office/powerpoint/2010/main" val="2807170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2" descr="Picture">
            <a:extLst>
              <a:ext uri="{FF2B5EF4-FFF2-40B4-BE49-F238E27FC236}">
                <a16:creationId xmlns:a16="http://schemas.microsoft.com/office/drawing/2014/main" id="{FF77268C-3F60-4624-94F0-29F2B7E909BC}"/>
              </a:ext>
            </a:extLst>
          </p:cNvPr>
          <p:cNvPicPr/>
          <p:nvPr/>
        </p:nvPicPr>
        <p:blipFill rotWithShape="1">
          <a:blip r:embed="rId2">
            <a:extLst>
              <a:ext uri="{28A0092B-C50C-407E-A947-70E740481C1C}">
                <a14:useLocalDpi xmlns:a14="http://schemas.microsoft.com/office/drawing/2010/main" val="0"/>
              </a:ext>
            </a:extLst>
          </a:blip>
          <a:srcRect l="29830" t="20726" r="2204" b="937"/>
          <a:stretch/>
        </p:blipFill>
        <p:spPr bwMode="auto">
          <a:xfrm>
            <a:off x="3107184" y="0"/>
            <a:ext cx="4731799" cy="67825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87375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8ECEBE6-F49B-4739-A7E9-167599A4279C}"/>
              </a:ext>
            </a:extLst>
          </p:cNvPr>
          <p:cNvPicPr>
            <a:picLocks noChangeAspect="1"/>
          </p:cNvPicPr>
          <p:nvPr/>
        </p:nvPicPr>
        <p:blipFill>
          <a:blip r:embed="rId2"/>
          <a:stretch>
            <a:fillRect/>
          </a:stretch>
        </p:blipFill>
        <p:spPr>
          <a:xfrm>
            <a:off x="1041470" y="1917724"/>
            <a:ext cx="10499673" cy="3022551"/>
          </a:xfrm>
          <a:prstGeom prst="rect">
            <a:avLst/>
          </a:prstGeom>
        </p:spPr>
      </p:pic>
    </p:spTree>
    <p:extLst>
      <p:ext uri="{BB962C8B-B14F-4D97-AF65-F5344CB8AC3E}">
        <p14:creationId xmlns:p14="http://schemas.microsoft.com/office/powerpoint/2010/main" val="2309894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647684C-36B3-4A13-9165-14A717D67062}"/>
              </a:ext>
            </a:extLst>
          </p:cNvPr>
          <p:cNvPicPr>
            <a:picLocks noChangeAspect="1"/>
          </p:cNvPicPr>
          <p:nvPr/>
        </p:nvPicPr>
        <p:blipFill>
          <a:blip r:embed="rId2"/>
          <a:stretch>
            <a:fillRect/>
          </a:stretch>
        </p:blipFill>
        <p:spPr>
          <a:xfrm>
            <a:off x="5095875" y="2059620"/>
            <a:ext cx="7096125" cy="4714875"/>
          </a:xfrm>
          <a:prstGeom prst="rect">
            <a:avLst/>
          </a:prstGeom>
        </p:spPr>
      </p:pic>
      <p:pic>
        <p:nvPicPr>
          <p:cNvPr id="5" name="Obrázek 4">
            <a:extLst>
              <a:ext uri="{FF2B5EF4-FFF2-40B4-BE49-F238E27FC236}">
                <a16:creationId xmlns:a16="http://schemas.microsoft.com/office/drawing/2014/main" id="{18EAE5FF-6B70-4BE2-9684-8BC6D107905E}"/>
              </a:ext>
            </a:extLst>
          </p:cNvPr>
          <p:cNvPicPr>
            <a:picLocks noChangeAspect="1"/>
          </p:cNvPicPr>
          <p:nvPr/>
        </p:nvPicPr>
        <p:blipFill>
          <a:blip r:embed="rId3"/>
          <a:stretch>
            <a:fillRect/>
          </a:stretch>
        </p:blipFill>
        <p:spPr>
          <a:xfrm>
            <a:off x="1" y="1"/>
            <a:ext cx="6667508" cy="4083728"/>
          </a:xfrm>
          <a:prstGeom prst="rect">
            <a:avLst/>
          </a:prstGeom>
        </p:spPr>
      </p:pic>
    </p:spTree>
    <p:extLst>
      <p:ext uri="{BB962C8B-B14F-4D97-AF65-F5344CB8AC3E}">
        <p14:creationId xmlns:p14="http://schemas.microsoft.com/office/powerpoint/2010/main" val="155450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1AA96F8-EE5D-412C-8D8F-1F85EBE73E06}"/>
              </a:ext>
            </a:extLst>
          </p:cNvPr>
          <p:cNvPicPr>
            <a:picLocks noChangeAspect="1"/>
          </p:cNvPicPr>
          <p:nvPr/>
        </p:nvPicPr>
        <p:blipFill>
          <a:blip r:embed="rId2"/>
          <a:stretch>
            <a:fillRect/>
          </a:stretch>
        </p:blipFill>
        <p:spPr>
          <a:xfrm>
            <a:off x="1014412" y="95250"/>
            <a:ext cx="10163175" cy="6667500"/>
          </a:xfrm>
          <a:prstGeom prst="rect">
            <a:avLst/>
          </a:prstGeom>
        </p:spPr>
      </p:pic>
    </p:spTree>
    <p:extLst>
      <p:ext uri="{BB962C8B-B14F-4D97-AF65-F5344CB8AC3E}">
        <p14:creationId xmlns:p14="http://schemas.microsoft.com/office/powerpoint/2010/main" val="1147289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5C005D5-7A46-4AFA-B92C-955D66513ADA}"/>
              </a:ext>
            </a:extLst>
          </p:cNvPr>
          <p:cNvPicPr>
            <a:picLocks noChangeAspect="1"/>
          </p:cNvPicPr>
          <p:nvPr/>
        </p:nvPicPr>
        <p:blipFill>
          <a:blip r:embed="rId2"/>
          <a:stretch>
            <a:fillRect/>
          </a:stretch>
        </p:blipFill>
        <p:spPr>
          <a:xfrm>
            <a:off x="1138929" y="124287"/>
            <a:ext cx="9691827" cy="6461218"/>
          </a:xfrm>
          <a:prstGeom prst="rect">
            <a:avLst/>
          </a:prstGeom>
        </p:spPr>
      </p:pic>
    </p:spTree>
    <p:extLst>
      <p:ext uri="{BB962C8B-B14F-4D97-AF65-F5344CB8AC3E}">
        <p14:creationId xmlns:p14="http://schemas.microsoft.com/office/powerpoint/2010/main" val="4281883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829B16-A9C6-4FC8-9613-CDDCBD4BBC47}"/>
              </a:ext>
            </a:extLst>
          </p:cNvPr>
          <p:cNvSpPr>
            <a:spLocks noGrp="1"/>
          </p:cNvSpPr>
          <p:nvPr>
            <p:ph type="title"/>
          </p:nvPr>
        </p:nvSpPr>
        <p:spPr/>
        <p:txBody>
          <a:bodyPr/>
          <a:lstStyle/>
          <a:p>
            <a:r>
              <a:rPr lang="ru-RU" dirty="0">
                <a:solidFill>
                  <a:srgbClr val="C00000"/>
                </a:solidFill>
              </a:rPr>
              <a:t>Характер человека</a:t>
            </a:r>
            <a:endParaRPr lang="cs-CZ" dirty="0">
              <a:solidFill>
                <a:srgbClr val="C00000"/>
              </a:solidFill>
            </a:endParaRPr>
          </a:p>
        </p:txBody>
      </p:sp>
    </p:spTree>
    <p:extLst>
      <p:ext uri="{BB962C8B-B14F-4D97-AF65-F5344CB8AC3E}">
        <p14:creationId xmlns:p14="http://schemas.microsoft.com/office/powerpoint/2010/main" val="574574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89204716-1461-4504-85E9-0C0D8797D4F9}"/>
              </a:ext>
            </a:extLst>
          </p:cNvPr>
          <p:cNvSpPr>
            <a:spLocks noGrp="1"/>
          </p:cNvSpPr>
          <p:nvPr>
            <p:ph type="title"/>
          </p:nvPr>
        </p:nvSpPr>
        <p:spPr/>
        <p:txBody>
          <a:bodyPr/>
          <a:lstStyle/>
          <a:p>
            <a:r>
              <a:rPr lang="ru-RU" dirty="0">
                <a:solidFill>
                  <a:srgbClr val="C00000"/>
                </a:solidFill>
              </a:rPr>
              <a:t>Внешность человека</a:t>
            </a:r>
            <a:endParaRPr lang="cs-CZ" dirty="0">
              <a:solidFill>
                <a:srgbClr val="C00000"/>
              </a:solidFill>
            </a:endParaRPr>
          </a:p>
        </p:txBody>
      </p:sp>
    </p:spTree>
    <p:extLst>
      <p:ext uri="{BB962C8B-B14F-4D97-AF65-F5344CB8AC3E}">
        <p14:creationId xmlns:p14="http://schemas.microsoft.com/office/powerpoint/2010/main" val="4265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4CE7C53-6D32-4B86-B1BD-9CAF4B87F5A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36668" y="0"/>
            <a:ext cx="7022237" cy="6858000"/>
          </a:xfrm>
          <a:prstGeom prst="rect">
            <a:avLst/>
          </a:prstGeom>
          <a:noFill/>
          <a:ln>
            <a:noFill/>
          </a:ln>
          <a:scene3d>
            <a:camera prst="orthographicFront">
              <a:rot lat="0" lon="0" rev="21480000"/>
            </a:camera>
            <a:lightRig rig="threePt" dir="t"/>
          </a:scene3d>
        </p:spPr>
      </p:pic>
    </p:spTree>
    <p:extLst>
      <p:ext uri="{BB962C8B-B14F-4D97-AF65-F5344CB8AC3E}">
        <p14:creationId xmlns:p14="http://schemas.microsoft.com/office/powerpoint/2010/main" val="4047181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6C05A11-5E1C-4980-9E67-5EF280CF47A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62144"/>
            <a:ext cx="7291948" cy="3206561"/>
          </a:xfrm>
          <a:prstGeom prst="rect">
            <a:avLst/>
          </a:prstGeom>
          <a:noFill/>
          <a:ln>
            <a:noFill/>
          </a:ln>
          <a:scene3d>
            <a:camera prst="orthographicFront">
              <a:rot lat="0" lon="0" rev="21540000"/>
            </a:camera>
            <a:lightRig rig="threePt" dir="t"/>
          </a:scene3d>
        </p:spPr>
      </p:pic>
      <p:pic>
        <p:nvPicPr>
          <p:cNvPr id="3" name="Obrázek 2">
            <a:extLst>
              <a:ext uri="{FF2B5EF4-FFF2-40B4-BE49-F238E27FC236}">
                <a16:creationId xmlns:a16="http://schemas.microsoft.com/office/drawing/2014/main" id="{23615606-EE9E-4273-9BF3-7D234F2741A6}"/>
              </a:ext>
            </a:extLst>
          </p:cNvPr>
          <p:cNvPicPr>
            <a:picLocks noChangeAspect="1"/>
          </p:cNvPicPr>
          <p:nvPr/>
        </p:nvPicPr>
        <p:blipFill>
          <a:blip r:embed="rId3"/>
          <a:stretch>
            <a:fillRect/>
          </a:stretch>
        </p:blipFill>
        <p:spPr>
          <a:xfrm>
            <a:off x="6267635" y="2192784"/>
            <a:ext cx="5857425" cy="4665216"/>
          </a:xfrm>
          <a:prstGeom prst="rect">
            <a:avLst/>
          </a:prstGeom>
        </p:spPr>
      </p:pic>
    </p:spTree>
    <p:extLst>
      <p:ext uri="{BB962C8B-B14F-4D97-AF65-F5344CB8AC3E}">
        <p14:creationId xmlns:p14="http://schemas.microsoft.com/office/powerpoint/2010/main" val="3138395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EF001A0-AFFC-40D5-A90F-9F98E1EB73E2}"/>
              </a:ext>
            </a:extLst>
          </p:cNvPr>
          <p:cNvPicPr>
            <a:picLocks noChangeAspect="1"/>
          </p:cNvPicPr>
          <p:nvPr/>
        </p:nvPicPr>
        <p:blipFill>
          <a:blip r:embed="rId2"/>
          <a:stretch>
            <a:fillRect/>
          </a:stretch>
        </p:blipFill>
        <p:spPr>
          <a:xfrm>
            <a:off x="2483190" y="0"/>
            <a:ext cx="7225619" cy="6858000"/>
          </a:xfrm>
          <a:prstGeom prst="rect">
            <a:avLst/>
          </a:prstGeom>
        </p:spPr>
      </p:pic>
    </p:spTree>
    <p:extLst>
      <p:ext uri="{BB962C8B-B14F-4D97-AF65-F5344CB8AC3E}">
        <p14:creationId xmlns:p14="http://schemas.microsoft.com/office/powerpoint/2010/main" val="1616615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4356C22-D632-49F8-916A-8773912DE18A}"/>
              </a:ext>
            </a:extLst>
          </p:cNvPr>
          <p:cNvPicPr>
            <a:picLocks noChangeAspect="1"/>
          </p:cNvPicPr>
          <p:nvPr/>
        </p:nvPicPr>
        <p:blipFill>
          <a:blip r:embed="rId2"/>
          <a:stretch>
            <a:fillRect/>
          </a:stretch>
        </p:blipFill>
        <p:spPr>
          <a:xfrm>
            <a:off x="1384917" y="723147"/>
            <a:ext cx="9606979" cy="5517855"/>
          </a:xfrm>
          <a:prstGeom prst="rect">
            <a:avLst/>
          </a:prstGeom>
        </p:spPr>
      </p:pic>
    </p:spTree>
    <p:extLst>
      <p:ext uri="{BB962C8B-B14F-4D97-AF65-F5344CB8AC3E}">
        <p14:creationId xmlns:p14="http://schemas.microsoft.com/office/powerpoint/2010/main" val="3052168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CF8EEC5-5A00-42BB-A1C9-6DF85C974C81}"/>
              </a:ext>
            </a:extLst>
          </p:cNvPr>
          <p:cNvPicPr>
            <a:picLocks noChangeAspect="1"/>
          </p:cNvPicPr>
          <p:nvPr/>
        </p:nvPicPr>
        <p:blipFill>
          <a:blip r:embed="rId2"/>
          <a:stretch>
            <a:fillRect/>
          </a:stretch>
        </p:blipFill>
        <p:spPr>
          <a:xfrm>
            <a:off x="0" y="0"/>
            <a:ext cx="5832696" cy="4245709"/>
          </a:xfrm>
          <a:prstGeom prst="rect">
            <a:avLst/>
          </a:prstGeom>
        </p:spPr>
      </p:pic>
      <p:pic>
        <p:nvPicPr>
          <p:cNvPr id="5" name="Obrázek 4">
            <a:extLst>
              <a:ext uri="{FF2B5EF4-FFF2-40B4-BE49-F238E27FC236}">
                <a16:creationId xmlns:a16="http://schemas.microsoft.com/office/drawing/2014/main" id="{BA4E38B3-BEAB-4647-A686-3BC5A6CF81A3}"/>
              </a:ext>
            </a:extLst>
          </p:cNvPr>
          <p:cNvPicPr>
            <a:picLocks noChangeAspect="1"/>
          </p:cNvPicPr>
          <p:nvPr/>
        </p:nvPicPr>
        <p:blipFill>
          <a:blip r:embed="rId3"/>
          <a:stretch>
            <a:fillRect/>
          </a:stretch>
        </p:blipFill>
        <p:spPr>
          <a:xfrm>
            <a:off x="5832696" y="932155"/>
            <a:ext cx="6359304" cy="5925845"/>
          </a:xfrm>
          <a:prstGeom prst="rect">
            <a:avLst/>
          </a:prstGeom>
        </p:spPr>
      </p:pic>
    </p:spTree>
    <p:extLst>
      <p:ext uri="{BB962C8B-B14F-4D97-AF65-F5344CB8AC3E}">
        <p14:creationId xmlns:p14="http://schemas.microsoft.com/office/powerpoint/2010/main" val="2781924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9E7230D-59CA-4DD2-B890-4B9503A43F13}"/>
              </a:ext>
            </a:extLst>
          </p:cNvPr>
          <p:cNvPicPr>
            <a:picLocks noChangeAspect="1"/>
          </p:cNvPicPr>
          <p:nvPr/>
        </p:nvPicPr>
        <p:blipFill>
          <a:blip r:embed="rId4"/>
          <a:stretch>
            <a:fillRect/>
          </a:stretch>
        </p:blipFill>
        <p:spPr>
          <a:xfrm>
            <a:off x="3429164" y="0"/>
            <a:ext cx="8762836" cy="6873796"/>
          </a:xfrm>
          <a:prstGeom prst="rect">
            <a:avLst/>
          </a:prstGeom>
        </p:spPr>
      </p:pic>
      <p:sp>
        <p:nvSpPr>
          <p:cNvPr id="4" name="TextovéPole 3">
            <a:extLst>
              <a:ext uri="{FF2B5EF4-FFF2-40B4-BE49-F238E27FC236}">
                <a16:creationId xmlns:a16="http://schemas.microsoft.com/office/drawing/2014/main" id="{44D3D4A1-6AA6-413C-AA0E-33D7510A318D}"/>
              </a:ext>
            </a:extLst>
          </p:cNvPr>
          <p:cNvSpPr txBox="1"/>
          <p:nvPr/>
        </p:nvSpPr>
        <p:spPr>
          <a:xfrm>
            <a:off x="150920" y="1509204"/>
            <a:ext cx="3151573" cy="1323439"/>
          </a:xfrm>
          <a:prstGeom prst="rect">
            <a:avLst/>
          </a:prstGeom>
          <a:noFill/>
        </p:spPr>
        <p:txBody>
          <a:bodyPr wrap="square" rtlCol="0">
            <a:spAutoFit/>
          </a:bodyPr>
          <a:lstStyle/>
          <a:p>
            <a:r>
              <a:rPr lang="ru-RU" sz="2000" b="1" dirty="0"/>
              <a:t>Внимательно прослушайте текст и опишите четырех друзей рассказчика.</a:t>
            </a:r>
            <a:endParaRPr lang="cs-CZ" sz="2000" b="1" dirty="0"/>
          </a:p>
        </p:txBody>
      </p:sp>
      <p:pic>
        <p:nvPicPr>
          <p:cNvPr id="5" name="115 L16_A01">
            <a:hlinkClick r:id="" action="ppaction://media"/>
            <a:extLst>
              <a:ext uri="{FF2B5EF4-FFF2-40B4-BE49-F238E27FC236}">
                <a16:creationId xmlns:a16="http://schemas.microsoft.com/office/drawing/2014/main" id="{0C371073-4B5B-443E-BEF6-9C9200B805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1585" y="731138"/>
            <a:ext cx="487363" cy="487363"/>
          </a:xfrm>
          <a:prstGeom prst="rect">
            <a:avLst/>
          </a:prstGeom>
        </p:spPr>
      </p:pic>
    </p:spTree>
    <p:extLst>
      <p:ext uri="{BB962C8B-B14F-4D97-AF65-F5344CB8AC3E}">
        <p14:creationId xmlns:p14="http://schemas.microsoft.com/office/powerpoint/2010/main" val="232224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9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7582DCF-279F-4192-B026-CC4465576BC8}"/>
              </a:ext>
            </a:extLst>
          </p:cNvPr>
          <p:cNvPicPr>
            <a:picLocks noChangeAspect="1"/>
          </p:cNvPicPr>
          <p:nvPr/>
        </p:nvPicPr>
        <p:blipFill>
          <a:blip r:embed="rId4"/>
          <a:stretch>
            <a:fillRect/>
          </a:stretch>
        </p:blipFill>
        <p:spPr>
          <a:xfrm>
            <a:off x="1136648" y="1129211"/>
            <a:ext cx="9791765" cy="5664899"/>
          </a:xfrm>
          <a:prstGeom prst="rect">
            <a:avLst/>
          </a:prstGeom>
        </p:spPr>
      </p:pic>
      <p:pic>
        <p:nvPicPr>
          <p:cNvPr id="3" name="115 L16_A01">
            <a:hlinkClick r:id="" action="ppaction://media"/>
            <a:extLst>
              <a:ext uri="{FF2B5EF4-FFF2-40B4-BE49-F238E27FC236}">
                <a16:creationId xmlns:a16="http://schemas.microsoft.com/office/drawing/2014/main" id="{EA734553-24AD-49C1-A9CF-3B14FA603B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2318" y="367283"/>
            <a:ext cx="487363" cy="487363"/>
          </a:xfrm>
          <a:prstGeom prst="rect">
            <a:avLst/>
          </a:prstGeom>
        </p:spPr>
      </p:pic>
      <p:sp>
        <p:nvSpPr>
          <p:cNvPr id="4" name="TextovéPole 3">
            <a:extLst>
              <a:ext uri="{FF2B5EF4-FFF2-40B4-BE49-F238E27FC236}">
                <a16:creationId xmlns:a16="http://schemas.microsoft.com/office/drawing/2014/main" id="{4D3982B1-EE19-48D8-B077-D0AC93AD6560}"/>
              </a:ext>
            </a:extLst>
          </p:cNvPr>
          <p:cNvSpPr txBox="1"/>
          <p:nvPr/>
        </p:nvSpPr>
        <p:spPr>
          <a:xfrm>
            <a:off x="5016909" y="437931"/>
            <a:ext cx="807867" cy="369332"/>
          </a:xfrm>
          <a:prstGeom prst="rect">
            <a:avLst/>
          </a:prstGeom>
          <a:noFill/>
        </p:spPr>
        <p:txBody>
          <a:bodyPr wrap="square" rtlCol="0">
            <a:spAutoFit/>
          </a:bodyPr>
          <a:lstStyle/>
          <a:p>
            <a:r>
              <a:rPr lang="ru-RU" dirty="0"/>
              <a:t>1.31</a:t>
            </a:r>
            <a:endParaRPr lang="cs-CZ" dirty="0"/>
          </a:p>
        </p:txBody>
      </p:sp>
    </p:spTree>
    <p:extLst>
      <p:ext uri="{BB962C8B-B14F-4D97-AF65-F5344CB8AC3E}">
        <p14:creationId xmlns:p14="http://schemas.microsoft.com/office/powerpoint/2010/main" val="350268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9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F9ACDCF-A5ED-412F-99E5-81EF094B14A5}"/>
              </a:ext>
            </a:extLst>
          </p:cNvPr>
          <p:cNvPicPr>
            <a:picLocks noChangeAspect="1"/>
          </p:cNvPicPr>
          <p:nvPr/>
        </p:nvPicPr>
        <p:blipFill>
          <a:blip r:embed="rId4"/>
          <a:stretch>
            <a:fillRect/>
          </a:stretch>
        </p:blipFill>
        <p:spPr>
          <a:xfrm>
            <a:off x="1123136" y="1571348"/>
            <a:ext cx="9945727" cy="4860451"/>
          </a:xfrm>
          <a:prstGeom prst="rect">
            <a:avLst/>
          </a:prstGeom>
        </p:spPr>
      </p:pic>
      <p:pic>
        <p:nvPicPr>
          <p:cNvPr id="3" name="115 L16_A01">
            <a:hlinkClick r:id="" action="ppaction://media"/>
            <a:extLst>
              <a:ext uri="{FF2B5EF4-FFF2-40B4-BE49-F238E27FC236}">
                <a16:creationId xmlns:a16="http://schemas.microsoft.com/office/drawing/2014/main" id="{AE0F8FF7-3493-4956-9D3F-D4240B7090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2887" y="604664"/>
            <a:ext cx="487363" cy="487363"/>
          </a:xfrm>
          <a:prstGeom prst="rect">
            <a:avLst/>
          </a:prstGeom>
        </p:spPr>
      </p:pic>
      <p:sp>
        <p:nvSpPr>
          <p:cNvPr id="4" name="TextovéPole 3">
            <a:extLst>
              <a:ext uri="{FF2B5EF4-FFF2-40B4-BE49-F238E27FC236}">
                <a16:creationId xmlns:a16="http://schemas.microsoft.com/office/drawing/2014/main" id="{49B5F793-D557-44C5-9177-2A56A208E35E}"/>
              </a:ext>
            </a:extLst>
          </p:cNvPr>
          <p:cNvSpPr txBox="1"/>
          <p:nvPr/>
        </p:nvSpPr>
        <p:spPr>
          <a:xfrm>
            <a:off x="4776186" y="663679"/>
            <a:ext cx="612559" cy="369332"/>
          </a:xfrm>
          <a:prstGeom prst="rect">
            <a:avLst/>
          </a:prstGeom>
          <a:noFill/>
        </p:spPr>
        <p:txBody>
          <a:bodyPr wrap="square" rtlCol="0">
            <a:spAutoFit/>
          </a:bodyPr>
          <a:lstStyle/>
          <a:p>
            <a:r>
              <a:rPr lang="ru-RU" dirty="0"/>
              <a:t>3.25</a:t>
            </a:r>
            <a:endParaRPr lang="cs-CZ" dirty="0"/>
          </a:p>
        </p:txBody>
      </p:sp>
    </p:spTree>
    <p:extLst>
      <p:ext uri="{BB962C8B-B14F-4D97-AF65-F5344CB8AC3E}">
        <p14:creationId xmlns:p14="http://schemas.microsoft.com/office/powerpoint/2010/main" val="39771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9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4681BFC-97F6-4D31-ABB5-4A4F29D33623}"/>
              </a:ext>
            </a:extLst>
          </p:cNvPr>
          <p:cNvPicPr>
            <a:picLocks noChangeAspect="1"/>
          </p:cNvPicPr>
          <p:nvPr/>
        </p:nvPicPr>
        <p:blipFill>
          <a:blip r:embed="rId2"/>
          <a:stretch>
            <a:fillRect/>
          </a:stretch>
        </p:blipFill>
        <p:spPr>
          <a:xfrm>
            <a:off x="6285390" y="3587133"/>
            <a:ext cx="5814874" cy="3270867"/>
          </a:xfrm>
          <a:prstGeom prst="rect">
            <a:avLst/>
          </a:prstGeom>
        </p:spPr>
      </p:pic>
      <p:pic>
        <p:nvPicPr>
          <p:cNvPr id="5" name="Obrázek 4">
            <a:extLst>
              <a:ext uri="{FF2B5EF4-FFF2-40B4-BE49-F238E27FC236}">
                <a16:creationId xmlns:a16="http://schemas.microsoft.com/office/drawing/2014/main" id="{45810434-98F5-4CBA-AF79-58763F76D0D7}"/>
              </a:ext>
            </a:extLst>
          </p:cNvPr>
          <p:cNvPicPr>
            <a:picLocks noChangeAspect="1"/>
          </p:cNvPicPr>
          <p:nvPr/>
        </p:nvPicPr>
        <p:blipFill>
          <a:blip r:embed="rId3"/>
          <a:stretch>
            <a:fillRect/>
          </a:stretch>
        </p:blipFill>
        <p:spPr>
          <a:xfrm>
            <a:off x="-1" y="-1"/>
            <a:ext cx="6721474" cy="4483223"/>
          </a:xfrm>
          <a:prstGeom prst="rect">
            <a:avLst/>
          </a:prstGeom>
        </p:spPr>
      </p:pic>
      <p:pic>
        <p:nvPicPr>
          <p:cNvPr id="2052" name="Picture 4" descr="Image result for гендальф">
            <a:extLst>
              <a:ext uri="{FF2B5EF4-FFF2-40B4-BE49-F238E27FC236}">
                <a16:creationId xmlns:a16="http://schemas.microsoft.com/office/drawing/2014/main" id="{40F4AB54-6F91-4B03-BB86-90740CB43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187" y="-1"/>
            <a:ext cx="5748015" cy="2919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926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D16B0A9-D9A2-4D9A-9326-9AAE21AA2CC6}"/>
              </a:ext>
            </a:extLst>
          </p:cNvPr>
          <p:cNvPicPr>
            <a:picLocks noChangeAspect="1"/>
          </p:cNvPicPr>
          <p:nvPr/>
        </p:nvPicPr>
        <p:blipFill>
          <a:blip r:embed="rId2"/>
          <a:stretch>
            <a:fillRect/>
          </a:stretch>
        </p:blipFill>
        <p:spPr>
          <a:xfrm>
            <a:off x="1248239" y="1367162"/>
            <a:ext cx="10187127" cy="4527612"/>
          </a:xfrm>
          <a:prstGeom prst="rect">
            <a:avLst/>
          </a:prstGeom>
        </p:spPr>
      </p:pic>
      <p:sp>
        <p:nvSpPr>
          <p:cNvPr id="4" name="TextovéPole 3">
            <a:extLst>
              <a:ext uri="{FF2B5EF4-FFF2-40B4-BE49-F238E27FC236}">
                <a16:creationId xmlns:a16="http://schemas.microsoft.com/office/drawing/2014/main" id="{A0D4170C-D5AA-45F4-B881-D87155E05A25}"/>
              </a:ext>
            </a:extLst>
          </p:cNvPr>
          <p:cNvSpPr txBox="1"/>
          <p:nvPr/>
        </p:nvSpPr>
        <p:spPr>
          <a:xfrm>
            <a:off x="3240350" y="630315"/>
            <a:ext cx="6942337" cy="461665"/>
          </a:xfrm>
          <a:prstGeom prst="rect">
            <a:avLst/>
          </a:prstGeom>
          <a:noFill/>
        </p:spPr>
        <p:txBody>
          <a:bodyPr wrap="square" rtlCol="0">
            <a:spAutoFit/>
          </a:bodyPr>
          <a:lstStyle/>
          <a:p>
            <a:r>
              <a:rPr lang="ru-RU" sz="2400" b="1" dirty="0"/>
              <a:t>Опишите характер каждого члена команды</a:t>
            </a:r>
            <a:endParaRPr lang="cs-CZ" sz="2400" b="1" dirty="0"/>
          </a:p>
        </p:txBody>
      </p:sp>
    </p:spTree>
    <p:extLst>
      <p:ext uri="{BB962C8B-B14F-4D97-AF65-F5344CB8AC3E}">
        <p14:creationId xmlns:p14="http://schemas.microsoft.com/office/powerpoint/2010/main" val="2914447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9D4ECD1-6260-44F9-959F-175F6B5532F7}"/>
              </a:ext>
            </a:extLst>
          </p:cNvPr>
          <p:cNvPicPr>
            <a:picLocks noChangeAspect="1"/>
          </p:cNvPicPr>
          <p:nvPr/>
        </p:nvPicPr>
        <p:blipFill>
          <a:blip r:embed="rId2"/>
          <a:stretch>
            <a:fillRect/>
          </a:stretch>
        </p:blipFill>
        <p:spPr>
          <a:xfrm>
            <a:off x="1247775" y="0"/>
            <a:ext cx="9696450" cy="6858000"/>
          </a:xfrm>
          <a:prstGeom prst="rect">
            <a:avLst/>
          </a:prstGeom>
        </p:spPr>
      </p:pic>
    </p:spTree>
    <p:extLst>
      <p:ext uri="{BB962C8B-B14F-4D97-AF65-F5344CB8AC3E}">
        <p14:creationId xmlns:p14="http://schemas.microsoft.com/office/powerpoint/2010/main" val="459474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1CBA0C2-76D2-4A76-854A-6139EC7EF863}"/>
              </a:ext>
            </a:extLst>
          </p:cNvPr>
          <p:cNvPicPr>
            <a:picLocks noChangeAspect="1"/>
          </p:cNvPicPr>
          <p:nvPr/>
        </p:nvPicPr>
        <p:blipFill>
          <a:blip r:embed="rId2"/>
          <a:stretch>
            <a:fillRect/>
          </a:stretch>
        </p:blipFill>
        <p:spPr>
          <a:xfrm>
            <a:off x="-85111" y="0"/>
            <a:ext cx="4816202" cy="6858000"/>
          </a:xfrm>
          <a:prstGeom prst="rect">
            <a:avLst/>
          </a:prstGeom>
        </p:spPr>
      </p:pic>
      <p:pic>
        <p:nvPicPr>
          <p:cNvPr id="7" name="Obrázek 6">
            <a:extLst>
              <a:ext uri="{FF2B5EF4-FFF2-40B4-BE49-F238E27FC236}">
                <a16:creationId xmlns:a16="http://schemas.microsoft.com/office/drawing/2014/main" id="{C94FED33-0335-4505-BD23-7250D0C42022}"/>
              </a:ext>
            </a:extLst>
          </p:cNvPr>
          <p:cNvPicPr>
            <a:picLocks noChangeAspect="1"/>
          </p:cNvPicPr>
          <p:nvPr/>
        </p:nvPicPr>
        <p:blipFill>
          <a:blip r:embed="rId3"/>
          <a:stretch>
            <a:fillRect/>
          </a:stretch>
        </p:blipFill>
        <p:spPr>
          <a:xfrm>
            <a:off x="4731091" y="0"/>
            <a:ext cx="3993704" cy="2657628"/>
          </a:xfrm>
          <a:prstGeom prst="rect">
            <a:avLst/>
          </a:prstGeom>
        </p:spPr>
      </p:pic>
      <p:pic>
        <p:nvPicPr>
          <p:cNvPr id="9" name="Obrázek 8">
            <a:extLst>
              <a:ext uri="{FF2B5EF4-FFF2-40B4-BE49-F238E27FC236}">
                <a16:creationId xmlns:a16="http://schemas.microsoft.com/office/drawing/2014/main" id="{F99DAAA2-C7FA-4C15-8E53-3F0B78394D7B}"/>
              </a:ext>
            </a:extLst>
          </p:cNvPr>
          <p:cNvPicPr>
            <a:picLocks noChangeAspect="1"/>
          </p:cNvPicPr>
          <p:nvPr/>
        </p:nvPicPr>
        <p:blipFill>
          <a:blip r:embed="rId4"/>
          <a:stretch>
            <a:fillRect/>
          </a:stretch>
        </p:blipFill>
        <p:spPr>
          <a:xfrm>
            <a:off x="7400370" y="0"/>
            <a:ext cx="4791630" cy="3182112"/>
          </a:xfrm>
          <a:prstGeom prst="rect">
            <a:avLst/>
          </a:prstGeom>
        </p:spPr>
      </p:pic>
      <p:pic>
        <p:nvPicPr>
          <p:cNvPr id="11" name="Obrázek 10">
            <a:extLst>
              <a:ext uri="{FF2B5EF4-FFF2-40B4-BE49-F238E27FC236}">
                <a16:creationId xmlns:a16="http://schemas.microsoft.com/office/drawing/2014/main" id="{8D7A4670-9F61-4B30-A9C4-C0D6DBED3C3D}"/>
              </a:ext>
            </a:extLst>
          </p:cNvPr>
          <p:cNvPicPr>
            <a:picLocks noChangeAspect="1"/>
          </p:cNvPicPr>
          <p:nvPr/>
        </p:nvPicPr>
        <p:blipFill>
          <a:blip r:embed="rId5"/>
          <a:stretch>
            <a:fillRect/>
          </a:stretch>
        </p:blipFill>
        <p:spPr>
          <a:xfrm>
            <a:off x="4917521" y="2439017"/>
            <a:ext cx="3993703" cy="2657628"/>
          </a:xfrm>
          <a:prstGeom prst="rect">
            <a:avLst/>
          </a:prstGeom>
        </p:spPr>
      </p:pic>
      <p:pic>
        <p:nvPicPr>
          <p:cNvPr id="13" name="Obrázek 12">
            <a:extLst>
              <a:ext uri="{FF2B5EF4-FFF2-40B4-BE49-F238E27FC236}">
                <a16:creationId xmlns:a16="http://schemas.microsoft.com/office/drawing/2014/main" id="{66ABF8A8-BE8F-4714-9488-2AA980CFDAF7}"/>
              </a:ext>
            </a:extLst>
          </p:cNvPr>
          <p:cNvPicPr>
            <a:picLocks noChangeAspect="1"/>
          </p:cNvPicPr>
          <p:nvPr/>
        </p:nvPicPr>
        <p:blipFill>
          <a:blip r:embed="rId6"/>
          <a:stretch>
            <a:fillRect/>
          </a:stretch>
        </p:blipFill>
        <p:spPr>
          <a:xfrm>
            <a:off x="8478175" y="4440007"/>
            <a:ext cx="3713825" cy="2417994"/>
          </a:xfrm>
          <a:prstGeom prst="rect">
            <a:avLst/>
          </a:prstGeom>
        </p:spPr>
      </p:pic>
    </p:spTree>
    <p:extLst>
      <p:ext uri="{BB962C8B-B14F-4D97-AF65-F5344CB8AC3E}">
        <p14:creationId xmlns:p14="http://schemas.microsoft.com/office/powerpoint/2010/main" val="876518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767B3AE-98FC-4E0D-8B21-6130DB3D40B5}"/>
              </a:ext>
            </a:extLst>
          </p:cNvPr>
          <p:cNvPicPr>
            <a:picLocks noChangeAspect="1"/>
          </p:cNvPicPr>
          <p:nvPr/>
        </p:nvPicPr>
        <p:blipFill rotWithShape="1">
          <a:blip r:embed="rId2"/>
          <a:srcRect t="4012" b="1619"/>
          <a:stretch/>
        </p:blipFill>
        <p:spPr>
          <a:xfrm>
            <a:off x="3052484" y="1"/>
            <a:ext cx="6261876" cy="6858000"/>
          </a:xfrm>
          <a:prstGeom prst="rect">
            <a:avLst/>
          </a:prstGeom>
        </p:spPr>
      </p:pic>
    </p:spTree>
    <p:extLst>
      <p:ext uri="{BB962C8B-B14F-4D97-AF65-F5344CB8AC3E}">
        <p14:creationId xmlns:p14="http://schemas.microsoft.com/office/powerpoint/2010/main" val="986086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t="4925" r="43684"/>
          <a:stretch/>
        </p:blipFill>
        <p:spPr>
          <a:xfrm>
            <a:off x="2965703" y="-43114"/>
            <a:ext cx="3731659" cy="6901114"/>
          </a:xfrm>
          <a:prstGeom prst="rect">
            <a:avLst/>
          </a:prstGeom>
        </p:spPr>
      </p:pic>
      <p:sp>
        <p:nvSpPr>
          <p:cNvPr id="3" name="TextovéPole 2"/>
          <p:cNvSpPr txBox="1"/>
          <p:nvPr/>
        </p:nvSpPr>
        <p:spPr>
          <a:xfrm>
            <a:off x="7348151" y="444843"/>
            <a:ext cx="3361037" cy="923330"/>
          </a:xfrm>
          <a:prstGeom prst="rect">
            <a:avLst/>
          </a:prstGeom>
          <a:noFill/>
        </p:spPr>
        <p:txBody>
          <a:bodyPr wrap="square" rtlCol="0">
            <a:spAutoFit/>
          </a:bodyPr>
          <a:lstStyle/>
          <a:p>
            <a:r>
              <a:rPr lang="ru-RU" dirty="0"/>
              <a:t>ДОПОЛНИТЕ:</a:t>
            </a:r>
          </a:p>
          <a:p>
            <a:endParaRPr lang="ru-RU" dirty="0"/>
          </a:p>
          <a:p>
            <a:pPr marL="285750" indent="-285750">
              <a:buFont typeface="Arial" panose="020B0604020202020204" pitchFamily="34" charset="0"/>
              <a:buChar char="•"/>
            </a:pPr>
            <a:r>
              <a:rPr lang="ru-RU" dirty="0"/>
              <a:t>У меня есть на это время.</a:t>
            </a:r>
            <a:endParaRPr lang="cs-CZ" dirty="0"/>
          </a:p>
        </p:txBody>
      </p:sp>
    </p:spTree>
    <p:extLst>
      <p:ext uri="{BB962C8B-B14F-4D97-AF65-F5344CB8AC3E}">
        <p14:creationId xmlns:p14="http://schemas.microsoft.com/office/powerpoint/2010/main" val="3323843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F9B92274-307D-48AD-80AA-6CC382DD14A2}"/>
              </a:ext>
            </a:extLst>
          </p:cNvPr>
          <p:cNvSpPr/>
          <p:nvPr/>
        </p:nvSpPr>
        <p:spPr>
          <a:xfrm>
            <a:off x="1349406" y="1305342"/>
            <a:ext cx="9463596" cy="4154984"/>
          </a:xfrm>
          <a:prstGeom prst="rect">
            <a:avLst/>
          </a:prstGeom>
        </p:spPr>
        <p:txBody>
          <a:bodyPr wrap="square">
            <a:spAutoFit/>
          </a:bodyPr>
          <a:lstStyle/>
          <a:p>
            <a:pPr algn="just"/>
            <a:r>
              <a:rPr lang="ru-RU" dirty="0"/>
              <a:t> </a:t>
            </a:r>
            <a:r>
              <a:rPr lang="ru-RU" sz="2400" dirty="0"/>
              <a:t>Переведите на русский язык: </a:t>
            </a:r>
          </a:p>
          <a:p>
            <a:pPr algn="just"/>
            <a:r>
              <a:rPr lang="ru-RU" sz="2400" dirty="0"/>
              <a:t> 1) 1. </a:t>
            </a:r>
            <a:r>
              <a:rPr lang="cs-CZ" sz="2400" dirty="0"/>
              <a:t>Naši sportovci měli 50 bodů. 2. Ve škole máme novou tělocvičnu. 3. Má ještě skládat jednu zkoušku. 4. Všichni mají vysokoškolské vzdělání. 5. Tyto jevy mají své charakteristické zvláštnosti. 6. Trénink má dvě důležité stránky. 7. Naše skupina má deset členů. 8. Má velmi dobré znalosti. 9. Máme několik možností. 10. Naši gymnasté mají vysokou úroveň. 11. Máme mnoho milovníků sportu. 12. Do konce roku má práci dokončit.  </a:t>
            </a:r>
          </a:p>
          <a:p>
            <a:pPr algn="just"/>
            <a:r>
              <a:rPr lang="cs-CZ" sz="2400" dirty="0"/>
              <a:t> 2) 1. Je několik možností. 2. Naše škola je v Matiční ulici. 3. Laboratoř je součásti fakulty. 4. Při knihovně je studovna. 5. Tato otázka je velmi důležitá. 6. Máte pravdu. Takové problémy skutečně jsou. 7. Kdo je jeho trenérem? </a:t>
            </a:r>
          </a:p>
          <a:p>
            <a:pPr algn="just"/>
            <a:r>
              <a:rPr lang="cs-CZ" sz="2400" dirty="0"/>
              <a:t> </a:t>
            </a:r>
          </a:p>
        </p:txBody>
      </p:sp>
    </p:spTree>
    <p:extLst>
      <p:ext uri="{BB962C8B-B14F-4D97-AF65-F5344CB8AC3E}">
        <p14:creationId xmlns:p14="http://schemas.microsoft.com/office/powerpoint/2010/main" val="946008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BBFEF4D-A42F-405A-BC14-85C080BF592A}"/>
              </a:ext>
            </a:extLst>
          </p:cNvPr>
          <p:cNvPicPr>
            <a:picLocks noChangeAspect="1"/>
          </p:cNvPicPr>
          <p:nvPr/>
        </p:nvPicPr>
        <p:blipFill>
          <a:blip r:embed="rId2"/>
          <a:stretch>
            <a:fillRect/>
          </a:stretch>
        </p:blipFill>
        <p:spPr>
          <a:xfrm>
            <a:off x="1577568" y="0"/>
            <a:ext cx="9036864" cy="6858000"/>
          </a:xfrm>
          <a:prstGeom prst="rect">
            <a:avLst/>
          </a:prstGeom>
        </p:spPr>
      </p:pic>
    </p:spTree>
    <p:extLst>
      <p:ext uri="{BB962C8B-B14F-4D97-AF65-F5344CB8AC3E}">
        <p14:creationId xmlns:p14="http://schemas.microsoft.com/office/powerpoint/2010/main" val="1327915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3118686-8CAF-4E44-91A8-0F788E669F96}"/>
              </a:ext>
            </a:extLst>
          </p:cNvPr>
          <p:cNvPicPr>
            <a:picLocks noChangeAspect="1"/>
          </p:cNvPicPr>
          <p:nvPr/>
        </p:nvPicPr>
        <p:blipFill>
          <a:blip r:embed="rId2"/>
          <a:stretch>
            <a:fillRect/>
          </a:stretch>
        </p:blipFill>
        <p:spPr>
          <a:xfrm>
            <a:off x="843379" y="1421705"/>
            <a:ext cx="10334355" cy="3949285"/>
          </a:xfrm>
          <a:prstGeom prst="rect">
            <a:avLst/>
          </a:prstGeom>
        </p:spPr>
      </p:pic>
    </p:spTree>
    <p:extLst>
      <p:ext uri="{BB962C8B-B14F-4D97-AF65-F5344CB8AC3E}">
        <p14:creationId xmlns:p14="http://schemas.microsoft.com/office/powerpoint/2010/main" val="519907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EE6CE23-7787-4A33-B483-989265EAEC02}"/>
              </a:ext>
            </a:extLst>
          </p:cNvPr>
          <p:cNvPicPr>
            <a:picLocks noChangeAspect="1"/>
          </p:cNvPicPr>
          <p:nvPr/>
        </p:nvPicPr>
        <p:blipFill>
          <a:blip r:embed="rId2"/>
          <a:stretch>
            <a:fillRect/>
          </a:stretch>
        </p:blipFill>
        <p:spPr>
          <a:xfrm>
            <a:off x="3142695" y="58323"/>
            <a:ext cx="5939161" cy="6778505"/>
          </a:xfrm>
          <a:prstGeom prst="rect">
            <a:avLst/>
          </a:prstGeom>
        </p:spPr>
      </p:pic>
    </p:spTree>
    <p:extLst>
      <p:ext uri="{BB962C8B-B14F-4D97-AF65-F5344CB8AC3E}">
        <p14:creationId xmlns:p14="http://schemas.microsoft.com/office/powerpoint/2010/main" val="2887642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9B2DB86-FAEE-4002-ACBF-A5AEA1669D31}"/>
              </a:ext>
            </a:extLst>
          </p:cNvPr>
          <p:cNvPicPr>
            <a:picLocks noChangeAspect="1"/>
          </p:cNvPicPr>
          <p:nvPr/>
        </p:nvPicPr>
        <p:blipFill>
          <a:blip r:embed="rId2"/>
          <a:stretch>
            <a:fillRect/>
          </a:stretch>
        </p:blipFill>
        <p:spPr>
          <a:xfrm>
            <a:off x="0" y="0"/>
            <a:ext cx="4849540" cy="6858000"/>
          </a:xfrm>
          <a:prstGeom prst="rect">
            <a:avLst/>
          </a:prstGeom>
        </p:spPr>
      </p:pic>
      <p:pic>
        <p:nvPicPr>
          <p:cNvPr id="7" name="Obrázek 6">
            <a:extLst>
              <a:ext uri="{FF2B5EF4-FFF2-40B4-BE49-F238E27FC236}">
                <a16:creationId xmlns:a16="http://schemas.microsoft.com/office/drawing/2014/main" id="{62669D72-639D-41B6-B294-F217D1C150A1}"/>
              </a:ext>
            </a:extLst>
          </p:cNvPr>
          <p:cNvPicPr>
            <a:picLocks noChangeAspect="1"/>
          </p:cNvPicPr>
          <p:nvPr/>
        </p:nvPicPr>
        <p:blipFill>
          <a:blip r:embed="rId3"/>
          <a:stretch>
            <a:fillRect/>
          </a:stretch>
        </p:blipFill>
        <p:spPr>
          <a:xfrm>
            <a:off x="5326601" y="0"/>
            <a:ext cx="6045693" cy="3429000"/>
          </a:xfrm>
          <a:prstGeom prst="rect">
            <a:avLst/>
          </a:prstGeom>
        </p:spPr>
      </p:pic>
      <p:pic>
        <p:nvPicPr>
          <p:cNvPr id="9" name="Obrázek 8">
            <a:extLst>
              <a:ext uri="{FF2B5EF4-FFF2-40B4-BE49-F238E27FC236}">
                <a16:creationId xmlns:a16="http://schemas.microsoft.com/office/drawing/2014/main" id="{C560146E-F32B-4F3D-9633-CD9682662C45}"/>
              </a:ext>
            </a:extLst>
          </p:cNvPr>
          <p:cNvPicPr>
            <a:picLocks noChangeAspect="1"/>
          </p:cNvPicPr>
          <p:nvPr/>
        </p:nvPicPr>
        <p:blipFill>
          <a:blip r:embed="rId4"/>
          <a:stretch>
            <a:fillRect/>
          </a:stretch>
        </p:blipFill>
        <p:spPr>
          <a:xfrm>
            <a:off x="6096000" y="3429000"/>
            <a:ext cx="5276294" cy="3429000"/>
          </a:xfrm>
          <a:prstGeom prst="rect">
            <a:avLst/>
          </a:prstGeom>
        </p:spPr>
      </p:pic>
      <p:sp>
        <p:nvSpPr>
          <p:cNvPr id="10" name="TextovéPole 9">
            <a:extLst>
              <a:ext uri="{FF2B5EF4-FFF2-40B4-BE49-F238E27FC236}">
                <a16:creationId xmlns:a16="http://schemas.microsoft.com/office/drawing/2014/main" id="{D25201D8-B113-45E2-BAAE-16D8191C59B1}"/>
              </a:ext>
            </a:extLst>
          </p:cNvPr>
          <p:cNvSpPr txBox="1"/>
          <p:nvPr/>
        </p:nvSpPr>
        <p:spPr>
          <a:xfrm>
            <a:off x="4849540" y="3657600"/>
            <a:ext cx="1453606" cy="1015663"/>
          </a:xfrm>
          <a:prstGeom prst="rect">
            <a:avLst/>
          </a:prstGeom>
          <a:noFill/>
        </p:spPr>
        <p:txBody>
          <a:bodyPr wrap="square" rtlCol="0">
            <a:spAutoFit/>
          </a:bodyPr>
          <a:lstStyle/>
          <a:p>
            <a:r>
              <a:rPr lang="ru-RU" sz="2000" b="1" u="sng" dirty="0">
                <a:solidFill>
                  <a:srgbClr val="C00000"/>
                </a:solidFill>
              </a:rPr>
              <a:t>ЦВЕТА</a:t>
            </a:r>
          </a:p>
          <a:p>
            <a:endParaRPr lang="ru-RU" sz="2000" b="1" dirty="0">
              <a:solidFill>
                <a:srgbClr val="C00000"/>
              </a:solidFill>
            </a:endParaRPr>
          </a:p>
          <a:p>
            <a:r>
              <a:rPr lang="ru-RU" sz="2000" b="1" dirty="0">
                <a:solidFill>
                  <a:srgbClr val="C00000"/>
                </a:solidFill>
              </a:rPr>
              <a:t>	</a:t>
            </a:r>
            <a:r>
              <a:rPr lang="ru-RU" sz="2000" b="1" u="sng" dirty="0">
                <a:solidFill>
                  <a:srgbClr val="C00000"/>
                </a:solidFill>
              </a:rPr>
              <a:t>ЦВЕТЫ</a:t>
            </a:r>
            <a:endParaRPr lang="cs-CZ" sz="2000" b="1" u="sng" dirty="0">
              <a:solidFill>
                <a:srgbClr val="C00000"/>
              </a:solidFill>
            </a:endParaRPr>
          </a:p>
        </p:txBody>
      </p:sp>
      <p:sp>
        <p:nvSpPr>
          <p:cNvPr id="11" name="Šipka: doleva a nahoru 10">
            <a:extLst>
              <a:ext uri="{FF2B5EF4-FFF2-40B4-BE49-F238E27FC236}">
                <a16:creationId xmlns:a16="http://schemas.microsoft.com/office/drawing/2014/main" id="{9BC8D7D6-FE14-454D-9027-83B6519D28EF}"/>
              </a:ext>
            </a:extLst>
          </p:cNvPr>
          <p:cNvSpPr/>
          <p:nvPr/>
        </p:nvSpPr>
        <p:spPr>
          <a:xfrm rot="5400000">
            <a:off x="5618939" y="3429000"/>
            <a:ext cx="850392" cy="850392"/>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34004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2D0E94F-C194-4C4D-BED2-05048FF4E99C}"/>
              </a:ext>
            </a:extLst>
          </p:cNvPr>
          <p:cNvPicPr>
            <a:picLocks noChangeAspect="1"/>
          </p:cNvPicPr>
          <p:nvPr/>
        </p:nvPicPr>
        <p:blipFill>
          <a:blip r:embed="rId2"/>
          <a:stretch>
            <a:fillRect/>
          </a:stretch>
        </p:blipFill>
        <p:spPr>
          <a:xfrm>
            <a:off x="6096000" y="-3"/>
            <a:ext cx="6004376" cy="2231923"/>
          </a:xfrm>
          <a:prstGeom prst="rect">
            <a:avLst/>
          </a:prstGeom>
        </p:spPr>
      </p:pic>
      <p:pic>
        <p:nvPicPr>
          <p:cNvPr id="5" name="Obrázek 4">
            <a:extLst>
              <a:ext uri="{FF2B5EF4-FFF2-40B4-BE49-F238E27FC236}">
                <a16:creationId xmlns:a16="http://schemas.microsoft.com/office/drawing/2014/main" id="{AE5B20EB-4DF8-4738-A65D-632C8E028B54}"/>
              </a:ext>
            </a:extLst>
          </p:cNvPr>
          <p:cNvPicPr>
            <a:picLocks noChangeAspect="1"/>
          </p:cNvPicPr>
          <p:nvPr/>
        </p:nvPicPr>
        <p:blipFill>
          <a:blip r:embed="rId3"/>
          <a:stretch>
            <a:fillRect/>
          </a:stretch>
        </p:blipFill>
        <p:spPr>
          <a:xfrm rot="60000">
            <a:off x="6096000" y="2283963"/>
            <a:ext cx="6004376" cy="4626077"/>
          </a:xfrm>
          <a:prstGeom prst="rect">
            <a:avLst/>
          </a:prstGeom>
        </p:spPr>
      </p:pic>
      <p:pic>
        <p:nvPicPr>
          <p:cNvPr id="6" name="Obrázek 5">
            <a:extLst>
              <a:ext uri="{FF2B5EF4-FFF2-40B4-BE49-F238E27FC236}">
                <a16:creationId xmlns:a16="http://schemas.microsoft.com/office/drawing/2014/main" id="{31EAE8E7-67E2-4B46-8CD6-9FA5AB86B431}"/>
              </a:ext>
            </a:extLst>
          </p:cNvPr>
          <p:cNvPicPr>
            <a:picLocks noChangeAspect="1"/>
          </p:cNvPicPr>
          <p:nvPr/>
        </p:nvPicPr>
        <p:blipFill>
          <a:blip r:embed="rId4"/>
          <a:stretch>
            <a:fillRect/>
          </a:stretch>
        </p:blipFill>
        <p:spPr>
          <a:xfrm>
            <a:off x="-8153" y="0"/>
            <a:ext cx="6084198" cy="3266983"/>
          </a:xfrm>
          <a:prstGeom prst="rect">
            <a:avLst/>
          </a:prstGeom>
        </p:spPr>
      </p:pic>
      <p:pic>
        <p:nvPicPr>
          <p:cNvPr id="7" name="Obrázek 6">
            <a:extLst>
              <a:ext uri="{FF2B5EF4-FFF2-40B4-BE49-F238E27FC236}">
                <a16:creationId xmlns:a16="http://schemas.microsoft.com/office/drawing/2014/main" id="{5C324190-F2A0-40E3-B170-606D1736582D}"/>
              </a:ext>
            </a:extLst>
          </p:cNvPr>
          <p:cNvPicPr>
            <a:picLocks noChangeAspect="1"/>
          </p:cNvPicPr>
          <p:nvPr/>
        </p:nvPicPr>
        <p:blipFill>
          <a:blip r:embed="rId5"/>
          <a:stretch>
            <a:fillRect/>
          </a:stretch>
        </p:blipFill>
        <p:spPr>
          <a:xfrm>
            <a:off x="728353" y="3169328"/>
            <a:ext cx="4611186" cy="3688672"/>
          </a:xfrm>
          <a:prstGeom prst="rect">
            <a:avLst/>
          </a:prstGeom>
        </p:spPr>
      </p:pic>
    </p:spTree>
    <p:extLst>
      <p:ext uri="{BB962C8B-B14F-4D97-AF65-F5344CB8AC3E}">
        <p14:creationId xmlns:p14="http://schemas.microsoft.com/office/powerpoint/2010/main" val="224141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69055BB-7F81-4B25-B74E-D522BC52DF7E}"/>
              </a:ext>
            </a:extLst>
          </p:cNvPr>
          <p:cNvPicPr>
            <a:picLocks noChangeAspect="1"/>
          </p:cNvPicPr>
          <p:nvPr/>
        </p:nvPicPr>
        <p:blipFill>
          <a:blip r:embed="rId2"/>
          <a:stretch>
            <a:fillRect/>
          </a:stretch>
        </p:blipFill>
        <p:spPr>
          <a:xfrm>
            <a:off x="1750142" y="1592826"/>
            <a:ext cx="9026012" cy="3429000"/>
          </a:xfrm>
          <a:prstGeom prst="rect">
            <a:avLst/>
          </a:prstGeom>
        </p:spPr>
      </p:pic>
    </p:spTree>
    <p:extLst>
      <p:ext uri="{BB962C8B-B14F-4D97-AF65-F5344CB8AC3E}">
        <p14:creationId xmlns:p14="http://schemas.microsoft.com/office/powerpoint/2010/main" val="2115813892"/>
      </p:ext>
    </p:extLst>
  </p:cSld>
  <p:clrMapOvr>
    <a:masterClrMapping/>
  </p:clrMapOvr>
</p:sld>
</file>

<file path=ppt/theme/theme1.xml><?xml version="1.0" encoding="utf-8"?>
<a:theme xmlns:a="http://schemas.openxmlformats.org/drawingml/2006/main" name="Kapk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TM04033925[[fn=Kapka]]</Template>
  <TotalTime>1409</TotalTime>
  <Words>200</Words>
  <Application>Microsoft Office PowerPoint</Application>
  <PresentationFormat>Širokoúhlá obrazovka</PresentationFormat>
  <Paragraphs>18</Paragraphs>
  <Slides>33</Slides>
  <Notes>0</Notes>
  <HiddenSlides>0</HiddenSlides>
  <MMClips>3</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33</vt:i4>
      </vt:variant>
    </vt:vector>
  </HeadingPairs>
  <TitlesOfParts>
    <vt:vector size="36" baseType="lpstr">
      <vt:lpstr>Arial</vt:lpstr>
      <vt:lpstr>Tw Cen MT</vt:lpstr>
      <vt:lpstr>Kapka</vt:lpstr>
      <vt:lpstr>Jazyková cvičení I</vt:lpstr>
      <vt:lpstr>Внешность человека</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Характер человека</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Jazyková cvičení I</dc:title>
  <dc:creator>Veronika</dc:creator>
  <cp:lastModifiedBy>Veronika</cp:lastModifiedBy>
  <cp:revision>44</cp:revision>
  <dcterms:created xsi:type="dcterms:W3CDTF">2019-10-09T08:29:22Z</dcterms:created>
  <dcterms:modified xsi:type="dcterms:W3CDTF">2020-03-31T06:25:59Z</dcterms:modified>
</cp:coreProperties>
</file>