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7" r:id="rId2"/>
    <p:sldId id="292" r:id="rId3"/>
    <p:sldId id="320" r:id="rId4"/>
    <p:sldId id="321" r:id="rId5"/>
    <p:sldId id="324" r:id="rId6"/>
    <p:sldId id="322" r:id="rId7"/>
    <p:sldId id="323" r:id="rId8"/>
    <p:sldId id="297" r:id="rId9"/>
    <p:sldId id="325" r:id="rId10"/>
    <p:sldId id="302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Vojenské víceboje 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 smtClean="0">
                <a:latin typeface="Arial" panose="020B0604020202020204" pitchFamily="34" charset="0"/>
              </a:rPr>
            </a:br>
            <a:r>
              <a:rPr lang="cs-CZ" altLang="cs-CZ" sz="3200" dirty="0" smtClean="0">
                <a:latin typeface="Arial" panose="020B0604020202020204" pitchFamily="34" charset="0"/>
              </a:rPr>
              <a:t>Střelba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57978"/>
            <a:ext cx="8308975" cy="443802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pravidla, bezpečnost-manipulace se zbraní, technika střelby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seznámení s pravidly střelby, bezpečnost střelby, technika střelby, pomalá a rychlá střelba, soutěž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pravidel, bezpečnosti a techniky střelby, pomalá a rychlá střelba-test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Střelba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267097"/>
            <a:ext cx="8308975" cy="5486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Pravidla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Střílí se podle pravidel ISSF (International </a:t>
            </a:r>
            <a:r>
              <a:rPr lang="cs-CZ" altLang="cs-CZ" sz="2800" dirty="0" err="1" smtClean="0">
                <a:latin typeface="Arial" charset="0"/>
              </a:rPr>
              <a:t>Shooting</a:t>
            </a:r>
            <a:r>
              <a:rPr lang="cs-CZ" altLang="cs-CZ" sz="2800" dirty="0" smtClean="0">
                <a:latin typeface="Arial" charset="0"/>
              </a:rPr>
              <a:t> Sport </a:t>
            </a:r>
            <a:r>
              <a:rPr lang="cs-CZ" altLang="cs-CZ" sz="2800" dirty="0" err="1" smtClean="0">
                <a:latin typeface="Arial" charset="0"/>
              </a:rPr>
              <a:t>Federation</a:t>
            </a:r>
            <a:r>
              <a:rPr lang="cs-CZ" altLang="cs-CZ" sz="2800" dirty="0" smtClean="0">
                <a:latin typeface="Arial" charset="0"/>
              </a:rPr>
              <a:t>) v leže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Pomalá střelba: 10 ran za 10 minut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Rychlá střelba: 10 ran za 1 minutu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Střelba z velkorážné zbraně: vzdálenost 200 nebo 300m, kalibr do 8mm</a:t>
            </a:r>
          </a:p>
          <a:p>
            <a:pPr eaLnBrk="1" hangingPunct="1">
              <a:defRPr/>
            </a:pPr>
            <a:r>
              <a:rPr lang="cs-CZ" altLang="cs-CZ" sz="2800" dirty="0">
                <a:latin typeface="Arial" charset="0"/>
              </a:rPr>
              <a:t>Střelba z </a:t>
            </a:r>
            <a:r>
              <a:rPr lang="cs-CZ" altLang="cs-CZ" sz="2800" dirty="0" smtClean="0">
                <a:latin typeface="Arial" charset="0"/>
              </a:rPr>
              <a:t>malorážné </a:t>
            </a:r>
            <a:r>
              <a:rPr lang="cs-CZ" altLang="cs-CZ" sz="2800" dirty="0">
                <a:latin typeface="Arial" charset="0"/>
              </a:rPr>
              <a:t>zbraně: vzdálenost </a:t>
            </a:r>
            <a:r>
              <a:rPr lang="cs-CZ" altLang="cs-CZ" sz="2800" dirty="0" smtClean="0">
                <a:latin typeface="Arial" charset="0"/>
              </a:rPr>
              <a:t>50m</a:t>
            </a:r>
            <a:r>
              <a:rPr lang="cs-CZ" altLang="cs-CZ" sz="2800" dirty="0">
                <a:latin typeface="Arial" charset="0"/>
              </a:rPr>
              <a:t>, </a:t>
            </a:r>
            <a:r>
              <a:rPr lang="cs-CZ" altLang="cs-CZ" sz="2800" dirty="0" smtClean="0">
                <a:latin typeface="Arial" charset="0"/>
              </a:rPr>
              <a:t>ráže .22LR</a:t>
            </a:r>
            <a:endParaRPr lang="cs-CZ" altLang="cs-CZ" sz="2800" dirty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Povelová technika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Podmínky pro ženy a muže stejné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Střelba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711233"/>
            <a:ext cx="8308975" cy="50422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Bezpečnost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Dodržování povelů řídícího střelby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Zbraň vždy míří do prostoru cíle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Manipulace se zbraní, municí, zásobníkem</a:t>
            </a: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Střelba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162594"/>
            <a:ext cx="8308975" cy="559090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Teorie střelby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Seznámení se zbraní a střelivem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Střelba	– klidová 	– standardní podmínky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		      	– proměnlivé podmínky 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 </a:t>
            </a:r>
            <a:r>
              <a:rPr lang="cs-CZ" altLang="cs-CZ" sz="2800" dirty="0" smtClean="0">
                <a:latin typeface="Arial" charset="0"/>
              </a:rPr>
              <a:t>	– zátěžová – pod časovým limitem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Manipulace se zbraní – příprava zbraně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pažba, řemeny, mířidla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vyjmutí a zasunutí zásobníku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plnění zásobníku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natažení závěru</a:t>
            </a:r>
          </a:p>
          <a:p>
            <a:pPr marL="0" indent="0" eaLnBrk="1" hangingPunct="1">
              <a:buNone/>
              <a:defRPr/>
            </a:pPr>
            <a:r>
              <a:rPr lang="cs-CZ" altLang="cs-CZ" sz="2800" dirty="0">
                <a:latin typeface="Arial" charset="0"/>
              </a:rPr>
              <a:t>	</a:t>
            </a:r>
            <a:r>
              <a:rPr lang="cs-CZ" altLang="cs-CZ" sz="2800" dirty="0" smtClean="0">
                <a:latin typeface="Arial" charset="0"/>
              </a:rPr>
              <a:t>- spouštění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Střelba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711233"/>
            <a:ext cx="8308975" cy="50422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Technika střelby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Poloha – hlava, paže, loket, tělo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Dýchání – rytmus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Míření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Spouštění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Nácvik jednotlivých prvků klidové střelby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Nácvik jednotlivých prvků zátěžové střelby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31" y="152400"/>
            <a:ext cx="8586607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>
                <a:latin typeface="Arial" panose="020B0604020202020204" pitchFamily="34" charset="0"/>
              </a:rPr>
              <a:t>Vojenské víceboje - vojenský pětiboj </a:t>
            </a:r>
            <a:br>
              <a:rPr lang="cs-CZ" altLang="cs-CZ" sz="3200" dirty="0">
                <a:latin typeface="Arial" panose="020B0604020202020204" pitchFamily="34" charset="0"/>
              </a:rPr>
            </a:br>
            <a:r>
              <a:rPr lang="cs-CZ" altLang="cs-CZ" sz="3200" dirty="0">
                <a:latin typeface="Arial" panose="020B0604020202020204" pitchFamily="34" charset="0"/>
              </a:rPr>
              <a:t>Střelba</a:t>
            </a:r>
            <a:endParaRPr lang="cs-CZ" altLang="cs-CZ" sz="3200" dirty="0" smtClean="0">
              <a:latin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685109"/>
            <a:ext cx="8308975" cy="50683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altLang="cs-CZ" sz="2800" dirty="0" smtClean="0">
                <a:latin typeface="Arial" charset="0"/>
              </a:rPr>
              <a:t>Trénink pomalé a rychlé střelby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Nastřelení zbraně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Upravení mířidel </a:t>
            </a:r>
            <a:endParaRPr lang="cs-CZ" altLang="cs-CZ" sz="2800" dirty="0">
              <a:latin typeface="Arial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dirty="0" smtClean="0">
                <a:latin typeface="Arial" charset="0"/>
              </a:rPr>
              <a:t>Trénink pomalé střelby</a:t>
            </a:r>
            <a:endParaRPr lang="cs-CZ" altLang="cs-CZ" sz="2800" dirty="0">
              <a:latin typeface="Arial" charset="0"/>
            </a:endParaRP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Trénink rychlé střelby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Test střeleckých dovedností - soutěž</a:t>
            </a:r>
            <a:endParaRPr lang="cs-CZ" altLang="cs-CZ" sz="28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920240"/>
            <a:ext cx="8943975" cy="45075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Jaká jsou základní pravidla střelby ve vojenském pětiboji?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Definuj bezpečností opatření.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zásady správné techniky střelby? 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698" y="1933303"/>
            <a:ext cx="8373292" cy="44944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Vojenský pětiboj, Pub-75-85-01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latin typeface="Arial" panose="020B0604020202020204" pitchFamily="34" charset="0"/>
              </a:rPr>
              <a:t>www.milsport.one/sports/military-pentathlon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www.miltary-pentathlon.info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2420</TotalTime>
  <Words>268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2_worldmap</vt:lpstr>
      <vt:lpstr>Vojenské víceboje </vt:lpstr>
      <vt:lpstr>Vojenské víceboje - vojenský pětiboj  Střelba</vt:lpstr>
      <vt:lpstr>Vojenské víceboje - vojenský pětiboj  Střelba</vt:lpstr>
      <vt:lpstr>Vojenské víceboje - vojenský pětiboj  Střelba</vt:lpstr>
      <vt:lpstr>Vojenské víceboje - vojenský pětiboj  Střelba</vt:lpstr>
      <vt:lpstr>Vojenské víceboje - vojenský pětiboj  Střelba</vt:lpstr>
      <vt:lpstr>Vojenské víceboje - vojenský pětiboj  Střelba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104</cp:revision>
  <dcterms:created xsi:type="dcterms:W3CDTF">2000-11-19T15:42:47Z</dcterms:created>
  <dcterms:modified xsi:type="dcterms:W3CDTF">2022-10-06T19:52:58Z</dcterms:modified>
</cp:coreProperties>
</file>