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63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9" d="100"/>
          <a:sy n="99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8f38ecf4-166a-48cb-9f9e-f1a40236ef56" providerId="ADAL" clId="{A0516799-8289-4A04-90D8-0233C3738F73}"/>
    <pc:docChg chg="custSel modSld">
      <pc:chgData name="Michal Vágner" userId="8f38ecf4-166a-48cb-9f9e-f1a40236ef56" providerId="ADAL" clId="{A0516799-8289-4A04-90D8-0233C3738F73}" dt="2026-03-22T11:31:23.682" v="39" actId="1076"/>
      <pc:docMkLst>
        <pc:docMk/>
      </pc:docMkLst>
      <pc:sldChg chg="addSp delSp modSp mod">
        <pc:chgData name="Michal Vágner" userId="8f38ecf4-166a-48cb-9f9e-f1a40236ef56" providerId="ADAL" clId="{A0516799-8289-4A04-90D8-0233C3738F73}" dt="2026-03-22T11:31:23.682" v="39" actId="1076"/>
        <pc:sldMkLst>
          <pc:docMk/>
          <pc:sldMk cId="0" sldId="258"/>
        </pc:sldMkLst>
        <pc:picChg chg="add mod">
          <ac:chgData name="Michal Vágner" userId="8f38ecf4-166a-48cb-9f9e-f1a40236ef56" providerId="ADAL" clId="{A0516799-8289-4A04-90D8-0233C3738F73}" dt="2026-03-22T11:31:23.682" v="39" actId="1076"/>
          <ac:picMkLst>
            <pc:docMk/>
            <pc:sldMk cId="0" sldId="258"/>
            <ac:picMk id="6" creationId="{03F20A43-1ADB-F228-3A04-02EC88CADC8D}"/>
          </ac:picMkLst>
        </pc:picChg>
        <pc:picChg chg="del">
          <ac:chgData name="Michal Vágner" userId="8f38ecf4-166a-48cb-9f9e-f1a40236ef56" providerId="ADAL" clId="{A0516799-8289-4A04-90D8-0233C3738F73}" dt="2026-03-22T11:30:44.859" v="34" actId="478"/>
          <ac:picMkLst>
            <pc:docMk/>
            <pc:sldMk cId="0" sldId="258"/>
            <ac:picMk id="7" creationId="{A0FB0FC8-3B40-CEC3-C457-9160F5C8A88A}"/>
          </ac:picMkLst>
        </pc:picChg>
        <pc:picChg chg="del">
          <ac:chgData name="Michal Vágner" userId="8f38ecf4-166a-48cb-9f9e-f1a40236ef56" providerId="ADAL" clId="{A0516799-8289-4A04-90D8-0233C3738F73}" dt="2026-03-22T11:30:45.977" v="35" actId="478"/>
          <ac:picMkLst>
            <pc:docMk/>
            <pc:sldMk cId="0" sldId="258"/>
            <ac:picMk id="11" creationId="{B83304CA-BDE4-9AF7-9496-85FE0714FC98}"/>
          </ac:picMkLst>
        </pc:picChg>
      </pc:sldChg>
      <pc:sldChg chg="addSp delSp modSp mod">
        <pc:chgData name="Michal Vágner" userId="8f38ecf4-166a-48cb-9f9e-f1a40236ef56" providerId="ADAL" clId="{A0516799-8289-4A04-90D8-0233C3738F73}" dt="2026-03-22T11:30:25.607" v="33" actId="1076"/>
        <pc:sldMkLst>
          <pc:docMk/>
          <pc:sldMk cId="0" sldId="261"/>
        </pc:sldMkLst>
        <pc:picChg chg="add mod">
          <ac:chgData name="Michal Vágner" userId="8f38ecf4-166a-48cb-9f9e-f1a40236ef56" providerId="ADAL" clId="{A0516799-8289-4A04-90D8-0233C3738F73}" dt="2026-03-22T11:30:25.607" v="33" actId="1076"/>
          <ac:picMkLst>
            <pc:docMk/>
            <pc:sldMk cId="0" sldId="261"/>
            <ac:picMk id="5" creationId="{05D07EE2-419F-AD41-0807-05CC09F4D641}"/>
          </ac:picMkLst>
        </pc:picChg>
        <pc:picChg chg="del">
          <ac:chgData name="Michal Vágner" userId="8f38ecf4-166a-48cb-9f9e-f1a40236ef56" providerId="ADAL" clId="{A0516799-8289-4A04-90D8-0233C3738F73}" dt="2026-03-22T11:29:10.894" v="0" actId="478"/>
          <ac:picMkLst>
            <pc:docMk/>
            <pc:sldMk cId="0" sldId="261"/>
            <ac:picMk id="8" creationId="{ECC3D74F-C96C-4C81-212F-6E24191D1E20}"/>
          </ac:picMkLst>
        </pc:picChg>
        <pc:picChg chg="add mod">
          <ac:chgData name="Michal Vágner" userId="8f38ecf4-166a-48cb-9f9e-f1a40236ef56" providerId="ADAL" clId="{A0516799-8289-4A04-90D8-0233C3738F73}" dt="2026-03-22T11:29:40.059" v="13" actId="1076"/>
          <ac:picMkLst>
            <pc:docMk/>
            <pc:sldMk cId="0" sldId="261"/>
            <ac:picMk id="9" creationId="{C493ED69-2EAF-41AD-5D89-49A713C45137}"/>
          </ac:picMkLst>
        </pc:picChg>
        <pc:picChg chg="add mod">
          <ac:chgData name="Michal Vágner" userId="8f38ecf4-166a-48cb-9f9e-f1a40236ef56" providerId="ADAL" clId="{A0516799-8289-4A04-90D8-0233C3738F73}" dt="2026-03-22T11:29:52.440" v="17" actId="1076"/>
          <ac:picMkLst>
            <pc:docMk/>
            <pc:sldMk cId="0" sldId="261"/>
            <ac:picMk id="11" creationId="{5C21CD89-06DD-9B8B-5DFC-61672D648CA2}"/>
          </ac:picMkLst>
        </pc:picChg>
        <pc:picChg chg="add mod">
          <ac:chgData name="Michal Vágner" userId="8f38ecf4-166a-48cb-9f9e-f1a40236ef56" providerId="ADAL" clId="{A0516799-8289-4A04-90D8-0233C3738F73}" dt="2026-03-22T11:30:23.663" v="32" actId="1076"/>
          <ac:picMkLst>
            <pc:docMk/>
            <pc:sldMk cId="0" sldId="261"/>
            <ac:picMk id="13" creationId="{F23A1E29-9D2D-BA73-CF54-0BF3D0B663A3}"/>
          </ac:picMkLst>
        </pc:picChg>
        <pc:picChg chg="add mod">
          <ac:chgData name="Michal Vágner" userId="8f38ecf4-166a-48cb-9f9e-f1a40236ef56" providerId="ADAL" clId="{A0516799-8289-4A04-90D8-0233C3738F73}" dt="2026-03-22T11:30:14.494" v="27" actId="1076"/>
          <ac:picMkLst>
            <pc:docMk/>
            <pc:sldMk cId="0" sldId="261"/>
            <ac:picMk id="15" creationId="{A8EA78AD-B6D2-B9BB-FDDB-FC73FE84510C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90B097-BAC9-4FA6-BF45-CA56AC5C21EA}" type="doc">
      <dgm:prSet loTypeId="urn:microsoft.com/office/officeart/2005/8/layout/gear1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cs-CZ"/>
        </a:p>
      </dgm:t>
    </dgm:pt>
    <dgm:pt modelId="{4E7FE097-6434-4983-BE17-B761429D93C8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2000" dirty="0">
              <a:solidFill>
                <a:schemeClr val="tx1"/>
              </a:solidFill>
            </a:rPr>
            <a:t>Vševojskový výcvik</a:t>
          </a:r>
        </a:p>
      </dgm:t>
    </dgm:pt>
    <dgm:pt modelId="{9934DF56-7C92-4C1A-888E-ACE6C99D0226}" type="parTrans" cxnId="{10463E8F-6302-462D-A1F4-EA4BFD818C5B}">
      <dgm:prSet/>
      <dgm:spPr/>
      <dgm:t>
        <a:bodyPr/>
        <a:lstStyle/>
        <a:p>
          <a:endParaRPr lang="cs-CZ"/>
        </a:p>
      </dgm:t>
    </dgm:pt>
    <dgm:pt modelId="{AEAB3FDD-4060-48D6-993C-9C5DA9DA261A}" type="sibTrans" cxnId="{10463E8F-6302-462D-A1F4-EA4BFD818C5B}">
      <dgm:prSet/>
      <dgm:spPr/>
      <dgm:t>
        <a:bodyPr/>
        <a:lstStyle/>
        <a:p>
          <a:endParaRPr lang="cs-CZ"/>
        </a:p>
      </dgm:t>
    </dgm:pt>
    <dgm:pt modelId="{1D34F803-1464-43E4-9B22-E9D8CE8EDA58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Služební tělesná výchova</a:t>
          </a:r>
        </a:p>
      </dgm:t>
    </dgm:pt>
    <dgm:pt modelId="{6ED9EF58-1DAA-4AF5-AB04-637BB05E746E}" type="parTrans" cxnId="{A11526DB-F155-45E5-8210-8109973655E1}">
      <dgm:prSet/>
      <dgm:spPr/>
      <dgm:t>
        <a:bodyPr/>
        <a:lstStyle/>
        <a:p>
          <a:endParaRPr lang="cs-CZ"/>
        </a:p>
      </dgm:t>
    </dgm:pt>
    <dgm:pt modelId="{4142918C-F543-4C2E-96E1-CF7DD8566DDA}" type="sibTrans" cxnId="{A11526DB-F155-45E5-8210-8109973655E1}">
      <dgm:prSet/>
      <dgm:spPr/>
      <dgm:t>
        <a:bodyPr/>
        <a:lstStyle/>
        <a:p>
          <a:endParaRPr lang="cs-CZ"/>
        </a:p>
      </dgm:t>
    </dgm:pt>
    <dgm:pt modelId="{C6585AC9-3BB7-4FB0-87AF-D935466400CD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Služební tělesná příprava</a:t>
          </a:r>
        </a:p>
      </dgm:t>
    </dgm:pt>
    <dgm:pt modelId="{4DA9FEA8-8FBF-4FA0-BF30-8728F3C21F1C}" type="parTrans" cxnId="{2564E51E-ACC8-460E-89ED-1B6D2C655C0C}">
      <dgm:prSet/>
      <dgm:spPr/>
      <dgm:t>
        <a:bodyPr/>
        <a:lstStyle/>
        <a:p>
          <a:endParaRPr lang="cs-CZ"/>
        </a:p>
      </dgm:t>
    </dgm:pt>
    <dgm:pt modelId="{80854CF3-5FC4-4C5C-9ED4-0F425C957F20}" type="sibTrans" cxnId="{2564E51E-ACC8-460E-89ED-1B6D2C655C0C}">
      <dgm:prSet/>
      <dgm:spPr/>
      <dgm:t>
        <a:bodyPr/>
        <a:lstStyle/>
        <a:p>
          <a:endParaRPr lang="cs-CZ"/>
        </a:p>
      </dgm:t>
    </dgm:pt>
    <dgm:pt modelId="{A97052F3-E6E4-43B2-8AC4-D86F8F8F4C29}">
      <dgm:prSet custT="1"/>
      <dgm:spPr/>
      <dgm:t>
        <a:bodyPr/>
        <a:lstStyle/>
        <a:p>
          <a:r>
            <a:rPr lang="cs-CZ" sz="1200" dirty="0"/>
            <a:t>Další přípravy</a:t>
          </a:r>
        </a:p>
      </dgm:t>
    </dgm:pt>
    <dgm:pt modelId="{C0D2F471-996C-4AC2-8401-67660F59038D}" type="parTrans" cxnId="{07B211E1-7A0E-4D25-A5BC-3D35B0B702FC}">
      <dgm:prSet/>
      <dgm:spPr/>
      <dgm:t>
        <a:bodyPr/>
        <a:lstStyle/>
        <a:p>
          <a:endParaRPr lang="cs-CZ"/>
        </a:p>
      </dgm:t>
    </dgm:pt>
    <dgm:pt modelId="{9ACD98E7-9481-4234-AA3A-9E809BE5D4C0}" type="sibTrans" cxnId="{07B211E1-7A0E-4D25-A5BC-3D35B0B702FC}">
      <dgm:prSet/>
      <dgm:spPr/>
      <dgm:t>
        <a:bodyPr/>
        <a:lstStyle/>
        <a:p>
          <a:endParaRPr lang="cs-CZ"/>
        </a:p>
      </dgm:t>
    </dgm:pt>
    <dgm:pt modelId="{43FB6413-714D-4BDC-9C98-6883FDABDC26}">
      <dgm:prSet phldrT="[Text]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endParaRPr lang="cs-CZ" dirty="0"/>
        </a:p>
      </dgm:t>
    </dgm:pt>
    <dgm:pt modelId="{9AB03E99-6034-4B31-A905-F0CE55A9E563}" type="parTrans" cxnId="{2D73170C-CECE-4553-85EF-9102A14D1120}">
      <dgm:prSet/>
      <dgm:spPr/>
      <dgm:t>
        <a:bodyPr/>
        <a:lstStyle/>
        <a:p>
          <a:endParaRPr lang="cs-CZ"/>
        </a:p>
      </dgm:t>
    </dgm:pt>
    <dgm:pt modelId="{EB8E3021-CF1C-499F-8134-E68BD8A0EC39}" type="sibTrans" cxnId="{2D73170C-CECE-4553-85EF-9102A14D1120}">
      <dgm:prSet/>
      <dgm:spPr/>
      <dgm:t>
        <a:bodyPr/>
        <a:lstStyle/>
        <a:p>
          <a:endParaRPr lang="cs-CZ"/>
        </a:p>
      </dgm:t>
    </dgm:pt>
    <dgm:pt modelId="{6BC8D4DC-5031-4287-99C9-D0C7E4E54A51}" type="pres">
      <dgm:prSet presAssocID="{0D90B097-BAC9-4FA6-BF45-CA56AC5C21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165C72E-E72E-4AB7-835B-5D8D93EBC5A1}" type="pres">
      <dgm:prSet presAssocID="{4E7FE097-6434-4983-BE17-B761429D93C8}" presName="gear1" presStyleLbl="node1" presStyleIdx="0" presStyleCnt="3">
        <dgm:presLayoutVars>
          <dgm:chMax val="1"/>
          <dgm:bulletEnabled val="1"/>
        </dgm:presLayoutVars>
      </dgm:prSet>
      <dgm:spPr/>
    </dgm:pt>
    <dgm:pt modelId="{CC893C38-515E-4CA8-86C1-B2A3E8A08FB6}" type="pres">
      <dgm:prSet presAssocID="{4E7FE097-6434-4983-BE17-B761429D93C8}" presName="gear1srcNode" presStyleLbl="node1" presStyleIdx="0" presStyleCnt="3"/>
      <dgm:spPr/>
    </dgm:pt>
    <dgm:pt modelId="{4BFF4D16-1C45-4BF7-A2F8-F62FD28EE578}" type="pres">
      <dgm:prSet presAssocID="{4E7FE097-6434-4983-BE17-B761429D93C8}" presName="gear1dstNode" presStyleLbl="node1" presStyleIdx="0" presStyleCnt="3"/>
      <dgm:spPr/>
    </dgm:pt>
    <dgm:pt modelId="{BB5FFF7A-A8D4-4AAF-B950-8B8E7CBD6F90}" type="pres">
      <dgm:prSet presAssocID="{4E7FE097-6434-4983-BE17-B761429D93C8}" presName="gear1ch" presStyleLbl="fgAcc1" presStyleIdx="0" presStyleCnt="1" custLinFactNeighborX="-80402" custLinFactNeighborY="-7311">
        <dgm:presLayoutVars>
          <dgm:chMax val="0"/>
          <dgm:bulletEnabled val="1"/>
        </dgm:presLayoutVars>
      </dgm:prSet>
      <dgm:spPr>
        <a:prstGeom prst="irregularSeal2">
          <a:avLst/>
        </a:prstGeom>
      </dgm:spPr>
    </dgm:pt>
    <dgm:pt modelId="{770DC2F1-510D-4335-857D-358383009A35}" type="pres">
      <dgm:prSet presAssocID="{1D34F803-1464-43E4-9B22-E9D8CE8EDA58}" presName="gear2" presStyleLbl="node1" presStyleIdx="1" presStyleCnt="3">
        <dgm:presLayoutVars>
          <dgm:chMax val="1"/>
          <dgm:bulletEnabled val="1"/>
        </dgm:presLayoutVars>
      </dgm:prSet>
      <dgm:spPr/>
    </dgm:pt>
    <dgm:pt modelId="{CD084698-C567-4810-8F4E-365B51EA4AFA}" type="pres">
      <dgm:prSet presAssocID="{1D34F803-1464-43E4-9B22-E9D8CE8EDA58}" presName="gear2srcNode" presStyleLbl="node1" presStyleIdx="1" presStyleCnt="3"/>
      <dgm:spPr/>
    </dgm:pt>
    <dgm:pt modelId="{72B0C45A-BDFE-4556-97C3-6BDFD6488796}" type="pres">
      <dgm:prSet presAssocID="{1D34F803-1464-43E4-9B22-E9D8CE8EDA58}" presName="gear2dstNode" presStyleLbl="node1" presStyleIdx="1" presStyleCnt="3"/>
      <dgm:spPr/>
    </dgm:pt>
    <dgm:pt modelId="{A8EB9B9C-7DA3-4B06-9BA0-6122955BF890}" type="pres">
      <dgm:prSet presAssocID="{C6585AC9-3BB7-4FB0-87AF-D935466400CD}" presName="gear3" presStyleLbl="node1" presStyleIdx="2" presStyleCnt="3"/>
      <dgm:spPr/>
    </dgm:pt>
    <dgm:pt modelId="{CB39120E-7BAE-450D-95D5-F09CCAB9CAA3}" type="pres">
      <dgm:prSet presAssocID="{C6585AC9-3BB7-4FB0-87AF-D935466400CD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E7DB035-42F9-443A-A070-F5403BA5A0BD}" type="pres">
      <dgm:prSet presAssocID="{C6585AC9-3BB7-4FB0-87AF-D935466400CD}" presName="gear3srcNode" presStyleLbl="node1" presStyleIdx="2" presStyleCnt="3"/>
      <dgm:spPr/>
    </dgm:pt>
    <dgm:pt modelId="{1A015B9D-A627-4A16-881D-1FB6C68E51EF}" type="pres">
      <dgm:prSet presAssocID="{C6585AC9-3BB7-4FB0-87AF-D935466400CD}" presName="gear3dstNode" presStyleLbl="node1" presStyleIdx="2" presStyleCnt="3"/>
      <dgm:spPr/>
    </dgm:pt>
    <dgm:pt modelId="{3A235CA6-3C68-4ABA-8616-1259E6A2862B}" type="pres">
      <dgm:prSet presAssocID="{AEAB3FDD-4060-48D6-993C-9C5DA9DA261A}" presName="connector1" presStyleLbl="sibTrans2D1" presStyleIdx="0" presStyleCnt="3"/>
      <dgm:spPr/>
    </dgm:pt>
    <dgm:pt modelId="{ABA0B341-3D2F-4D58-8287-834ACFDAC462}" type="pres">
      <dgm:prSet presAssocID="{4142918C-F543-4C2E-96E1-CF7DD8566DDA}" presName="connector2" presStyleLbl="sibTrans2D1" presStyleIdx="1" presStyleCnt="3"/>
      <dgm:spPr/>
    </dgm:pt>
    <dgm:pt modelId="{37C514E5-EF1A-46BF-AF5C-B19E17BAC9C6}" type="pres">
      <dgm:prSet presAssocID="{80854CF3-5FC4-4C5C-9ED4-0F425C957F20}" presName="connector3" presStyleLbl="sibTrans2D1" presStyleIdx="2" presStyleCnt="3"/>
      <dgm:spPr/>
    </dgm:pt>
  </dgm:ptLst>
  <dgm:cxnLst>
    <dgm:cxn modelId="{7A670800-BA15-4315-9BA8-03600619F5FD}" type="presOf" srcId="{C6585AC9-3BB7-4FB0-87AF-D935466400CD}" destId="{A8EB9B9C-7DA3-4B06-9BA0-6122955BF890}" srcOrd="0" destOrd="0" presId="urn:microsoft.com/office/officeart/2005/8/layout/gear1"/>
    <dgm:cxn modelId="{2D73170C-CECE-4553-85EF-9102A14D1120}" srcId="{0D90B097-BAC9-4FA6-BF45-CA56AC5C21EA}" destId="{43FB6413-714D-4BDC-9C98-6883FDABDC26}" srcOrd="3" destOrd="0" parTransId="{9AB03E99-6034-4B31-A905-F0CE55A9E563}" sibTransId="{EB8E3021-CF1C-499F-8134-E68BD8A0EC39}"/>
    <dgm:cxn modelId="{04B8A915-4BBB-4CA1-8999-CF75AFDBE5EE}" type="presOf" srcId="{C6585AC9-3BB7-4FB0-87AF-D935466400CD}" destId="{7E7DB035-42F9-443A-A070-F5403BA5A0BD}" srcOrd="2" destOrd="0" presId="urn:microsoft.com/office/officeart/2005/8/layout/gear1"/>
    <dgm:cxn modelId="{2564E51E-ACC8-460E-89ED-1B6D2C655C0C}" srcId="{0D90B097-BAC9-4FA6-BF45-CA56AC5C21EA}" destId="{C6585AC9-3BB7-4FB0-87AF-D935466400CD}" srcOrd="2" destOrd="0" parTransId="{4DA9FEA8-8FBF-4FA0-BF30-8728F3C21F1C}" sibTransId="{80854CF3-5FC4-4C5C-9ED4-0F425C957F20}"/>
    <dgm:cxn modelId="{5A47D023-3775-4B4E-B031-66B3B9EBB86C}" type="presOf" srcId="{C6585AC9-3BB7-4FB0-87AF-D935466400CD}" destId="{1A015B9D-A627-4A16-881D-1FB6C68E51EF}" srcOrd="3" destOrd="0" presId="urn:microsoft.com/office/officeart/2005/8/layout/gear1"/>
    <dgm:cxn modelId="{1410B72D-C9B4-445D-81EB-1AA5515EF8A7}" type="presOf" srcId="{AEAB3FDD-4060-48D6-993C-9C5DA9DA261A}" destId="{3A235CA6-3C68-4ABA-8616-1259E6A2862B}" srcOrd="0" destOrd="0" presId="urn:microsoft.com/office/officeart/2005/8/layout/gear1"/>
    <dgm:cxn modelId="{CD4D6831-A453-4C8C-80C7-CB8128F0C616}" type="presOf" srcId="{1D34F803-1464-43E4-9B22-E9D8CE8EDA58}" destId="{770DC2F1-510D-4335-857D-358383009A35}" srcOrd="0" destOrd="0" presId="urn:microsoft.com/office/officeart/2005/8/layout/gear1"/>
    <dgm:cxn modelId="{15FD9237-6299-4BB3-B48D-BC7A1BA44BAF}" type="presOf" srcId="{C6585AC9-3BB7-4FB0-87AF-D935466400CD}" destId="{CB39120E-7BAE-450D-95D5-F09CCAB9CAA3}" srcOrd="1" destOrd="0" presId="urn:microsoft.com/office/officeart/2005/8/layout/gear1"/>
    <dgm:cxn modelId="{39FE3A4B-CE51-4202-8505-A42EAEF3DEEB}" type="presOf" srcId="{1D34F803-1464-43E4-9B22-E9D8CE8EDA58}" destId="{72B0C45A-BDFE-4556-97C3-6BDFD6488796}" srcOrd="2" destOrd="0" presId="urn:microsoft.com/office/officeart/2005/8/layout/gear1"/>
    <dgm:cxn modelId="{1F810478-6C27-46CD-AF34-C54732E71AB7}" type="presOf" srcId="{4E7FE097-6434-4983-BE17-B761429D93C8}" destId="{CC893C38-515E-4CA8-86C1-B2A3E8A08FB6}" srcOrd="1" destOrd="0" presId="urn:microsoft.com/office/officeart/2005/8/layout/gear1"/>
    <dgm:cxn modelId="{10463E8F-6302-462D-A1F4-EA4BFD818C5B}" srcId="{0D90B097-BAC9-4FA6-BF45-CA56AC5C21EA}" destId="{4E7FE097-6434-4983-BE17-B761429D93C8}" srcOrd="0" destOrd="0" parTransId="{9934DF56-7C92-4C1A-888E-ACE6C99D0226}" sibTransId="{AEAB3FDD-4060-48D6-993C-9C5DA9DA261A}"/>
    <dgm:cxn modelId="{C32E3B94-61D6-4C60-BD22-3323CB371955}" type="presOf" srcId="{80854CF3-5FC4-4C5C-9ED4-0F425C957F20}" destId="{37C514E5-EF1A-46BF-AF5C-B19E17BAC9C6}" srcOrd="0" destOrd="0" presId="urn:microsoft.com/office/officeart/2005/8/layout/gear1"/>
    <dgm:cxn modelId="{A89FC0A4-0B59-4637-90A0-5DD09FEA6170}" type="presOf" srcId="{1D34F803-1464-43E4-9B22-E9D8CE8EDA58}" destId="{CD084698-C567-4810-8F4E-365B51EA4AFA}" srcOrd="1" destOrd="0" presId="urn:microsoft.com/office/officeart/2005/8/layout/gear1"/>
    <dgm:cxn modelId="{9E9A3BAE-EB09-48C1-9ED6-EA01F3BD9E06}" type="presOf" srcId="{0D90B097-BAC9-4FA6-BF45-CA56AC5C21EA}" destId="{6BC8D4DC-5031-4287-99C9-D0C7E4E54A51}" srcOrd="0" destOrd="0" presId="urn:microsoft.com/office/officeart/2005/8/layout/gear1"/>
    <dgm:cxn modelId="{EA63BCB5-0FEA-48B7-8C51-758174B7C1BB}" type="presOf" srcId="{4142918C-F543-4C2E-96E1-CF7DD8566DDA}" destId="{ABA0B341-3D2F-4D58-8287-834ACFDAC462}" srcOrd="0" destOrd="0" presId="urn:microsoft.com/office/officeart/2005/8/layout/gear1"/>
    <dgm:cxn modelId="{980588C8-449F-4301-AAD6-478F4C4A9A7A}" type="presOf" srcId="{A97052F3-E6E4-43B2-8AC4-D86F8F8F4C29}" destId="{BB5FFF7A-A8D4-4AAF-B950-8B8E7CBD6F90}" srcOrd="0" destOrd="0" presId="urn:microsoft.com/office/officeart/2005/8/layout/gear1"/>
    <dgm:cxn modelId="{A11526DB-F155-45E5-8210-8109973655E1}" srcId="{0D90B097-BAC9-4FA6-BF45-CA56AC5C21EA}" destId="{1D34F803-1464-43E4-9B22-E9D8CE8EDA58}" srcOrd="1" destOrd="0" parTransId="{6ED9EF58-1DAA-4AF5-AB04-637BB05E746E}" sibTransId="{4142918C-F543-4C2E-96E1-CF7DD8566DDA}"/>
    <dgm:cxn modelId="{07B211E1-7A0E-4D25-A5BC-3D35B0B702FC}" srcId="{4E7FE097-6434-4983-BE17-B761429D93C8}" destId="{A97052F3-E6E4-43B2-8AC4-D86F8F8F4C29}" srcOrd="0" destOrd="0" parTransId="{C0D2F471-996C-4AC2-8401-67660F59038D}" sibTransId="{9ACD98E7-9481-4234-AA3A-9E809BE5D4C0}"/>
    <dgm:cxn modelId="{B5797BE3-A781-4B89-B8ED-0310374FAB8D}" type="presOf" srcId="{4E7FE097-6434-4983-BE17-B761429D93C8}" destId="{9165C72E-E72E-4AB7-835B-5D8D93EBC5A1}" srcOrd="0" destOrd="0" presId="urn:microsoft.com/office/officeart/2005/8/layout/gear1"/>
    <dgm:cxn modelId="{EEC442FE-FC66-4ACF-B39A-A515EB155AE9}" type="presOf" srcId="{4E7FE097-6434-4983-BE17-B761429D93C8}" destId="{4BFF4D16-1C45-4BF7-A2F8-F62FD28EE578}" srcOrd="2" destOrd="0" presId="urn:microsoft.com/office/officeart/2005/8/layout/gear1"/>
    <dgm:cxn modelId="{73D90125-2D50-402C-B6BB-B43B73AC4910}" type="presParOf" srcId="{6BC8D4DC-5031-4287-99C9-D0C7E4E54A51}" destId="{9165C72E-E72E-4AB7-835B-5D8D93EBC5A1}" srcOrd="0" destOrd="0" presId="urn:microsoft.com/office/officeart/2005/8/layout/gear1"/>
    <dgm:cxn modelId="{53504CFC-619B-4026-B0F5-A10B72255C01}" type="presParOf" srcId="{6BC8D4DC-5031-4287-99C9-D0C7E4E54A51}" destId="{CC893C38-515E-4CA8-86C1-B2A3E8A08FB6}" srcOrd="1" destOrd="0" presId="urn:microsoft.com/office/officeart/2005/8/layout/gear1"/>
    <dgm:cxn modelId="{763F8CCE-614D-4276-95A3-6EE4DA64013D}" type="presParOf" srcId="{6BC8D4DC-5031-4287-99C9-D0C7E4E54A51}" destId="{4BFF4D16-1C45-4BF7-A2F8-F62FD28EE578}" srcOrd="2" destOrd="0" presId="urn:microsoft.com/office/officeart/2005/8/layout/gear1"/>
    <dgm:cxn modelId="{488E928B-FAB4-486F-B529-556A8A47D9B9}" type="presParOf" srcId="{6BC8D4DC-5031-4287-99C9-D0C7E4E54A51}" destId="{BB5FFF7A-A8D4-4AAF-B950-8B8E7CBD6F90}" srcOrd="3" destOrd="0" presId="urn:microsoft.com/office/officeart/2005/8/layout/gear1"/>
    <dgm:cxn modelId="{4E3EA2B6-3405-4299-A121-385C0F80C52C}" type="presParOf" srcId="{6BC8D4DC-5031-4287-99C9-D0C7E4E54A51}" destId="{770DC2F1-510D-4335-857D-358383009A35}" srcOrd="4" destOrd="0" presId="urn:microsoft.com/office/officeart/2005/8/layout/gear1"/>
    <dgm:cxn modelId="{FC045707-1628-4EAE-85AC-AA38B85495A5}" type="presParOf" srcId="{6BC8D4DC-5031-4287-99C9-D0C7E4E54A51}" destId="{CD084698-C567-4810-8F4E-365B51EA4AFA}" srcOrd="5" destOrd="0" presId="urn:microsoft.com/office/officeart/2005/8/layout/gear1"/>
    <dgm:cxn modelId="{CD1BD738-9918-4C87-A15D-274EE6F03B45}" type="presParOf" srcId="{6BC8D4DC-5031-4287-99C9-D0C7E4E54A51}" destId="{72B0C45A-BDFE-4556-97C3-6BDFD6488796}" srcOrd="6" destOrd="0" presId="urn:microsoft.com/office/officeart/2005/8/layout/gear1"/>
    <dgm:cxn modelId="{045496C1-83A3-4087-B52F-0AF8FC1A7AD1}" type="presParOf" srcId="{6BC8D4DC-5031-4287-99C9-D0C7E4E54A51}" destId="{A8EB9B9C-7DA3-4B06-9BA0-6122955BF890}" srcOrd="7" destOrd="0" presId="urn:microsoft.com/office/officeart/2005/8/layout/gear1"/>
    <dgm:cxn modelId="{7CEC97E6-CB19-484E-A1B5-3120F171D8CA}" type="presParOf" srcId="{6BC8D4DC-5031-4287-99C9-D0C7E4E54A51}" destId="{CB39120E-7BAE-450D-95D5-F09CCAB9CAA3}" srcOrd="8" destOrd="0" presId="urn:microsoft.com/office/officeart/2005/8/layout/gear1"/>
    <dgm:cxn modelId="{82D9F3DB-8D41-4DCD-B418-DE80CF5746DC}" type="presParOf" srcId="{6BC8D4DC-5031-4287-99C9-D0C7E4E54A51}" destId="{7E7DB035-42F9-443A-A070-F5403BA5A0BD}" srcOrd="9" destOrd="0" presId="urn:microsoft.com/office/officeart/2005/8/layout/gear1"/>
    <dgm:cxn modelId="{57686C7D-8E9B-48F2-BF94-472C9D6AA98B}" type="presParOf" srcId="{6BC8D4DC-5031-4287-99C9-D0C7E4E54A51}" destId="{1A015B9D-A627-4A16-881D-1FB6C68E51EF}" srcOrd="10" destOrd="0" presId="urn:microsoft.com/office/officeart/2005/8/layout/gear1"/>
    <dgm:cxn modelId="{8F2D79C0-52F3-4FF4-97DB-F67DFEA14394}" type="presParOf" srcId="{6BC8D4DC-5031-4287-99C9-D0C7E4E54A51}" destId="{3A235CA6-3C68-4ABA-8616-1259E6A2862B}" srcOrd="11" destOrd="0" presId="urn:microsoft.com/office/officeart/2005/8/layout/gear1"/>
    <dgm:cxn modelId="{DA87F7C3-58BF-485B-9DA1-B6679B4F6DBF}" type="presParOf" srcId="{6BC8D4DC-5031-4287-99C9-D0C7E4E54A51}" destId="{ABA0B341-3D2F-4D58-8287-834ACFDAC462}" srcOrd="12" destOrd="0" presId="urn:microsoft.com/office/officeart/2005/8/layout/gear1"/>
    <dgm:cxn modelId="{3CCEF158-E6EB-48BB-B05B-6651F3E5ED6D}" type="presParOf" srcId="{6BC8D4DC-5031-4287-99C9-D0C7E4E54A51}" destId="{37C514E5-EF1A-46BF-AF5C-B19E17BAC9C6}" srcOrd="13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90B097-BAC9-4FA6-BF45-CA56AC5C21EA}" type="doc">
      <dgm:prSet loTypeId="urn:microsoft.com/office/officeart/2005/8/layout/gear1" loCatId="cycl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cs-CZ"/>
        </a:p>
      </dgm:t>
    </dgm:pt>
    <dgm:pt modelId="{4E7FE097-6434-4983-BE17-B761429D93C8}">
      <dgm:prSet phldrT="[Text]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Speciální tělesná příprava</a:t>
          </a:r>
        </a:p>
      </dgm:t>
    </dgm:pt>
    <dgm:pt modelId="{9934DF56-7C92-4C1A-888E-ACE6C99D0226}" type="parTrans" cxnId="{10463E8F-6302-462D-A1F4-EA4BFD818C5B}">
      <dgm:prSet/>
      <dgm:spPr/>
      <dgm:t>
        <a:bodyPr/>
        <a:lstStyle/>
        <a:p>
          <a:endParaRPr lang="cs-CZ"/>
        </a:p>
      </dgm:t>
    </dgm:pt>
    <dgm:pt modelId="{AEAB3FDD-4060-48D6-993C-9C5DA9DA261A}" type="sibTrans" cxnId="{10463E8F-6302-462D-A1F4-EA4BFD818C5B}">
      <dgm:prSet/>
      <dgm:spPr/>
      <dgm:t>
        <a:bodyPr/>
        <a:lstStyle/>
        <a:p>
          <a:endParaRPr lang="cs-CZ"/>
        </a:p>
      </dgm:t>
    </dgm:pt>
    <dgm:pt modelId="{1D34F803-1464-43E4-9B22-E9D8CE8EDA58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Vojenské Lezení</a:t>
          </a:r>
        </a:p>
      </dgm:t>
    </dgm:pt>
    <dgm:pt modelId="{6ED9EF58-1DAA-4AF5-AB04-637BB05E746E}" type="parTrans" cxnId="{A11526DB-F155-45E5-8210-8109973655E1}">
      <dgm:prSet/>
      <dgm:spPr/>
      <dgm:t>
        <a:bodyPr/>
        <a:lstStyle/>
        <a:p>
          <a:endParaRPr lang="cs-CZ"/>
        </a:p>
      </dgm:t>
    </dgm:pt>
    <dgm:pt modelId="{4142918C-F543-4C2E-96E1-CF7DD8566DDA}" type="sibTrans" cxnId="{A11526DB-F155-45E5-8210-8109973655E1}">
      <dgm:prSet/>
      <dgm:spPr/>
      <dgm:t>
        <a:bodyPr/>
        <a:lstStyle/>
        <a:p>
          <a:endParaRPr lang="cs-CZ"/>
        </a:p>
      </dgm:t>
    </dgm:pt>
    <dgm:pt modelId="{C6585AC9-3BB7-4FB0-87AF-D935466400CD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Základy</a:t>
          </a:r>
        </a:p>
        <a:p>
          <a:r>
            <a:rPr lang="cs-CZ" sz="1800" dirty="0">
              <a:solidFill>
                <a:schemeClr val="tx1"/>
              </a:solidFill>
            </a:rPr>
            <a:t>Přežití</a:t>
          </a:r>
        </a:p>
      </dgm:t>
    </dgm:pt>
    <dgm:pt modelId="{4DA9FEA8-8FBF-4FA0-BF30-8728F3C21F1C}" type="parTrans" cxnId="{2564E51E-ACC8-460E-89ED-1B6D2C655C0C}">
      <dgm:prSet/>
      <dgm:spPr/>
      <dgm:t>
        <a:bodyPr/>
        <a:lstStyle/>
        <a:p>
          <a:endParaRPr lang="cs-CZ"/>
        </a:p>
      </dgm:t>
    </dgm:pt>
    <dgm:pt modelId="{80854CF3-5FC4-4C5C-9ED4-0F425C957F20}" type="sibTrans" cxnId="{2564E51E-ACC8-460E-89ED-1B6D2C655C0C}">
      <dgm:prSet/>
      <dgm:spPr/>
      <dgm:t>
        <a:bodyPr/>
        <a:lstStyle/>
        <a:p>
          <a:endParaRPr lang="cs-CZ"/>
        </a:p>
      </dgm:t>
    </dgm:pt>
    <dgm:pt modelId="{8254409D-9987-484C-A358-BFA95B739EE8}">
      <dgm:prSet/>
      <dgm:spPr/>
      <dgm:t>
        <a:bodyPr/>
        <a:lstStyle/>
        <a:p>
          <a:endParaRPr lang="cs-CZ"/>
        </a:p>
      </dgm:t>
    </dgm:pt>
    <dgm:pt modelId="{7FA80BEF-2B1C-4EB0-B604-A4965A6A28DD}" type="parTrans" cxnId="{B561D7CD-B547-4B71-BD7C-417A31628F4D}">
      <dgm:prSet/>
      <dgm:spPr/>
      <dgm:t>
        <a:bodyPr/>
        <a:lstStyle/>
        <a:p>
          <a:endParaRPr lang="cs-CZ"/>
        </a:p>
      </dgm:t>
    </dgm:pt>
    <dgm:pt modelId="{5F1AB51A-21A6-4364-B7B7-88886985AA0E}" type="sibTrans" cxnId="{B561D7CD-B547-4B71-BD7C-417A31628F4D}">
      <dgm:prSet/>
      <dgm:spPr/>
      <dgm:t>
        <a:bodyPr/>
        <a:lstStyle/>
        <a:p>
          <a:endParaRPr lang="cs-CZ"/>
        </a:p>
      </dgm:t>
    </dgm:pt>
    <dgm:pt modelId="{A01605A1-D7EC-4CA8-8451-FD683990814D}">
      <dgm:prSet phldrT="[Text]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endParaRPr lang="cs-CZ"/>
        </a:p>
      </dgm:t>
    </dgm:pt>
    <dgm:pt modelId="{9B7F4BF8-3968-4EBD-88A2-824527010924}" type="parTrans" cxnId="{DBAE4056-DAE9-4DA3-8547-31A045EF0A82}">
      <dgm:prSet/>
      <dgm:spPr/>
      <dgm:t>
        <a:bodyPr/>
        <a:lstStyle/>
        <a:p>
          <a:endParaRPr lang="cs-CZ"/>
        </a:p>
      </dgm:t>
    </dgm:pt>
    <dgm:pt modelId="{E81D4471-16E2-49B5-9195-57C8C801FE28}" type="sibTrans" cxnId="{DBAE4056-DAE9-4DA3-8547-31A045EF0A82}">
      <dgm:prSet/>
      <dgm:spPr/>
      <dgm:t>
        <a:bodyPr/>
        <a:lstStyle/>
        <a:p>
          <a:endParaRPr lang="cs-CZ"/>
        </a:p>
      </dgm:t>
    </dgm:pt>
    <dgm:pt modelId="{6BC8D4DC-5031-4287-99C9-D0C7E4E54A51}" type="pres">
      <dgm:prSet presAssocID="{0D90B097-BAC9-4FA6-BF45-CA56AC5C21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165C72E-E72E-4AB7-835B-5D8D93EBC5A1}" type="pres">
      <dgm:prSet presAssocID="{4E7FE097-6434-4983-BE17-B761429D93C8}" presName="gear1" presStyleLbl="node1" presStyleIdx="0" presStyleCnt="3" custScaleX="86912" custScaleY="82949" custLinFactNeighborX="-13397" custLinFactNeighborY="-24550">
        <dgm:presLayoutVars>
          <dgm:chMax val="1"/>
          <dgm:bulletEnabled val="1"/>
        </dgm:presLayoutVars>
      </dgm:prSet>
      <dgm:spPr/>
    </dgm:pt>
    <dgm:pt modelId="{CC893C38-515E-4CA8-86C1-B2A3E8A08FB6}" type="pres">
      <dgm:prSet presAssocID="{4E7FE097-6434-4983-BE17-B761429D93C8}" presName="gear1srcNode" presStyleLbl="node1" presStyleIdx="0" presStyleCnt="3"/>
      <dgm:spPr/>
    </dgm:pt>
    <dgm:pt modelId="{4BFF4D16-1C45-4BF7-A2F8-F62FD28EE578}" type="pres">
      <dgm:prSet presAssocID="{4E7FE097-6434-4983-BE17-B761429D93C8}" presName="gear1dstNode" presStyleLbl="node1" presStyleIdx="0" presStyleCnt="3"/>
      <dgm:spPr/>
    </dgm:pt>
    <dgm:pt modelId="{770DC2F1-510D-4335-857D-358383009A35}" type="pres">
      <dgm:prSet presAssocID="{1D34F803-1464-43E4-9B22-E9D8CE8EDA58}" presName="gear2" presStyleLbl="node1" presStyleIdx="1" presStyleCnt="3" custAng="778162" custScaleX="96828" custScaleY="88879" custLinFactNeighborX="-15968" custLinFactNeighborY="-7047">
        <dgm:presLayoutVars>
          <dgm:chMax val="1"/>
          <dgm:bulletEnabled val="1"/>
        </dgm:presLayoutVars>
      </dgm:prSet>
      <dgm:spPr/>
    </dgm:pt>
    <dgm:pt modelId="{CD084698-C567-4810-8F4E-365B51EA4AFA}" type="pres">
      <dgm:prSet presAssocID="{1D34F803-1464-43E4-9B22-E9D8CE8EDA58}" presName="gear2srcNode" presStyleLbl="node1" presStyleIdx="1" presStyleCnt="3"/>
      <dgm:spPr/>
    </dgm:pt>
    <dgm:pt modelId="{72B0C45A-BDFE-4556-97C3-6BDFD6488796}" type="pres">
      <dgm:prSet presAssocID="{1D34F803-1464-43E4-9B22-E9D8CE8EDA58}" presName="gear2dstNode" presStyleLbl="node1" presStyleIdx="1" presStyleCnt="3"/>
      <dgm:spPr/>
    </dgm:pt>
    <dgm:pt modelId="{A8EB9B9C-7DA3-4B06-9BA0-6122955BF890}" type="pres">
      <dgm:prSet presAssocID="{C6585AC9-3BB7-4FB0-87AF-D935466400CD}" presName="gear3" presStyleLbl="node1" presStyleIdx="2" presStyleCnt="3" custScaleX="102393" custScaleY="96744" custLinFactNeighborX="-3899" custLinFactNeighborY="-2436"/>
      <dgm:spPr/>
    </dgm:pt>
    <dgm:pt modelId="{CB39120E-7BAE-450D-95D5-F09CCAB9CAA3}" type="pres">
      <dgm:prSet presAssocID="{C6585AC9-3BB7-4FB0-87AF-D935466400CD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E7DB035-42F9-443A-A070-F5403BA5A0BD}" type="pres">
      <dgm:prSet presAssocID="{C6585AC9-3BB7-4FB0-87AF-D935466400CD}" presName="gear3srcNode" presStyleLbl="node1" presStyleIdx="2" presStyleCnt="3"/>
      <dgm:spPr/>
    </dgm:pt>
    <dgm:pt modelId="{1A015B9D-A627-4A16-881D-1FB6C68E51EF}" type="pres">
      <dgm:prSet presAssocID="{C6585AC9-3BB7-4FB0-87AF-D935466400CD}" presName="gear3dstNode" presStyleLbl="node1" presStyleIdx="2" presStyleCnt="3"/>
      <dgm:spPr/>
    </dgm:pt>
    <dgm:pt modelId="{3A235CA6-3C68-4ABA-8616-1259E6A2862B}" type="pres">
      <dgm:prSet presAssocID="{AEAB3FDD-4060-48D6-993C-9C5DA9DA261A}" presName="connector1" presStyleLbl="sibTrans2D1" presStyleIdx="0" presStyleCnt="3" custScaleX="1280" custScaleY="43536" custLinFactNeighborX="49733" custLinFactNeighborY="5476"/>
      <dgm:spPr/>
    </dgm:pt>
    <dgm:pt modelId="{ABA0B341-3D2F-4D58-8287-834ACFDAC462}" type="pres">
      <dgm:prSet presAssocID="{4142918C-F543-4C2E-96E1-CF7DD8566DDA}" presName="connector2" presStyleLbl="sibTrans2D1" presStyleIdx="1" presStyleCnt="3" custScaleX="1762" custScaleY="92943" custLinFactNeighborX="6705" custLinFactNeighborY="19329"/>
      <dgm:spPr/>
    </dgm:pt>
    <dgm:pt modelId="{37C514E5-EF1A-46BF-AF5C-B19E17BAC9C6}" type="pres">
      <dgm:prSet presAssocID="{80854CF3-5FC4-4C5C-9ED4-0F425C957F20}" presName="connector3" presStyleLbl="sibTrans2D1" presStyleIdx="2" presStyleCnt="3" custFlipHor="1" custScaleX="22773" custScaleY="94852" custLinFactNeighborX="41320" custLinFactNeighborY="21845"/>
      <dgm:spPr/>
    </dgm:pt>
  </dgm:ptLst>
  <dgm:cxnLst>
    <dgm:cxn modelId="{8112D200-B301-4603-9943-C5B49A0B6224}" type="presOf" srcId="{4142918C-F543-4C2E-96E1-CF7DD8566DDA}" destId="{ABA0B341-3D2F-4D58-8287-834ACFDAC462}" srcOrd="0" destOrd="0" presId="urn:microsoft.com/office/officeart/2005/8/layout/gear1"/>
    <dgm:cxn modelId="{505AE403-4283-4EFB-A216-A1355E6587CA}" type="presOf" srcId="{1D34F803-1464-43E4-9B22-E9D8CE8EDA58}" destId="{CD084698-C567-4810-8F4E-365B51EA4AFA}" srcOrd="1" destOrd="0" presId="urn:microsoft.com/office/officeart/2005/8/layout/gear1"/>
    <dgm:cxn modelId="{2564E51E-ACC8-460E-89ED-1B6D2C655C0C}" srcId="{0D90B097-BAC9-4FA6-BF45-CA56AC5C21EA}" destId="{C6585AC9-3BB7-4FB0-87AF-D935466400CD}" srcOrd="2" destOrd="0" parTransId="{4DA9FEA8-8FBF-4FA0-BF30-8728F3C21F1C}" sibTransId="{80854CF3-5FC4-4C5C-9ED4-0F425C957F20}"/>
    <dgm:cxn modelId="{6F99B725-0CCD-4C5D-8A48-6F264E0678A6}" type="presOf" srcId="{4E7FE097-6434-4983-BE17-B761429D93C8}" destId="{CC893C38-515E-4CA8-86C1-B2A3E8A08FB6}" srcOrd="1" destOrd="0" presId="urn:microsoft.com/office/officeart/2005/8/layout/gear1"/>
    <dgm:cxn modelId="{7F50E435-0A84-47DF-8D18-E5713038EE24}" type="presOf" srcId="{4E7FE097-6434-4983-BE17-B761429D93C8}" destId="{4BFF4D16-1C45-4BF7-A2F8-F62FD28EE578}" srcOrd="2" destOrd="0" presId="urn:microsoft.com/office/officeart/2005/8/layout/gear1"/>
    <dgm:cxn modelId="{2FFD7866-0C4A-46DD-A67D-ED1B9C1F527A}" type="presOf" srcId="{AEAB3FDD-4060-48D6-993C-9C5DA9DA261A}" destId="{3A235CA6-3C68-4ABA-8616-1259E6A2862B}" srcOrd="0" destOrd="0" presId="urn:microsoft.com/office/officeart/2005/8/layout/gear1"/>
    <dgm:cxn modelId="{ED694547-3993-489C-809F-5DE3593A273A}" type="presOf" srcId="{80854CF3-5FC4-4C5C-9ED4-0F425C957F20}" destId="{37C514E5-EF1A-46BF-AF5C-B19E17BAC9C6}" srcOrd="0" destOrd="0" presId="urn:microsoft.com/office/officeart/2005/8/layout/gear1"/>
    <dgm:cxn modelId="{34B10B51-C7B7-46C0-A68A-C272245F2D0E}" type="presOf" srcId="{0D90B097-BAC9-4FA6-BF45-CA56AC5C21EA}" destId="{6BC8D4DC-5031-4287-99C9-D0C7E4E54A51}" srcOrd="0" destOrd="0" presId="urn:microsoft.com/office/officeart/2005/8/layout/gear1"/>
    <dgm:cxn modelId="{DBAE4056-DAE9-4DA3-8547-31A045EF0A82}" srcId="{0D90B097-BAC9-4FA6-BF45-CA56AC5C21EA}" destId="{A01605A1-D7EC-4CA8-8451-FD683990814D}" srcOrd="4" destOrd="0" parTransId="{9B7F4BF8-3968-4EBD-88A2-824527010924}" sibTransId="{E81D4471-16E2-49B5-9195-57C8C801FE28}"/>
    <dgm:cxn modelId="{38DE237D-DA8F-456C-A558-F5141E51567A}" type="presOf" srcId="{1D34F803-1464-43E4-9B22-E9D8CE8EDA58}" destId="{770DC2F1-510D-4335-857D-358383009A35}" srcOrd="0" destOrd="0" presId="urn:microsoft.com/office/officeart/2005/8/layout/gear1"/>
    <dgm:cxn modelId="{4455E787-9648-4258-A3AA-15990539D6FF}" type="presOf" srcId="{C6585AC9-3BB7-4FB0-87AF-D935466400CD}" destId="{CB39120E-7BAE-450D-95D5-F09CCAB9CAA3}" srcOrd="1" destOrd="0" presId="urn:microsoft.com/office/officeart/2005/8/layout/gear1"/>
    <dgm:cxn modelId="{1B2C548B-A61B-42A8-935F-7BE7615B79A6}" type="presOf" srcId="{C6585AC9-3BB7-4FB0-87AF-D935466400CD}" destId="{A8EB9B9C-7DA3-4B06-9BA0-6122955BF890}" srcOrd="0" destOrd="0" presId="urn:microsoft.com/office/officeart/2005/8/layout/gear1"/>
    <dgm:cxn modelId="{10463E8F-6302-462D-A1F4-EA4BFD818C5B}" srcId="{0D90B097-BAC9-4FA6-BF45-CA56AC5C21EA}" destId="{4E7FE097-6434-4983-BE17-B761429D93C8}" srcOrd="0" destOrd="0" parTransId="{9934DF56-7C92-4C1A-888E-ACE6C99D0226}" sibTransId="{AEAB3FDD-4060-48D6-993C-9C5DA9DA261A}"/>
    <dgm:cxn modelId="{BF713C9D-9708-43B0-98C2-968A59A87F49}" type="presOf" srcId="{C6585AC9-3BB7-4FB0-87AF-D935466400CD}" destId="{1A015B9D-A627-4A16-881D-1FB6C68E51EF}" srcOrd="3" destOrd="0" presId="urn:microsoft.com/office/officeart/2005/8/layout/gear1"/>
    <dgm:cxn modelId="{2AF4F1A5-DF26-4630-BD11-0BFE26EDD101}" type="presOf" srcId="{C6585AC9-3BB7-4FB0-87AF-D935466400CD}" destId="{7E7DB035-42F9-443A-A070-F5403BA5A0BD}" srcOrd="2" destOrd="0" presId="urn:microsoft.com/office/officeart/2005/8/layout/gear1"/>
    <dgm:cxn modelId="{F6B516CA-771F-4432-B462-FC1EECC43C9E}" type="presOf" srcId="{4E7FE097-6434-4983-BE17-B761429D93C8}" destId="{9165C72E-E72E-4AB7-835B-5D8D93EBC5A1}" srcOrd="0" destOrd="0" presId="urn:microsoft.com/office/officeart/2005/8/layout/gear1"/>
    <dgm:cxn modelId="{B561D7CD-B547-4B71-BD7C-417A31628F4D}" srcId="{0D90B097-BAC9-4FA6-BF45-CA56AC5C21EA}" destId="{8254409D-9987-484C-A358-BFA95B739EE8}" srcOrd="3" destOrd="0" parTransId="{7FA80BEF-2B1C-4EB0-B604-A4965A6A28DD}" sibTransId="{5F1AB51A-21A6-4364-B7B7-88886985AA0E}"/>
    <dgm:cxn modelId="{A11526DB-F155-45E5-8210-8109973655E1}" srcId="{0D90B097-BAC9-4FA6-BF45-CA56AC5C21EA}" destId="{1D34F803-1464-43E4-9B22-E9D8CE8EDA58}" srcOrd="1" destOrd="0" parTransId="{6ED9EF58-1DAA-4AF5-AB04-637BB05E746E}" sibTransId="{4142918C-F543-4C2E-96E1-CF7DD8566DDA}"/>
    <dgm:cxn modelId="{6A096AE8-EEAE-4234-8A41-D15F151B8DF6}" type="presOf" srcId="{1D34F803-1464-43E4-9B22-E9D8CE8EDA58}" destId="{72B0C45A-BDFE-4556-97C3-6BDFD6488796}" srcOrd="2" destOrd="0" presId="urn:microsoft.com/office/officeart/2005/8/layout/gear1"/>
    <dgm:cxn modelId="{F82827E6-DE68-4284-88A1-3ECD8E84486D}" type="presParOf" srcId="{6BC8D4DC-5031-4287-99C9-D0C7E4E54A51}" destId="{9165C72E-E72E-4AB7-835B-5D8D93EBC5A1}" srcOrd="0" destOrd="0" presId="urn:microsoft.com/office/officeart/2005/8/layout/gear1"/>
    <dgm:cxn modelId="{9139E451-88AD-4ED1-9679-F44F93222CA9}" type="presParOf" srcId="{6BC8D4DC-5031-4287-99C9-D0C7E4E54A51}" destId="{CC893C38-515E-4CA8-86C1-B2A3E8A08FB6}" srcOrd="1" destOrd="0" presId="urn:microsoft.com/office/officeart/2005/8/layout/gear1"/>
    <dgm:cxn modelId="{0AB67435-51D3-47B8-8DFD-BBD81F8B2816}" type="presParOf" srcId="{6BC8D4DC-5031-4287-99C9-D0C7E4E54A51}" destId="{4BFF4D16-1C45-4BF7-A2F8-F62FD28EE578}" srcOrd="2" destOrd="0" presId="urn:microsoft.com/office/officeart/2005/8/layout/gear1"/>
    <dgm:cxn modelId="{54A80235-0A98-408F-A944-42B7EC76356D}" type="presParOf" srcId="{6BC8D4DC-5031-4287-99C9-D0C7E4E54A51}" destId="{770DC2F1-510D-4335-857D-358383009A35}" srcOrd="3" destOrd="0" presId="urn:microsoft.com/office/officeart/2005/8/layout/gear1"/>
    <dgm:cxn modelId="{300E31FA-03DE-464C-ADDC-C0630220FC46}" type="presParOf" srcId="{6BC8D4DC-5031-4287-99C9-D0C7E4E54A51}" destId="{CD084698-C567-4810-8F4E-365B51EA4AFA}" srcOrd="4" destOrd="0" presId="urn:microsoft.com/office/officeart/2005/8/layout/gear1"/>
    <dgm:cxn modelId="{E4EB752D-21CD-466C-9910-AB3D8F73556D}" type="presParOf" srcId="{6BC8D4DC-5031-4287-99C9-D0C7E4E54A51}" destId="{72B0C45A-BDFE-4556-97C3-6BDFD6488796}" srcOrd="5" destOrd="0" presId="urn:microsoft.com/office/officeart/2005/8/layout/gear1"/>
    <dgm:cxn modelId="{C6570C3F-A5D3-4BB1-A1EF-3328DF801308}" type="presParOf" srcId="{6BC8D4DC-5031-4287-99C9-D0C7E4E54A51}" destId="{A8EB9B9C-7DA3-4B06-9BA0-6122955BF890}" srcOrd="6" destOrd="0" presId="urn:microsoft.com/office/officeart/2005/8/layout/gear1"/>
    <dgm:cxn modelId="{521F420E-BD36-42F6-A405-ED1CBCDD16D8}" type="presParOf" srcId="{6BC8D4DC-5031-4287-99C9-D0C7E4E54A51}" destId="{CB39120E-7BAE-450D-95D5-F09CCAB9CAA3}" srcOrd="7" destOrd="0" presId="urn:microsoft.com/office/officeart/2005/8/layout/gear1"/>
    <dgm:cxn modelId="{4528DA5A-CBAC-4ACE-8CF5-ECE783DDF9FC}" type="presParOf" srcId="{6BC8D4DC-5031-4287-99C9-D0C7E4E54A51}" destId="{7E7DB035-42F9-443A-A070-F5403BA5A0BD}" srcOrd="8" destOrd="0" presId="urn:microsoft.com/office/officeart/2005/8/layout/gear1"/>
    <dgm:cxn modelId="{178BDE1C-039A-4DDE-8361-D16AF9EFDF3C}" type="presParOf" srcId="{6BC8D4DC-5031-4287-99C9-D0C7E4E54A51}" destId="{1A015B9D-A627-4A16-881D-1FB6C68E51EF}" srcOrd="9" destOrd="0" presId="urn:microsoft.com/office/officeart/2005/8/layout/gear1"/>
    <dgm:cxn modelId="{FAB56D9D-8457-4010-B0AD-8C01770F37D9}" type="presParOf" srcId="{6BC8D4DC-5031-4287-99C9-D0C7E4E54A51}" destId="{3A235CA6-3C68-4ABA-8616-1259E6A2862B}" srcOrd="10" destOrd="0" presId="urn:microsoft.com/office/officeart/2005/8/layout/gear1"/>
    <dgm:cxn modelId="{433DA436-8994-408A-8132-EEB1BFAA0699}" type="presParOf" srcId="{6BC8D4DC-5031-4287-99C9-D0C7E4E54A51}" destId="{ABA0B341-3D2F-4D58-8287-834ACFDAC462}" srcOrd="11" destOrd="0" presId="urn:microsoft.com/office/officeart/2005/8/layout/gear1"/>
    <dgm:cxn modelId="{1E0AD44F-76ED-4B10-AA12-4497D58124BA}" type="presParOf" srcId="{6BC8D4DC-5031-4287-99C9-D0C7E4E54A51}" destId="{37C514E5-EF1A-46BF-AF5C-B19E17BAC9C6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365B0E-03CC-44E0-9F19-AE5830AD4D64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D47539-FFC3-4114-88E0-EB780A614AE0}">
      <dgm:prSet/>
      <dgm:spPr/>
      <dgm:t>
        <a:bodyPr/>
        <a:lstStyle/>
        <a:p>
          <a:r>
            <a:rPr lang="cs-CZ" i="1"/>
            <a:t>vojensko-odborná připravenost</a:t>
          </a:r>
          <a:endParaRPr lang="en-US"/>
        </a:p>
      </dgm:t>
    </dgm:pt>
    <dgm:pt modelId="{0BF75AE8-F34E-4526-B310-A4807676D184}" type="parTrans" cxnId="{20AC1CEF-30AA-4B79-ACC5-5B0E090241F1}">
      <dgm:prSet/>
      <dgm:spPr/>
      <dgm:t>
        <a:bodyPr/>
        <a:lstStyle/>
        <a:p>
          <a:endParaRPr lang="en-US"/>
        </a:p>
      </dgm:t>
    </dgm:pt>
    <dgm:pt modelId="{119B4F03-6C73-480E-BB35-BA790499D131}" type="sibTrans" cxnId="{20AC1CEF-30AA-4B79-ACC5-5B0E090241F1}">
      <dgm:prSet/>
      <dgm:spPr/>
      <dgm:t>
        <a:bodyPr/>
        <a:lstStyle/>
        <a:p>
          <a:endParaRPr lang="en-US"/>
        </a:p>
      </dgm:t>
    </dgm:pt>
    <dgm:pt modelId="{3BFEF162-3C96-40E5-8C03-83063611F23D}">
      <dgm:prSet/>
      <dgm:spPr/>
      <dgm:t>
        <a:bodyPr/>
        <a:lstStyle/>
        <a:p>
          <a:r>
            <a:rPr lang="cs-CZ" i="1" dirty="0"/>
            <a:t>psychická připravenost</a:t>
          </a:r>
          <a:endParaRPr lang="en-US" dirty="0"/>
        </a:p>
      </dgm:t>
    </dgm:pt>
    <dgm:pt modelId="{6F0E9364-7913-4F26-9D54-40B499572F0F}" type="parTrans" cxnId="{11416D51-3C67-403D-BD18-1D47B3E79FAF}">
      <dgm:prSet/>
      <dgm:spPr/>
      <dgm:t>
        <a:bodyPr/>
        <a:lstStyle/>
        <a:p>
          <a:endParaRPr lang="en-US"/>
        </a:p>
      </dgm:t>
    </dgm:pt>
    <dgm:pt modelId="{1F35C439-D90F-40F9-8E4F-D22DEE5F9858}" type="sibTrans" cxnId="{11416D51-3C67-403D-BD18-1D47B3E79FAF}">
      <dgm:prSet/>
      <dgm:spPr/>
      <dgm:t>
        <a:bodyPr/>
        <a:lstStyle/>
        <a:p>
          <a:endParaRPr lang="en-US"/>
        </a:p>
      </dgm:t>
    </dgm:pt>
    <dgm:pt modelId="{F5031D00-D284-4710-BA5F-C44AE7D0AE42}">
      <dgm:prSet/>
      <dgm:spPr/>
      <dgm:t>
        <a:bodyPr/>
        <a:lstStyle/>
        <a:p>
          <a:r>
            <a:rPr lang="cs-CZ" b="1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rPr>
            <a:t>tělesná připravenost</a:t>
          </a:r>
          <a:endParaRPr lang="en-US" b="1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</a:endParaRPr>
        </a:p>
      </dgm:t>
    </dgm:pt>
    <dgm:pt modelId="{15AFB300-AEA6-481D-9D4E-84F7E70DD51C}" type="parTrans" cxnId="{BB05AF38-E7DE-4067-9DC3-E41C9C0EFAB8}">
      <dgm:prSet/>
      <dgm:spPr/>
      <dgm:t>
        <a:bodyPr/>
        <a:lstStyle/>
        <a:p>
          <a:endParaRPr lang="en-US"/>
        </a:p>
      </dgm:t>
    </dgm:pt>
    <dgm:pt modelId="{BFAA1011-2976-408D-9A88-6C34014F77CF}" type="sibTrans" cxnId="{BB05AF38-E7DE-4067-9DC3-E41C9C0EFAB8}">
      <dgm:prSet/>
      <dgm:spPr/>
      <dgm:t>
        <a:bodyPr/>
        <a:lstStyle/>
        <a:p>
          <a:endParaRPr lang="en-US"/>
        </a:p>
      </dgm:t>
    </dgm:pt>
    <dgm:pt modelId="{0BCF54AD-FE85-4740-A7C8-3D0559388483}">
      <dgm:prSet/>
      <dgm:spPr/>
      <dgm:t>
        <a:bodyPr/>
        <a:lstStyle/>
        <a:p>
          <a:r>
            <a:rPr lang="cs-CZ" i="1"/>
            <a:t>sociální a morální úroveň</a:t>
          </a:r>
          <a:endParaRPr lang="en-US"/>
        </a:p>
      </dgm:t>
    </dgm:pt>
    <dgm:pt modelId="{04B2C84A-EC8C-43D1-9EE8-4DBEE3F72EF2}" type="parTrans" cxnId="{78404E31-B7D0-4E47-8DD6-CEA12662DF4C}">
      <dgm:prSet/>
      <dgm:spPr/>
      <dgm:t>
        <a:bodyPr/>
        <a:lstStyle/>
        <a:p>
          <a:endParaRPr lang="en-US"/>
        </a:p>
      </dgm:t>
    </dgm:pt>
    <dgm:pt modelId="{0C7002DD-51A0-46EC-BC35-BBAF68409CAD}" type="sibTrans" cxnId="{78404E31-B7D0-4E47-8DD6-CEA12662DF4C}">
      <dgm:prSet/>
      <dgm:spPr/>
      <dgm:t>
        <a:bodyPr/>
        <a:lstStyle/>
        <a:p>
          <a:endParaRPr lang="en-US"/>
        </a:p>
      </dgm:t>
    </dgm:pt>
    <dgm:pt modelId="{0C30BBB7-EA04-4A86-B4B6-A0BBF9C6EB4D}">
      <dgm:prSet/>
      <dgm:spPr/>
      <dgm:t>
        <a:bodyPr/>
        <a:lstStyle/>
        <a:p>
          <a:r>
            <a:rPr lang="cs-CZ"/>
            <a:t>Snížená úroveň kterékoliv uvedené komponenty pod optimální úroveň se vždy nepříznivě promítá do celkové úrovně profesionální připravenosti vojáka.</a:t>
          </a:r>
          <a:endParaRPr lang="en-US"/>
        </a:p>
      </dgm:t>
    </dgm:pt>
    <dgm:pt modelId="{14CE5A80-0C6E-4FB5-8ABF-2010188ABC51}" type="parTrans" cxnId="{ED2CE084-9FC1-4485-ABAA-DFB53F34E589}">
      <dgm:prSet/>
      <dgm:spPr/>
      <dgm:t>
        <a:bodyPr/>
        <a:lstStyle/>
        <a:p>
          <a:endParaRPr lang="en-US"/>
        </a:p>
      </dgm:t>
    </dgm:pt>
    <dgm:pt modelId="{F4413778-682E-4B53-8858-7FBDC070DF73}" type="sibTrans" cxnId="{ED2CE084-9FC1-4485-ABAA-DFB53F34E589}">
      <dgm:prSet/>
      <dgm:spPr/>
      <dgm:t>
        <a:bodyPr/>
        <a:lstStyle/>
        <a:p>
          <a:endParaRPr lang="en-US"/>
        </a:p>
      </dgm:t>
    </dgm:pt>
    <dgm:pt modelId="{1BD31B96-A967-483C-86E3-2B1D0762136B}" type="pres">
      <dgm:prSet presAssocID="{F2365B0E-03CC-44E0-9F19-AE5830AD4D64}" presName="linear" presStyleCnt="0">
        <dgm:presLayoutVars>
          <dgm:animLvl val="lvl"/>
          <dgm:resizeHandles val="exact"/>
        </dgm:presLayoutVars>
      </dgm:prSet>
      <dgm:spPr/>
    </dgm:pt>
    <dgm:pt modelId="{B6B3CBEA-AF5E-4E49-908A-EB79F6AE2943}" type="pres">
      <dgm:prSet presAssocID="{51D47539-FFC3-4114-88E0-EB780A614AE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5F4D923-1C0C-4996-854D-EEA84F133C1C}" type="pres">
      <dgm:prSet presAssocID="{119B4F03-6C73-480E-BB35-BA790499D131}" presName="spacer" presStyleCnt="0"/>
      <dgm:spPr/>
    </dgm:pt>
    <dgm:pt modelId="{7AC1FA6B-54C0-4941-AF1F-CE032D41B1F0}" type="pres">
      <dgm:prSet presAssocID="{3BFEF162-3C96-40E5-8C03-83063611F23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E3E41BE-0AE7-4D96-AA63-896CB0AC39AF}" type="pres">
      <dgm:prSet presAssocID="{1F35C439-D90F-40F9-8E4F-D22DEE5F9858}" presName="spacer" presStyleCnt="0"/>
      <dgm:spPr/>
    </dgm:pt>
    <dgm:pt modelId="{39C00F68-1560-4A35-870B-967A5F3F769D}" type="pres">
      <dgm:prSet presAssocID="{F5031D00-D284-4710-BA5F-C44AE7D0AE4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4DE7A72-032F-4094-8A43-FFFE7C5E233A}" type="pres">
      <dgm:prSet presAssocID="{BFAA1011-2976-408D-9A88-6C34014F77CF}" presName="spacer" presStyleCnt="0"/>
      <dgm:spPr/>
    </dgm:pt>
    <dgm:pt modelId="{D980C202-3976-4139-93D7-1EEFE706A301}" type="pres">
      <dgm:prSet presAssocID="{0BCF54AD-FE85-4740-A7C8-3D055938848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460ADEC-0414-44BC-BA46-19DFF2AC3BB1}" type="pres">
      <dgm:prSet presAssocID="{0BCF54AD-FE85-4740-A7C8-3D055938848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240EF62C-AF1D-457C-BF28-41F1086AD65F}" type="presOf" srcId="{3BFEF162-3C96-40E5-8C03-83063611F23D}" destId="{7AC1FA6B-54C0-4941-AF1F-CE032D41B1F0}" srcOrd="0" destOrd="0" presId="urn:microsoft.com/office/officeart/2005/8/layout/vList2"/>
    <dgm:cxn modelId="{78404E31-B7D0-4E47-8DD6-CEA12662DF4C}" srcId="{F2365B0E-03CC-44E0-9F19-AE5830AD4D64}" destId="{0BCF54AD-FE85-4740-A7C8-3D0559388483}" srcOrd="3" destOrd="0" parTransId="{04B2C84A-EC8C-43D1-9EE8-4DBEE3F72EF2}" sibTransId="{0C7002DD-51A0-46EC-BC35-BBAF68409CAD}"/>
    <dgm:cxn modelId="{BB05AF38-E7DE-4067-9DC3-E41C9C0EFAB8}" srcId="{F2365B0E-03CC-44E0-9F19-AE5830AD4D64}" destId="{F5031D00-D284-4710-BA5F-C44AE7D0AE42}" srcOrd="2" destOrd="0" parTransId="{15AFB300-AEA6-481D-9D4E-84F7E70DD51C}" sibTransId="{BFAA1011-2976-408D-9A88-6C34014F77CF}"/>
    <dgm:cxn modelId="{64E0054B-8CC7-4DA7-AFB6-9C605C102F1A}" type="presOf" srcId="{F5031D00-D284-4710-BA5F-C44AE7D0AE42}" destId="{39C00F68-1560-4A35-870B-967A5F3F769D}" srcOrd="0" destOrd="0" presId="urn:microsoft.com/office/officeart/2005/8/layout/vList2"/>
    <dgm:cxn modelId="{11416D51-3C67-403D-BD18-1D47B3E79FAF}" srcId="{F2365B0E-03CC-44E0-9F19-AE5830AD4D64}" destId="{3BFEF162-3C96-40E5-8C03-83063611F23D}" srcOrd="1" destOrd="0" parTransId="{6F0E9364-7913-4F26-9D54-40B499572F0F}" sibTransId="{1F35C439-D90F-40F9-8E4F-D22DEE5F9858}"/>
    <dgm:cxn modelId="{ED2CE084-9FC1-4485-ABAA-DFB53F34E589}" srcId="{0BCF54AD-FE85-4740-A7C8-3D0559388483}" destId="{0C30BBB7-EA04-4A86-B4B6-A0BBF9C6EB4D}" srcOrd="0" destOrd="0" parTransId="{14CE5A80-0C6E-4FB5-8ABF-2010188ABC51}" sibTransId="{F4413778-682E-4B53-8858-7FBDC070DF73}"/>
    <dgm:cxn modelId="{1569FAB5-06A7-4CBE-B0F7-83078C9CF656}" type="presOf" srcId="{0C30BBB7-EA04-4A86-B4B6-A0BBF9C6EB4D}" destId="{8460ADEC-0414-44BC-BA46-19DFF2AC3BB1}" srcOrd="0" destOrd="0" presId="urn:microsoft.com/office/officeart/2005/8/layout/vList2"/>
    <dgm:cxn modelId="{2A8758C2-56D3-4981-B92F-59D36F8CEDA6}" type="presOf" srcId="{51D47539-FFC3-4114-88E0-EB780A614AE0}" destId="{B6B3CBEA-AF5E-4E49-908A-EB79F6AE2943}" srcOrd="0" destOrd="0" presId="urn:microsoft.com/office/officeart/2005/8/layout/vList2"/>
    <dgm:cxn modelId="{577B5FC8-F259-4387-B70B-31FF46F2F996}" type="presOf" srcId="{F2365B0E-03CC-44E0-9F19-AE5830AD4D64}" destId="{1BD31B96-A967-483C-86E3-2B1D0762136B}" srcOrd="0" destOrd="0" presId="urn:microsoft.com/office/officeart/2005/8/layout/vList2"/>
    <dgm:cxn modelId="{D73502CD-4825-4AEA-AFBA-9D9EF8C780BB}" type="presOf" srcId="{0BCF54AD-FE85-4740-A7C8-3D0559388483}" destId="{D980C202-3976-4139-93D7-1EEFE706A301}" srcOrd="0" destOrd="0" presId="urn:microsoft.com/office/officeart/2005/8/layout/vList2"/>
    <dgm:cxn modelId="{20AC1CEF-30AA-4B79-ACC5-5B0E090241F1}" srcId="{F2365B0E-03CC-44E0-9F19-AE5830AD4D64}" destId="{51D47539-FFC3-4114-88E0-EB780A614AE0}" srcOrd="0" destOrd="0" parTransId="{0BF75AE8-F34E-4526-B310-A4807676D184}" sibTransId="{119B4F03-6C73-480E-BB35-BA790499D131}"/>
    <dgm:cxn modelId="{7030CD27-AEC8-4B60-A384-A52E80EE3A4E}" type="presParOf" srcId="{1BD31B96-A967-483C-86E3-2B1D0762136B}" destId="{B6B3CBEA-AF5E-4E49-908A-EB79F6AE2943}" srcOrd="0" destOrd="0" presId="urn:microsoft.com/office/officeart/2005/8/layout/vList2"/>
    <dgm:cxn modelId="{0FCAD35B-9252-449B-8FB5-5DA4F44D4F2B}" type="presParOf" srcId="{1BD31B96-A967-483C-86E3-2B1D0762136B}" destId="{F5F4D923-1C0C-4996-854D-EEA84F133C1C}" srcOrd="1" destOrd="0" presId="urn:microsoft.com/office/officeart/2005/8/layout/vList2"/>
    <dgm:cxn modelId="{2C2867FB-B38F-4666-BFA0-6310700BF4EB}" type="presParOf" srcId="{1BD31B96-A967-483C-86E3-2B1D0762136B}" destId="{7AC1FA6B-54C0-4941-AF1F-CE032D41B1F0}" srcOrd="2" destOrd="0" presId="urn:microsoft.com/office/officeart/2005/8/layout/vList2"/>
    <dgm:cxn modelId="{AC753C3B-EF84-4D80-9884-B072AFDCD038}" type="presParOf" srcId="{1BD31B96-A967-483C-86E3-2B1D0762136B}" destId="{0E3E41BE-0AE7-4D96-AA63-896CB0AC39AF}" srcOrd="3" destOrd="0" presId="urn:microsoft.com/office/officeart/2005/8/layout/vList2"/>
    <dgm:cxn modelId="{CB6FB5E6-FBFB-4606-B277-036E23263FD4}" type="presParOf" srcId="{1BD31B96-A967-483C-86E3-2B1D0762136B}" destId="{39C00F68-1560-4A35-870B-967A5F3F769D}" srcOrd="4" destOrd="0" presId="urn:microsoft.com/office/officeart/2005/8/layout/vList2"/>
    <dgm:cxn modelId="{C6129367-DD2A-4544-A9DD-8FC0D0BC4411}" type="presParOf" srcId="{1BD31B96-A967-483C-86E3-2B1D0762136B}" destId="{24DE7A72-032F-4094-8A43-FFFE7C5E233A}" srcOrd="5" destOrd="0" presId="urn:microsoft.com/office/officeart/2005/8/layout/vList2"/>
    <dgm:cxn modelId="{F8D5DD00-F882-402D-B989-60815F8AE4CC}" type="presParOf" srcId="{1BD31B96-A967-483C-86E3-2B1D0762136B}" destId="{D980C202-3976-4139-93D7-1EEFE706A301}" srcOrd="6" destOrd="0" presId="urn:microsoft.com/office/officeart/2005/8/layout/vList2"/>
    <dgm:cxn modelId="{59B932CB-9921-45C7-AD64-62662ACCA1E6}" type="presParOf" srcId="{1BD31B96-A967-483C-86E3-2B1D0762136B}" destId="{8460ADEC-0414-44BC-BA46-19DFF2AC3BB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B7FD274-B758-4A72-8304-CD90582A7579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F1F300-1BAF-47B8-B4A7-15D6B68B7ADD}">
      <dgm:prSet/>
      <dgm:spPr/>
      <dgm:t>
        <a:bodyPr/>
        <a:lstStyle/>
        <a:p>
          <a:r>
            <a:rPr lang="cs-CZ"/>
            <a:t>pohybové schopnosti a dovednosti</a:t>
          </a:r>
          <a:endParaRPr lang="en-US"/>
        </a:p>
      </dgm:t>
    </dgm:pt>
    <dgm:pt modelId="{378A778A-E07E-48C7-B78C-150EC8A50289}" type="parTrans" cxnId="{88168ED4-3E77-4FF6-A717-F95CE745C150}">
      <dgm:prSet/>
      <dgm:spPr/>
      <dgm:t>
        <a:bodyPr/>
        <a:lstStyle/>
        <a:p>
          <a:endParaRPr lang="en-US"/>
        </a:p>
      </dgm:t>
    </dgm:pt>
    <dgm:pt modelId="{F34459EA-6819-41FF-99DB-4D999AF79DF6}" type="sibTrans" cxnId="{88168ED4-3E77-4FF6-A717-F95CE745C150}">
      <dgm:prSet/>
      <dgm:spPr/>
      <dgm:t>
        <a:bodyPr/>
        <a:lstStyle/>
        <a:p>
          <a:endParaRPr lang="en-US"/>
        </a:p>
      </dgm:t>
    </dgm:pt>
    <dgm:pt modelId="{33C23BCE-0CD8-4921-92C9-5FB6D9D1C06F}">
      <dgm:prSet/>
      <dgm:spPr/>
      <dgm:t>
        <a:bodyPr/>
        <a:lstStyle/>
        <a:p>
          <a:r>
            <a:rPr lang="cs-CZ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rPr>
            <a:t>tělesná odolnost</a:t>
          </a:r>
          <a:endParaRPr lang="en-US" b="1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</a:endParaRPr>
        </a:p>
      </dgm:t>
    </dgm:pt>
    <dgm:pt modelId="{84FE6E74-9491-498C-9D9C-1446F256B15B}" type="parTrans" cxnId="{8DAF0CAC-27E0-4A32-8E4C-267658F7BB2E}">
      <dgm:prSet/>
      <dgm:spPr/>
      <dgm:t>
        <a:bodyPr/>
        <a:lstStyle/>
        <a:p>
          <a:endParaRPr lang="en-US"/>
        </a:p>
      </dgm:t>
    </dgm:pt>
    <dgm:pt modelId="{4223CE64-FD62-4256-9923-0386791459C9}" type="sibTrans" cxnId="{8DAF0CAC-27E0-4A32-8E4C-267658F7BB2E}">
      <dgm:prSet/>
      <dgm:spPr/>
      <dgm:t>
        <a:bodyPr/>
        <a:lstStyle/>
        <a:p>
          <a:endParaRPr lang="en-US"/>
        </a:p>
      </dgm:t>
    </dgm:pt>
    <dgm:pt modelId="{44B01DE6-36A9-421A-85DF-263FA7891796}">
      <dgm:prSet/>
      <dgm:spPr/>
      <dgm:t>
        <a:bodyPr/>
        <a:lstStyle/>
        <a:p>
          <a:r>
            <a:rPr lang="cs-CZ"/>
            <a:t>psychické regulační mechanismy</a:t>
          </a:r>
          <a:endParaRPr lang="en-US"/>
        </a:p>
      </dgm:t>
    </dgm:pt>
    <dgm:pt modelId="{F6130D2C-714F-49F9-9403-4BECB24B8726}" type="parTrans" cxnId="{47A6F6E7-503D-4B90-9B96-B65F8C738BCB}">
      <dgm:prSet/>
      <dgm:spPr/>
      <dgm:t>
        <a:bodyPr/>
        <a:lstStyle/>
        <a:p>
          <a:endParaRPr lang="en-US"/>
        </a:p>
      </dgm:t>
    </dgm:pt>
    <dgm:pt modelId="{2DC36857-8C1A-4708-A7B1-6A0945AC2610}" type="sibTrans" cxnId="{47A6F6E7-503D-4B90-9B96-B65F8C738BCB}">
      <dgm:prSet/>
      <dgm:spPr/>
      <dgm:t>
        <a:bodyPr/>
        <a:lstStyle/>
        <a:p>
          <a:endParaRPr lang="en-US"/>
        </a:p>
      </dgm:t>
    </dgm:pt>
    <dgm:pt modelId="{AFF0FAF8-BC7B-4956-84C3-5C8E3521D035}">
      <dgm:prSet/>
      <dgm:spPr/>
      <dgm:t>
        <a:bodyPr/>
        <a:lstStyle/>
        <a:p>
          <a:r>
            <a:rPr lang="cs-CZ"/>
            <a:t>speciální pohybové dovednosti</a:t>
          </a:r>
          <a:endParaRPr lang="en-US"/>
        </a:p>
      </dgm:t>
    </dgm:pt>
    <dgm:pt modelId="{68D898B6-559C-4B13-ACDB-BE744A76441A}" type="parTrans" cxnId="{DEB07D31-7606-4C7D-A726-2B5584F723A2}">
      <dgm:prSet/>
      <dgm:spPr/>
      <dgm:t>
        <a:bodyPr/>
        <a:lstStyle/>
        <a:p>
          <a:endParaRPr lang="en-US"/>
        </a:p>
      </dgm:t>
    </dgm:pt>
    <dgm:pt modelId="{62DBE8AC-E2CA-4E07-9E77-47834F206752}" type="sibTrans" cxnId="{DEB07D31-7606-4C7D-A726-2B5584F723A2}">
      <dgm:prSet/>
      <dgm:spPr/>
      <dgm:t>
        <a:bodyPr/>
        <a:lstStyle/>
        <a:p>
          <a:endParaRPr lang="en-US"/>
        </a:p>
      </dgm:t>
    </dgm:pt>
    <dgm:pt modelId="{092C1C78-C7F1-42A6-A2D5-2CB14C097E01}" type="pres">
      <dgm:prSet presAssocID="{5B7FD274-B758-4A72-8304-CD90582A7579}" presName="linear" presStyleCnt="0">
        <dgm:presLayoutVars>
          <dgm:animLvl val="lvl"/>
          <dgm:resizeHandles val="exact"/>
        </dgm:presLayoutVars>
      </dgm:prSet>
      <dgm:spPr/>
    </dgm:pt>
    <dgm:pt modelId="{1E2D5E9F-B77B-4877-9495-065DB3B400CF}" type="pres">
      <dgm:prSet presAssocID="{38F1F300-1BAF-47B8-B4A7-15D6B68B7AD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6BAB507-69DC-4BC6-A96A-7D55C0A4946E}" type="pres">
      <dgm:prSet presAssocID="{F34459EA-6819-41FF-99DB-4D999AF79DF6}" presName="spacer" presStyleCnt="0"/>
      <dgm:spPr/>
    </dgm:pt>
    <dgm:pt modelId="{5B5CD3D0-2981-4A9B-8D1B-F0BCA436DD32}" type="pres">
      <dgm:prSet presAssocID="{33C23BCE-0CD8-4921-92C9-5FB6D9D1C06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BB9370B-5DCC-4139-8F7D-BABFF364360B}" type="pres">
      <dgm:prSet presAssocID="{4223CE64-FD62-4256-9923-0386791459C9}" presName="spacer" presStyleCnt="0"/>
      <dgm:spPr/>
    </dgm:pt>
    <dgm:pt modelId="{523BC837-B653-4AB8-B08C-429F64AA07D2}" type="pres">
      <dgm:prSet presAssocID="{44B01DE6-36A9-421A-85DF-263FA789179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18E8D65-B549-4E4C-97BA-774A9EA94EC9}" type="pres">
      <dgm:prSet presAssocID="{2DC36857-8C1A-4708-A7B1-6A0945AC2610}" presName="spacer" presStyleCnt="0"/>
      <dgm:spPr/>
    </dgm:pt>
    <dgm:pt modelId="{EC8410BD-77CF-4930-9CAA-88FA3AF8C887}" type="pres">
      <dgm:prSet presAssocID="{AFF0FAF8-BC7B-4956-84C3-5C8E3521D03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2502A07-709D-4C2D-BD6A-49213170E030}" type="presOf" srcId="{33C23BCE-0CD8-4921-92C9-5FB6D9D1C06F}" destId="{5B5CD3D0-2981-4A9B-8D1B-F0BCA436DD32}" srcOrd="0" destOrd="0" presId="urn:microsoft.com/office/officeart/2005/8/layout/vList2"/>
    <dgm:cxn modelId="{DEB07D31-7606-4C7D-A726-2B5584F723A2}" srcId="{5B7FD274-B758-4A72-8304-CD90582A7579}" destId="{AFF0FAF8-BC7B-4956-84C3-5C8E3521D035}" srcOrd="3" destOrd="0" parTransId="{68D898B6-559C-4B13-ACDB-BE744A76441A}" sibTransId="{62DBE8AC-E2CA-4E07-9E77-47834F206752}"/>
    <dgm:cxn modelId="{FB4CBD3D-5146-4F3F-AFA3-506761ECE971}" type="presOf" srcId="{38F1F300-1BAF-47B8-B4A7-15D6B68B7ADD}" destId="{1E2D5E9F-B77B-4877-9495-065DB3B400CF}" srcOrd="0" destOrd="0" presId="urn:microsoft.com/office/officeart/2005/8/layout/vList2"/>
    <dgm:cxn modelId="{F7F8F1A5-2DC6-48AB-B065-38A3FB0D8AC1}" type="presOf" srcId="{AFF0FAF8-BC7B-4956-84C3-5C8E3521D035}" destId="{EC8410BD-77CF-4930-9CAA-88FA3AF8C887}" srcOrd="0" destOrd="0" presId="urn:microsoft.com/office/officeart/2005/8/layout/vList2"/>
    <dgm:cxn modelId="{8DAF0CAC-27E0-4A32-8E4C-267658F7BB2E}" srcId="{5B7FD274-B758-4A72-8304-CD90582A7579}" destId="{33C23BCE-0CD8-4921-92C9-5FB6D9D1C06F}" srcOrd="1" destOrd="0" parTransId="{84FE6E74-9491-498C-9D9C-1446F256B15B}" sibTransId="{4223CE64-FD62-4256-9923-0386791459C9}"/>
    <dgm:cxn modelId="{3EF4DCAC-75EA-490F-9757-1B35BF8E04B9}" type="presOf" srcId="{44B01DE6-36A9-421A-85DF-263FA7891796}" destId="{523BC837-B653-4AB8-B08C-429F64AA07D2}" srcOrd="0" destOrd="0" presId="urn:microsoft.com/office/officeart/2005/8/layout/vList2"/>
    <dgm:cxn modelId="{88168ED4-3E77-4FF6-A717-F95CE745C150}" srcId="{5B7FD274-B758-4A72-8304-CD90582A7579}" destId="{38F1F300-1BAF-47B8-B4A7-15D6B68B7ADD}" srcOrd="0" destOrd="0" parTransId="{378A778A-E07E-48C7-B78C-150EC8A50289}" sibTransId="{F34459EA-6819-41FF-99DB-4D999AF79DF6}"/>
    <dgm:cxn modelId="{47A6F6E7-503D-4B90-9B96-B65F8C738BCB}" srcId="{5B7FD274-B758-4A72-8304-CD90582A7579}" destId="{44B01DE6-36A9-421A-85DF-263FA7891796}" srcOrd="2" destOrd="0" parTransId="{F6130D2C-714F-49F9-9403-4BECB24B8726}" sibTransId="{2DC36857-8C1A-4708-A7B1-6A0945AC2610}"/>
    <dgm:cxn modelId="{8DE2D1F1-D0A4-48AC-824E-F2004C1DA12C}" type="presOf" srcId="{5B7FD274-B758-4A72-8304-CD90582A7579}" destId="{092C1C78-C7F1-42A6-A2D5-2CB14C097E01}" srcOrd="0" destOrd="0" presId="urn:microsoft.com/office/officeart/2005/8/layout/vList2"/>
    <dgm:cxn modelId="{9DEFCC1E-33D7-4A43-870B-C526ACD74B9A}" type="presParOf" srcId="{092C1C78-C7F1-42A6-A2D5-2CB14C097E01}" destId="{1E2D5E9F-B77B-4877-9495-065DB3B400CF}" srcOrd="0" destOrd="0" presId="urn:microsoft.com/office/officeart/2005/8/layout/vList2"/>
    <dgm:cxn modelId="{064AFC29-B23F-4376-A486-6ACB58EFAF34}" type="presParOf" srcId="{092C1C78-C7F1-42A6-A2D5-2CB14C097E01}" destId="{D6BAB507-69DC-4BC6-A96A-7D55C0A4946E}" srcOrd="1" destOrd="0" presId="urn:microsoft.com/office/officeart/2005/8/layout/vList2"/>
    <dgm:cxn modelId="{F52DE505-358B-45B5-8BBE-4B4360AD6F65}" type="presParOf" srcId="{092C1C78-C7F1-42A6-A2D5-2CB14C097E01}" destId="{5B5CD3D0-2981-4A9B-8D1B-F0BCA436DD32}" srcOrd="2" destOrd="0" presId="urn:microsoft.com/office/officeart/2005/8/layout/vList2"/>
    <dgm:cxn modelId="{3493BDE0-2909-4D2B-AA99-65E0130BD9CD}" type="presParOf" srcId="{092C1C78-C7F1-42A6-A2D5-2CB14C097E01}" destId="{BBB9370B-5DCC-4139-8F7D-BABFF364360B}" srcOrd="3" destOrd="0" presId="urn:microsoft.com/office/officeart/2005/8/layout/vList2"/>
    <dgm:cxn modelId="{999C3E59-29D5-415E-8D1F-9883A1F4D462}" type="presParOf" srcId="{092C1C78-C7F1-42A6-A2D5-2CB14C097E01}" destId="{523BC837-B653-4AB8-B08C-429F64AA07D2}" srcOrd="4" destOrd="0" presId="urn:microsoft.com/office/officeart/2005/8/layout/vList2"/>
    <dgm:cxn modelId="{B1CD573C-0723-4D35-B5BD-FB3CB7387EE7}" type="presParOf" srcId="{092C1C78-C7F1-42A6-A2D5-2CB14C097E01}" destId="{618E8D65-B549-4E4C-97BA-774A9EA94EC9}" srcOrd="5" destOrd="0" presId="urn:microsoft.com/office/officeart/2005/8/layout/vList2"/>
    <dgm:cxn modelId="{D50A7C26-857C-42B4-AA01-6D9462A5CE1D}" type="presParOf" srcId="{092C1C78-C7F1-42A6-A2D5-2CB14C097E01}" destId="{EC8410BD-77CF-4930-9CAA-88FA3AF8C88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7FD274-B758-4A72-8304-CD90582A7579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C23BCE-0CD8-4921-92C9-5FB6D9D1C06F}">
      <dgm:prSet/>
      <dgm:spPr/>
      <dgm:t>
        <a:bodyPr/>
        <a:lstStyle/>
        <a:p>
          <a:r>
            <a:rPr lang="cs-CZ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rPr>
            <a:t>tělesná připravenost a odolnost</a:t>
          </a:r>
          <a:endParaRPr lang="en-US" b="1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</a:endParaRPr>
        </a:p>
      </dgm:t>
    </dgm:pt>
    <dgm:pt modelId="{84FE6E74-9491-498C-9D9C-1446F256B15B}" type="parTrans" cxnId="{8DAF0CAC-27E0-4A32-8E4C-267658F7BB2E}">
      <dgm:prSet/>
      <dgm:spPr/>
      <dgm:t>
        <a:bodyPr/>
        <a:lstStyle/>
        <a:p>
          <a:endParaRPr lang="en-US"/>
        </a:p>
      </dgm:t>
    </dgm:pt>
    <dgm:pt modelId="{4223CE64-FD62-4256-9923-0386791459C9}" type="sibTrans" cxnId="{8DAF0CAC-27E0-4A32-8E4C-267658F7BB2E}">
      <dgm:prSet/>
      <dgm:spPr/>
      <dgm:t>
        <a:bodyPr/>
        <a:lstStyle/>
        <a:p>
          <a:endParaRPr lang="en-US"/>
        </a:p>
      </dgm:t>
    </dgm:pt>
    <dgm:pt modelId="{092C1C78-C7F1-42A6-A2D5-2CB14C097E01}" type="pres">
      <dgm:prSet presAssocID="{5B7FD274-B758-4A72-8304-CD90582A7579}" presName="linear" presStyleCnt="0">
        <dgm:presLayoutVars>
          <dgm:animLvl val="lvl"/>
          <dgm:resizeHandles val="exact"/>
        </dgm:presLayoutVars>
      </dgm:prSet>
      <dgm:spPr/>
    </dgm:pt>
    <dgm:pt modelId="{5B5CD3D0-2981-4A9B-8D1B-F0BCA436DD32}" type="pres">
      <dgm:prSet presAssocID="{33C23BCE-0CD8-4921-92C9-5FB6D9D1C06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2502A07-709D-4C2D-BD6A-49213170E030}" type="presOf" srcId="{33C23BCE-0CD8-4921-92C9-5FB6D9D1C06F}" destId="{5B5CD3D0-2981-4A9B-8D1B-F0BCA436DD32}" srcOrd="0" destOrd="0" presId="urn:microsoft.com/office/officeart/2005/8/layout/vList2"/>
    <dgm:cxn modelId="{8DAF0CAC-27E0-4A32-8E4C-267658F7BB2E}" srcId="{5B7FD274-B758-4A72-8304-CD90582A7579}" destId="{33C23BCE-0CD8-4921-92C9-5FB6D9D1C06F}" srcOrd="0" destOrd="0" parTransId="{84FE6E74-9491-498C-9D9C-1446F256B15B}" sibTransId="{4223CE64-FD62-4256-9923-0386791459C9}"/>
    <dgm:cxn modelId="{8DE2D1F1-D0A4-48AC-824E-F2004C1DA12C}" type="presOf" srcId="{5B7FD274-B758-4A72-8304-CD90582A7579}" destId="{092C1C78-C7F1-42A6-A2D5-2CB14C097E01}" srcOrd="0" destOrd="0" presId="urn:microsoft.com/office/officeart/2005/8/layout/vList2"/>
    <dgm:cxn modelId="{F52DE505-358B-45B5-8BBE-4B4360AD6F65}" type="presParOf" srcId="{092C1C78-C7F1-42A6-A2D5-2CB14C097E01}" destId="{5B5CD3D0-2981-4A9B-8D1B-F0BCA436DD3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A853A3-E1FA-44E2-9C48-D21F55B4D90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122CA03-169E-4DF1-BCB8-5BBBECC04D8E}">
      <dgm:prSet/>
      <dgm:spPr/>
      <dgm:t>
        <a:bodyPr/>
        <a:lstStyle/>
        <a:p>
          <a:r>
            <a:rPr lang="cs-CZ"/>
            <a:t>1920 Vojenská škola </a:t>
          </a:r>
          <a:endParaRPr lang="en-US"/>
        </a:p>
      </dgm:t>
    </dgm:pt>
    <dgm:pt modelId="{F1F6E610-18C0-4E25-B90E-33BD1B5E8CC0}" type="parTrans" cxnId="{452DD047-916C-4F83-A8E7-15772DAD6DC5}">
      <dgm:prSet/>
      <dgm:spPr/>
      <dgm:t>
        <a:bodyPr/>
        <a:lstStyle/>
        <a:p>
          <a:endParaRPr lang="en-US"/>
        </a:p>
      </dgm:t>
    </dgm:pt>
    <dgm:pt modelId="{456E31A1-3BD4-4BD3-A53B-82F96537A2A0}" type="sibTrans" cxnId="{452DD047-916C-4F83-A8E7-15772DAD6DC5}">
      <dgm:prSet/>
      <dgm:spPr/>
      <dgm:t>
        <a:bodyPr/>
        <a:lstStyle/>
        <a:p>
          <a:endParaRPr lang="en-US"/>
        </a:p>
      </dgm:t>
    </dgm:pt>
    <dgm:pt modelId="{016F4C52-0262-4803-8304-15D56B36DE96}">
      <dgm:prSet/>
      <dgm:spPr/>
      <dgm:t>
        <a:bodyPr/>
        <a:lstStyle/>
        <a:p>
          <a:r>
            <a:rPr lang="cs-CZ"/>
            <a:t>1945 Učiliště vojenské tělovýchovy</a:t>
          </a:r>
          <a:endParaRPr lang="en-US"/>
        </a:p>
      </dgm:t>
    </dgm:pt>
    <dgm:pt modelId="{23AB9C51-A537-41E7-B47B-A46C5151B9E8}" type="parTrans" cxnId="{41EE7022-8483-438C-8C8C-5F0D04556940}">
      <dgm:prSet/>
      <dgm:spPr/>
      <dgm:t>
        <a:bodyPr/>
        <a:lstStyle/>
        <a:p>
          <a:endParaRPr lang="en-US"/>
        </a:p>
      </dgm:t>
    </dgm:pt>
    <dgm:pt modelId="{982419AA-EFFE-4595-B878-87F7E3FF19F0}" type="sibTrans" cxnId="{41EE7022-8483-438C-8C8C-5F0D04556940}">
      <dgm:prSet/>
      <dgm:spPr/>
      <dgm:t>
        <a:bodyPr/>
        <a:lstStyle/>
        <a:p>
          <a:endParaRPr lang="en-US"/>
        </a:p>
      </dgm:t>
    </dgm:pt>
    <dgm:pt modelId="{0A016AFB-1BC6-4DE1-95D0-EEBC84219467}">
      <dgm:prSet/>
      <dgm:spPr/>
      <dgm:t>
        <a:bodyPr/>
        <a:lstStyle/>
        <a:p>
          <a:r>
            <a:rPr lang="cs-CZ"/>
            <a:t>1950 - 67 vycházejí předpisy pro tělesnou přípravu </a:t>
          </a:r>
          <a:endParaRPr lang="en-US"/>
        </a:p>
      </dgm:t>
    </dgm:pt>
    <dgm:pt modelId="{5B85945C-D316-4DDD-9F73-F147EF52931B}" type="parTrans" cxnId="{E7E71A68-2D2D-4829-B30F-B6488507AE69}">
      <dgm:prSet/>
      <dgm:spPr/>
      <dgm:t>
        <a:bodyPr/>
        <a:lstStyle/>
        <a:p>
          <a:endParaRPr lang="en-US"/>
        </a:p>
      </dgm:t>
    </dgm:pt>
    <dgm:pt modelId="{AE0ED5C8-462C-48E6-AC21-B0CCDAB0AC09}" type="sibTrans" cxnId="{E7E71A68-2D2D-4829-B30F-B6488507AE69}">
      <dgm:prSet/>
      <dgm:spPr/>
      <dgm:t>
        <a:bodyPr/>
        <a:lstStyle/>
        <a:p>
          <a:endParaRPr lang="en-US"/>
        </a:p>
      </dgm:t>
    </dgm:pt>
    <dgm:pt modelId="{92A6285F-7554-431B-8C9E-9E2B1355984D}">
      <dgm:prSet/>
      <dgm:spPr/>
      <dgm:t>
        <a:bodyPr/>
        <a:lstStyle/>
        <a:p>
          <a:r>
            <a:rPr lang="cs-CZ"/>
            <a:t>1989 Těl 1-1 předpis pro tělesnou přípravu</a:t>
          </a:r>
          <a:endParaRPr lang="en-US"/>
        </a:p>
      </dgm:t>
    </dgm:pt>
    <dgm:pt modelId="{A8CF8100-5924-4861-8A93-D1DB14E8537D}" type="parTrans" cxnId="{ECFFB666-B57D-4824-94D7-8CE1D7F02125}">
      <dgm:prSet/>
      <dgm:spPr/>
      <dgm:t>
        <a:bodyPr/>
        <a:lstStyle/>
        <a:p>
          <a:endParaRPr lang="en-US"/>
        </a:p>
      </dgm:t>
    </dgm:pt>
    <dgm:pt modelId="{962FF9ED-347F-46CA-AD03-3DE96E1B5CDE}" type="sibTrans" cxnId="{ECFFB666-B57D-4824-94D7-8CE1D7F02125}">
      <dgm:prSet/>
      <dgm:spPr/>
      <dgm:t>
        <a:bodyPr/>
        <a:lstStyle/>
        <a:p>
          <a:endParaRPr lang="en-US"/>
        </a:p>
      </dgm:t>
    </dgm:pt>
    <dgm:pt modelId="{B0D52E74-8BF4-47ED-BFAB-BB2403037D84}">
      <dgm:prSet/>
      <dgm:spPr/>
      <dgm:t>
        <a:bodyPr/>
        <a:lstStyle/>
        <a:p>
          <a:r>
            <a:rPr lang="cs-CZ"/>
            <a:t>1993 nová koncepce tělesné přípravy</a:t>
          </a:r>
          <a:endParaRPr lang="en-US"/>
        </a:p>
      </dgm:t>
    </dgm:pt>
    <dgm:pt modelId="{40C00246-0255-46AC-961E-467C69E11925}" type="parTrans" cxnId="{D64E324E-6C93-49CB-B4A5-16EC811235C8}">
      <dgm:prSet/>
      <dgm:spPr/>
      <dgm:t>
        <a:bodyPr/>
        <a:lstStyle/>
        <a:p>
          <a:endParaRPr lang="en-US"/>
        </a:p>
      </dgm:t>
    </dgm:pt>
    <dgm:pt modelId="{4449E879-8DEF-49E5-8DED-47A7F7F0E693}" type="sibTrans" cxnId="{D64E324E-6C93-49CB-B4A5-16EC811235C8}">
      <dgm:prSet/>
      <dgm:spPr/>
      <dgm:t>
        <a:bodyPr/>
        <a:lstStyle/>
        <a:p>
          <a:endParaRPr lang="en-US"/>
        </a:p>
      </dgm:t>
    </dgm:pt>
    <dgm:pt modelId="{A7A776BF-982F-486D-A6CA-545587CAC56F}">
      <dgm:prSet/>
      <dgm:spPr/>
      <dgm:t>
        <a:bodyPr/>
        <a:lstStyle/>
        <a:p>
          <a:r>
            <a:rPr lang="cs-CZ"/>
            <a:t>1994 rozdělení na základní a speciální TP</a:t>
          </a:r>
          <a:endParaRPr lang="en-US"/>
        </a:p>
      </dgm:t>
    </dgm:pt>
    <dgm:pt modelId="{F1050635-8BF6-4BEF-834D-9A4958521672}" type="parTrans" cxnId="{B5C3C15B-CD11-4E9D-B21D-C590CBF2484A}">
      <dgm:prSet/>
      <dgm:spPr/>
      <dgm:t>
        <a:bodyPr/>
        <a:lstStyle/>
        <a:p>
          <a:endParaRPr lang="en-US"/>
        </a:p>
      </dgm:t>
    </dgm:pt>
    <dgm:pt modelId="{AF042373-43FC-4F2F-993C-D3B610D4F842}" type="sibTrans" cxnId="{B5C3C15B-CD11-4E9D-B21D-C590CBF2484A}">
      <dgm:prSet/>
      <dgm:spPr/>
      <dgm:t>
        <a:bodyPr/>
        <a:lstStyle/>
        <a:p>
          <a:endParaRPr lang="en-US"/>
        </a:p>
      </dgm:t>
    </dgm:pt>
    <dgm:pt modelId="{2B497DBD-646F-4197-9446-25632C142D68}">
      <dgm:prSet/>
      <dgm:spPr/>
      <dgm:t>
        <a:bodyPr/>
        <a:lstStyle/>
        <a:p>
          <a:r>
            <a:rPr lang="cs-CZ"/>
            <a:t>1999 rozkaz č. 14 vydaný a podepsaný MO </a:t>
          </a:r>
          <a:endParaRPr lang="en-US"/>
        </a:p>
      </dgm:t>
    </dgm:pt>
    <dgm:pt modelId="{3FAFAF08-AA53-4A91-A3ED-A52E5D81DA1D}" type="parTrans" cxnId="{F58D55E2-2380-479F-A127-DDC9DB85C7A7}">
      <dgm:prSet/>
      <dgm:spPr/>
      <dgm:t>
        <a:bodyPr/>
        <a:lstStyle/>
        <a:p>
          <a:endParaRPr lang="en-US"/>
        </a:p>
      </dgm:t>
    </dgm:pt>
    <dgm:pt modelId="{135B71C2-F538-4D43-8BD7-2F071EC1DFC7}" type="sibTrans" cxnId="{F58D55E2-2380-479F-A127-DDC9DB85C7A7}">
      <dgm:prSet/>
      <dgm:spPr/>
      <dgm:t>
        <a:bodyPr/>
        <a:lstStyle/>
        <a:p>
          <a:endParaRPr lang="en-US"/>
        </a:p>
      </dgm:t>
    </dgm:pt>
    <dgm:pt modelId="{7C4DC14C-EB28-4406-AD83-6739EFFD7F24}">
      <dgm:prSet/>
      <dgm:spPr/>
      <dgm:t>
        <a:bodyPr/>
        <a:lstStyle/>
        <a:p>
          <a:r>
            <a:rPr lang="cs-CZ"/>
            <a:t>2010 programy instruktorských kurzů</a:t>
          </a:r>
          <a:endParaRPr lang="en-US"/>
        </a:p>
      </dgm:t>
    </dgm:pt>
    <dgm:pt modelId="{0AB80DB8-9264-4731-9058-9C8D8063C8D9}" type="parTrans" cxnId="{670642EA-6648-474D-AFC3-F74070D9AAB0}">
      <dgm:prSet/>
      <dgm:spPr/>
      <dgm:t>
        <a:bodyPr/>
        <a:lstStyle/>
        <a:p>
          <a:endParaRPr lang="en-US"/>
        </a:p>
      </dgm:t>
    </dgm:pt>
    <dgm:pt modelId="{29C0DB06-90AF-459E-93FA-5461AB3899E8}" type="sibTrans" cxnId="{670642EA-6648-474D-AFC3-F74070D9AAB0}">
      <dgm:prSet/>
      <dgm:spPr/>
      <dgm:t>
        <a:bodyPr/>
        <a:lstStyle/>
        <a:p>
          <a:endParaRPr lang="en-US"/>
        </a:p>
      </dgm:t>
    </dgm:pt>
    <dgm:pt modelId="{7AD262E0-4862-4DA5-8E18-0B136474ABC5}">
      <dgm:prSet/>
      <dgm:spPr/>
      <dgm:t>
        <a:bodyPr/>
        <a:lstStyle/>
        <a:p>
          <a:r>
            <a:rPr lang="cs-CZ"/>
            <a:t>2011 Nový předpis pro TV v resortu MO</a:t>
          </a:r>
          <a:endParaRPr lang="en-US"/>
        </a:p>
      </dgm:t>
    </dgm:pt>
    <dgm:pt modelId="{139D65C7-EEE6-4149-9081-4AADE8E136B6}" type="parTrans" cxnId="{60850E1A-8DDB-4C4C-83A7-E5C7089520A6}">
      <dgm:prSet/>
      <dgm:spPr/>
      <dgm:t>
        <a:bodyPr/>
        <a:lstStyle/>
        <a:p>
          <a:endParaRPr lang="en-US"/>
        </a:p>
      </dgm:t>
    </dgm:pt>
    <dgm:pt modelId="{334EB0FF-2F7B-45CA-BEE0-2A50619483EE}" type="sibTrans" cxnId="{60850E1A-8DDB-4C4C-83A7-E5C7089520A6}">
      <dgm:prSet/>
      <dgm:spPr/>
      <dgm:t>
        <a:bodyPr/>
        <a:lstStyle/>
        <a:p>
          <a:endParaRPr lang="en-US"/>
        </a:p>
      </dgm:t>
    </dgm:pt>
    <dgm:pt modelId="{179F5E54-EA59-4CAA-9176-095C416BE8AF}" type="pres">
      <dgm:prSet presAssocID="{D5A853A3-E1FA-44E2-9C48-D21F55B4D90D}" presName="linear" presStyleCnt="0">
        <dgm:presLayoutVars>
          <dgm:animLvl val="lvl"/>
          <dgm:resizeHandles val="exact"/>
        </dgm:presLayoutVars>
      </dgm:prSet>
      <dgm:spPr/>
    </dgm:pt>
    <dgm:pt modelId="{BF0C72FD-030B-47C6-B472-97CA13BA065F}" type="pres">
      <dgm:prSet presAssocID="{7122CA03-169E-4DF1-BCB8-5BBBECC04D8E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F466E8C7-37A6-48FF-8323-579E60994F49}" type="pres">
      <dgm:prSet presAssocID="{456E31A1-3BD4-4BD3-A53B-82F96537A2A0}" presName="spacer" presStyleCnt="0"/>
      <dgm:spPr/>
    </dgm:pt>
    <dgm:pt modelId="{508F07DA-09C8-4B48-B12F-30336D5E2265}" type="pres">
      <dgm:prSet presAssocID="{016F4C52-0262-4803-8304-15D56B36DE96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A1C16B7-4158-4B63-BC0B-558B7748002F}" type="pres">
      <dgm:prSet presAssocID="{982419AA-EFFE-4595-B878-87F7E3FF19F0}" presName="spacer" presStyleCnt="0"/>
      <dgm:spPr/>
    </dgm:pt>
    <dgm:pt modelId="{CC869A71-DE84-4263-ACC9-8F9579F37727}" type="pres">
      <dgm:prSet presAssocID="{0A016AFB-1BC6-4DE1-95D0-EEBC84219467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2C4FE50E-D2B3-41AE-A273-A5599D311C75}" type="pres">
      <dgm:prSet presAssocID="{AE0ED5C8-462C-48E6-AC21-B0CCDAB0AC09}" presName="spacer" presStyleCnt="0"/>
      <dgm:spPr/>
    </dgm:pt>
    <dgm:pt modelId="{40F0687B-3C07-4144-9E5E-B47A5AFD59C2}" type="pres">
      <dgm:prSet presAssocID="{92A6285F-7554-431B-8C9E-9E2B1355984D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D28D721D-D28A-412A-A14B-651AA996666A}" type="pres">
      <dgm:prSet presAssocID="{962FF9ED-347F-46CA-AD03-3DE96E1B5CDE}" presName="spacer" presStyleCnt="0"/>
      <dgm:spPr/>
    </dgm:pt>
    <dgm:pt modelId="{BD94F390-3EEE-452F-BEBC-3AAEF1DE8536}" type="pres">
      <dgm:prSet presAssocID="{B0D52E74-8BF4-47ED-BFAB-BB2403037D84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913FE80A-BC65-405A-B350-E3D595327201}" type="pres">
      <dgm:prSet presAssocID="{4449E879-8DEF-49E5-8DED-47A7F7F0E693}" presName="spacer" presStyleCnt="0"/>
      <dgm:spPr/>
    </dgm:pt>
    <dgm:pt modelId="{6F69B91A-D7FA-45D8-90A8-883216C2B0AD}" type="pres">
      <dgm:prSet presAssocID="{A7A776BF-982F-486D-A6CA-545587CAC56F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C3D2A302-1A57-4A7C-88E8-CD862A4EA078}" type="pres">
      <dgm:prSet presAssocID="{AF042373-43FC-4F2F-993C-D3B610D4F842}" presName="spacer" presStyleCnt="0"/>
      <dgm:spPr/>
    </dgm:pt>
    <dgm:pt modelId="{C1CF51AF-346D-43F0-BF89-4722A6469378}" type="pres">
      <dgm:prSet presAssocID="{2B497DBD-646F-4197-9446-25632C142D68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16689E70-CE80-413C-9073-9355519680EB}" type="pres">
      <dgm:prSet presAssocID="{135B71C2-F538-4D43-8BD7-2F071EC1DFC7}" presName="spacer" presStyleCnt="0"/>
      <dgm:spPr/>
    </dgm:pt>
    <dgm:pt modelId="{45E251C5-38A7-4F2C-AF12-FEAAC5A66032}" type="pres">
      <dgm:prSet presAssocID="{7C4DC14C-EB28-4406-AD83-6739EFFD7F24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C198EBE3-020A-4756-978E-2509B35B7F90}" type="pres">
      <dgm:prSet presAssocID="{29C0DB06-90AF-459E-93FA-5461AB3899E8}" presName="spacer" presStyleCnt="0"/>
      <dgm:spPr/>
    </dgm:pt>
    <dgm:pt modelId="{C44F3073-261D-40AC-8FC0-4397ECB12A4C}" type="pres">
      <dgm:prSet presAssocID="{7AD262E0-4862-4DA5-8E18-0B136474ABC5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138E5000-AF78-4A46-BEF9-1AC33D2A69D1}" type="presOf" srcId="{2B497DBD-646F-4197-9446-25632C142D68}" destId="{C1CF51AF-346D-43F0-BF89-4722A6469378}" srcOrd="0" destOrd="0" presId="urn:microsoft.com/office/officeart/2005/8/layout/vList2"/>
    <dgm:cxn modelId="{B75F1706-D016-4DE9-9461-6C696292D555}" type="presOf" srcId="{016F4C52-0262-4803-8304-15D56B36DE96}" destId="{508F07DA-09C8-4B48-B12F-30336D5E2265}" srcOrd="0" destOrd="0" presId="urn:microsoft.com/office/officeart/2005/8/layout/vList2"/>
    <dgm:cxn modelId="{CB994507-C90B-4CB5-8E8F-C87570E1DE0F}" type="presOf" srcId="{7AD262E0-4862-4DA5-8E18-0B136474ABC5}" destId="{C44F3073-261D-40AC-8FC0-4397ECB12A4C}" srcOrd="0" destOrd="0" presId="urn:microsoft.com/office/officeart/2005/8/layout/vList2"/>
    <dgm:cxn modelId="{E5424208-7FD7-4D55-960E-40B054D5995B}" type="presOf" srcId="{92A6285F-7554-431B-8C9E-9E2B1355984D}" destId="{40F0687B-3C07-4144-9E5E-B47A5AFD59C2}" srcOrd="0" destOrd="0" presId="urn:microsoft.com/office/officeart/2005/8/layout/vList2"/>
    <dgm:cxn modelId="{8F966B19-F1ED-49EB-B1B9-10933E55D3B8}" type="presOf" srcId="{B0D52E74-8BF4-47ED-BFAB-BB2403037D84}" destId="{BD94F390-3EEE-452F-BEBC-3AAEF1DE8536}" srcOrd="0" destOrd="0" presId="urn:microsoft.com/office/officeart/2005/8/layout/vList2"/>
    <dgm:cxn modelId="{60850E1A-8DDB-4C4C-83A7-E5C7089520A6}" srcId="{D5A853A3-E1FA-44E2-9C48-D21F55B4D90D}" destId="{7AD262E0-4862-4DA5-8E18-0B136474ABC5}" srcOrd="8" destOrd="0" parTransId="{139D65C7-EEE6-4149-9081-4AADE8E136B6}" sibTransId="{334EB0FF-2F7B-45CA-BEE0-2A50619483EE}"/>
    <dgm:cxn modelId="{107B0F1A-E352-4840-832B-C680F366AAF4}" type="presOf" srcId="{7C4DC14C-EB28-4406-AD83-6739EFFD7F24}" destId="{45E251C5-38A7-4F2C-AF12-FEAAC5A66032}" srcOrd="0" destOrd="0" presId="urn:microsoft.com/office/officeart/2005/8/layout/vList2"/>
    <dgm:cxn modelId="{41EE7022-8483-438C-8C8C-5F0D04556940}" srcId="{D5A853A3-E1FA-44E2-9C48-D21F55B4D90D}" destId="{016F4C52-0262-4803-8304-15D56B36DE96}" srcOrd="1" destOrd="0" parTransId="{23AB9C51-A537-41E7-B47B-A46C5151B9E8}" sibTransId="{982419AA-EFFE-4595-B878-87F7E3FF19F0}"/>
    <dgm:cxn modelId="{F2DDB937-46FA-47C7-9F03-CA04FBBD0321}" type="presOf" srcId="{A7A776BF-982F-486D-A6CA-545587CAC56F}" destId="{6F69B91A-D7FA-45D8-90A8-883216C2B0AD}" srcOrd="0" destOrd="0" presId="urn:microsoft.com/office/officeart/2005/8/layout/vList2"/>
    <dgm:cxn modelId="{B5C3C15B-CD11-4E9D-B21D-C590CBF2484A}" srcId="{D5A853A3-E1FA-44E2-9C48-D21F55B4D90D}" destId="{A7A776BF-982F-486D-A6CA-545587CAC56F}" srcOrd="5" destOrd="0" parTransId="{F1050635-8BF6-4BEF-834D-9A4958521672}" sibTransId="{AF042373-43FC-4F2F-993C-D3B610D4F842}"/>
    <dgm:cxn modelId="{ECFFB666-B57D-4824-94D7-8CE1D7F02125}" srcId="{D5A853A3-E1FA-44E2-9C48-D21F55B4D90D}" destId="{92A6285F-7554-431B-8C9E-9E2B1355984D}" srcOrd="3" destOrd="0" parTransId="{A8CF8100-5924-4861-8A93-D1DB14E8537D}" sibTransId="{962FF9ED-347F-46CA-AD03-3DE96E1B5CDE}"/>
    <dgm:cxn modelId="{452DD047-916C-4F83-A8E7-15772DAD6DC5}" srcId="{D5A853A3-E1FA-44E2-9C48-D21F55B4D90D}" destId="{7122CA03-169E-4DF1-BCB8-5BBBECC04D8E}" srcOrd="0" destOrd="0" parTransId="{F1F6E610-18C0-4E25-B90E-33BD1B5E8CC0}" sibTransId="{456E31A1-3BD4-4BD3-A53B-82F96537A2A0}"/>
    <dgm:cxn modelId="{E7E71A68-2D2D-4829-B30F-B6488507AE69}" srcId="{D5A853A3-E1FA-44E2-9C48-D21F55B4D90D}" destId="{0A016AFB-1BC6-4DE1-95D0-EEBC84219467}" srcOrd="2" destOrd="0" parTransId="{5B85945C-D316-4DDD-9F73-F147EF52931B}" sibTransId="{AE0ED5C8-462C-48E6-AC21-B0CCDAB0AC09}"/>
    <dgm:cxn modelId="{D64E324E-6C93-49CB-B4A5-16EC811235C8}" srcId="{D5A853A3-E1FA-44E2-9C48-D21F55B4D90D}" destId="{B0D52E74-8BF4-47ED-BFAB-BB2403037D84}" srcOrd="4" destOrd="0" parTransId="{40C00246-0255-46AC-961E-467C69E11925}" sibTransId="{4449E879-8DEF-49E5-8DED-47A7F7F0E693}"/>
    <dgm:cxn modelId="{30EBD1A5-1500-44E3-9D54-262AA3422064}" type="presOf" srcId="{0A016AFB-1BC6-4DE1-95D0-EEBC84219467}" destId="{CC869A71-DE84-4263-ACC9-8F9579F37727}" srcOrd="0" destOrd="0" presId="urn:microsoft.com/office/officeart/2005/8/layout/vList2"/>
    <dgm:cxn modelId="{FC50C9DB-93D9-4554-9C43-3ED36148253F}" type="presOf" srcId="{D5A853A3-E1FA-44E2-9C48-D21F55B4D90D}" destId="{179F5E54-EA59-4CAA-9176-095C416BE8AF}" srcOrd="0" destOrd="0" presId="urn:microsoft.com/office/officeart/2005/8/layout/vList2"/>
    <dgm:cxn modelId="{F58D55E2-2380-479F-A127-DDC9DB85C7A7}" srcId="{D5A853A3-E1FA-44E2-9C48-D21F55B4D90D}" destId="{2B497DBD-646F-4197-9446-25632C142D68}" srcOrd="6" destOrd="0" parTransId="{3FAFAF08-AA53-4A91-A3ED-A52E5D81DA1D}" sibTransId="{135B71C2-F538-4D43-8BD7-2F071EC1DFC7}"/>
    <dgm:cxn modelId="{4398C0E2-EC12-4C47-BE46-B94F205F6F7E}" type="presOf" srcId="{7122CA03-169E-4DF1-BCB8-5BBBECC04D8E}" destId="{BF0C72FD-030B-47C6-B472-97CA13BA065F}" srcOrd="0" destOrd="0" presId="urn:microsoft.com/office/officeart/2005/8/layout/vList2"/>
    <dgm:cxn modelId="{670642EA-6648-474D-AFC3-F74070D9AAB0}" srcId="{D5A853A3-E1FA-44E2-9C48-D21F55B4D90D}" destId="{7C4DC14C-EB28-4406-AD83-6739EFFD7F24}" srcOrd="7" destOrd="0" parTransId="{0AB80DB8-9264-4731-9058-9C8D8063C8D9}" sibTransId="{29C0DB06-90AF-459E-93FA-5461AB3899E8}"/>
    <dgm:cxn modelId="{61B9F35E-504B-48B3-8083-14332038CD74}" type="presParOf" srcId="{179F5E54-EA59-4CAA-9176-095C416BE8AF}" destId="{BF0C72FD-030B-47C6-B472-97CA13BA065F}" srcOrd="0" destOrd="0" presId="urn:microsoft.com/office/officeart/2005/8/layout/vList2"/>
    <dgm:cxn modelId="{B66DEAB5-0D1E-4626-ABC4-BB18E684B74E}" type="presParOf" srcId="{179F5E54-EA59-4CAA-9176-095C416BE8AF}" destId="{F466E8C7-37A6-48FF-8323-579E60994F49}" srcOrd="1" destOrd="0" presId="urn:microsoft.com/office/officeart/2005/8/layout/vList2"/>
    <dgm:cxn modelId="{C38798A9-74A3-40F1-BE9C-B6A1496294F8}" type="presParOf" srcId="{179F5E54-EA59-4CAA-9176-095C416BE8AF}" destId="{508F07DA-09C8-4B48-B12F-30336D5E2265}" srcOrd="2" destOrd="0" presId="urn:microsoft.com/office/officeart/2005/8/layout/vList2"/>
    <dgm:cxn modelId="{861FDB84-1F52-4C96-AE48-59A46D3879BC}" type="presParOf" srcId="{179F5E54-EA59-4CAA-9176-095C416BE8AF}" destId="{7A1C16B7-4158-4B63-BC0B-558B7748002F}" srcOrd="3" destOrd="0" presId="urn:microsoft.com/office/officeart/2005/8/layout/vList2"/>
    <dgm:cxn modelId="{B92A6A5A-164E-4E37-85D1-2C2C1DC9705B}" type="presParOf" srcId="{179F5E54-EA59-4CAA-9176-095C416BE8AF}" destId="{CC869A71-DE84-4263-ACC9-8F9579F37727}" srcOrd="4" destOrd="0" presId="urn:microsoft.com/office/officeart/2005/8/layout/vList2"/>
    <dgm:cxn modelId="{6515829E-EF54-4C3A-A695-30740A9AB0E2}" type="presParOf" srcId="{179F5E54-EA59-4CAA-9176-095C416BE8AF}" destId="{2C4FE50E-D2B3-41AE-A273-A5599D311C75}" srcOrd="5" destOrd="0" presId="urn:microsoft.com/office/officeart/2005/8/layout/vList2"/>
    <dgm:cxn modelId="{C7C4DAA4-6CBF-4EA1-8F3B-AE2AE968063D}" type="presParOf" srcId="{179F5E54-EA59-4CAA-9176-095C416BE8AF}" destId="{40F0687B-3C07-4144-9E5E-B47A5AFD59C2}" srcOrd="6" destOrd="0" presId="urn:microsoft.com/office/officeart/2005/8/layout/vList2"/>
    <dgm:cxn modelId="{E5E456AC-E646-4982-B1A3-0A811B996A59}" type="presParOf" srcId="{179F5E54-EA59-4CAA-9176-095C416BE8AF}" destId="{D28D721D-D28A-412A-A14B-651AA996666A}" srcOrd="7" destOrd="0" presId="urn:microsoft.com/office/officeart/2005/8/layout/vList2"/>
    <dgm:cxn modelId="{903F0BDA-0CC4-454D-AD4F-974CF67825AE}" type="presParOf" srcId="{179F5E54-EA59-4CAA-9176-095C416BE8AF}" destId="{BD94F390-3EEE-452F-BEBC-3AAEF1DE8536}" srcOrd="8" destOrd="0" presId="urn:microsoft.com/office/officeart/2005/8/layout/vList2"/>
    <dgm:cxn modelId="{69454049-02C2-4A39-87FD-08E1C2D1DCAC}" type="presParOf" srcId="{179F5E54-EA59-4CAA-9176-095C416BE8AF}" destId="{913FE80A-BC65-405A-B350-E3D595327201}" srcOrd="9" destOrd="0" presId="urn:microsoft.com/office/officeart/2005/8/layout/vList2"/>
    <dgm:cxn modelId="{2D64806B-C6AC-4C9D-9B2D-8F36A944591E}" type="presParOf" srcId="{179F5E54-EA59-4CAA-9176-095C416BE8AF}" destId="{6F69B91A-D7FA-45D8-90A8-883216C2B0AD}" srcOrd="10" destOrd="0" presId="urn:microsoft.com/office/officeart/2005/8/layout/vList2"/>
    <dgm:cxn modelId="{05923D31-E9C4-4CCE-9B16-676FEC54E0A8}" type="presParOf" srcId="{179F5E54-EA59-4CAA-9176-095C416BE8AF}" destId="{C3D2A302-1A57-4A7C-88E8-CD862A4EA078}" srcOrd="11" destOrd="0" presId="urn:microsoft.com/office/officeart/2005/8/layout/vList2"/>
    <dgm:cxn modelId="{4B8602AB-97FE-4E17-BD09-CB40154DCAA3}" type="presParOf" srcId="{179F5E54-EA59-4CAA-9176-095C416BE8AF}" destId="{C1CF51AF-346D-43F0-BF89-4722A6469378}" srcOrd="12" destOrd="0" presId="urn:microsoft.com/office/officeart/2005/8/layout/vList2"/>
    <dgm:cxn modelId="{7C1D3F7F-94BB-40C3-BF94-1741C1766798}" type="presParOf" srcId="{179F5E54-EA59-4CAA-9176-095C416BE8AF}" destId="{16689E70-CE80-413C-9073-9355519680EB}" srcOrd="13" destOrd="0" presId="urn:microsoft.com/office/officeart/2005/8/layout/vList2"/>
    <dgm:cxn modelId="{CC0FD615-E12E-4CEE-8B6A-A495E36D4330}" type="presParOf" srcId="{179F5E54-EA59-4CAA-9176-095C416BE8AF}" destId="{45E251C5-38A7-4F2C-AF12-FEAAC5A66032}" srcOrd="14" destOrd="0" presId="urn:microsoft.com/office/officeart/2005/8/layout/vList2"/>
    <dgm:cxn modelId="{A728D414-7466-4323-AF93-D8F1A748E4B2}" type="presParOf" srcId="{179F5E54-EA59-4CAA-9176-095C416BE8AF}" destId="{C198EBE3-020A-4756-978E-2509B35B7F90}" srcOrd="15" destOrd="0" presId="urn:microsoft.com/office/officeart/2005/8/layout/vList2"/>
    <dgm:cxn modelId="{D21B33AB-EA89-4831-BEE5-F6B0018C2B8C}" type="presParOf" srcId="{179F5E54-EA59-4CAA-9176-095C416BE8AF}" destId="{C44F3073-261D-40AC-8FC0-4397ECB12A4C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C72E-E72E-4AB7-835B-5D8D93EBC5A1}">
      <dsp:nvSpPr>
        <dsp:cNvPr id="0" name=""/>
        <dsp:cNvSpPr/>
      </dsp:nvSpPr>
      <dsp:spPr>
        <a:xfrm>
          <a:off x="3339363" y="2236346"/>
          <a:ext cx="2733312" cy="2733312"/>
        </a:xfrm>
        <a:prstGeom prst="gear9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Vševojskový výcvik</a:t>
          </a:r>
        </a:p>
      </dsp:txBody>
      <dsp:txXfrm>
        <a:off x="3888880" y="2876611"/>
        <a:ext cx="1634278" cy="1404979"/>
      </dsp:txXfrm>
    </dsp:sp>
    <dsp:sp modelId="{BB5FFF7A-A8D4-4AAF-B950-8B8E7CBD6F90}">
      <dsp:nvSpPr>
        <dsp:cNvPr id="0" name=""/>
        <dsp:cNvSpPr/>
      </dsp:nvSpPr>
      <dsp:spPr>
        <a:xfrm>
          <a:off x="1592990" y="3849730"/>
          <a:ext cx="1739380" cy="1043628"/>
        </a:xfrm>
        <a:prstGeom prst="irregularSeal2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 dirty="0"/>
            <a:t>Další přípravy</a:t>
          </a:r>
        </a:p>
      </dsp:txBody>
      <dsp:txXfrm>
        <a:off x="2025580" y="4158083"/>
        <a:ext cx="746323" cy="461564"/>
      </dsp:txXfrm>
    </dsp:sp>
    <dsp:sp modelId="{770DC2F1-510D-4335-857D-358383009A35}">
      <dsp:nvSpPr>
        <dsp:cNvPr id="0" name=""/>
        <dsp:cNvSpPr/>
      </dsp:nvSpPr>
      <dsp:spPr>
        <a:xfrm>
          <a:off x="1749072" y="1590290"/>
          <a:ext cx="1987863" cy="1987863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Služební tělesná výchova</a:t>
          </a:r>
        </a:p>
      </dsp:txBody>
      <dsp:txXfrm>
        <a:off x="2249522" y="2093765"/>
        <a:ext cx="986963" cy="980913"/>
      </dsp:txXfrm>
    </dsp:sp>
    <dsp:sp modelId="{A8EB9B9C-7DA3-4B06-9BA0-6122955BF890}">
      <dsp:nvSpPr>
        <dsp:cNvPr id="0" name=""/>
        <dsp:cNvSpPr/>
      </dsp:nvSpPr>
      <dsp:spPr>
        <a:xfrm rot="20700000">
          <a:off x="2862479" y="218867"/>
          <a:ext cx="1947700" cy="1947700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Služební tělesná příprava</a:t>
          </a:r>
        </a:p>
      </dsp:txBody>
      <dsp:txXfrm rot="-20700000">
        <a:off x="3289666" y="646055"/>
        <a:ext cx="1093324" cy="1093324"/>
      </dsp:txXfrm>
    </dsp:sp>
    <dsp:sp modelId="{3A235CA6-3C68-4ABA-8616-1259E6A2862B}">
      <dsp:nvSpPr>
        <dsp:cNvPr id="0" name=""/>
        <dsp:cNvSpPr/>
      </dsp:nvSpPr>
      <dsp:spPr>
        <a:xfrm>
          <a:off x="3137794" y="1818983"/>
          <a:ext cx="3498639" cy="3498639"/>
        </a:xfrm>
        <a:prstGeom prst="circularArrow">
          <a:avLst>
            <a:gd name="adj1" fmla="val 4687"/>
            <a:gd name="adj2" fmla="val 299029"/>
            <a:gd name="adj3" fmla="val 2532015"/>
            <a:gd name="adj4" fmla="val 1582754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0B341-3D2F-4D58-8287-834ACFDAC462}">
      <dsp:nvSpPr>
        <dsp:cNvPr id="0" name=""/>
        <dsp:cNvSpPr/>
      </dsp:nvSpPr>
      <dsp:spPr>
        <a:xfrm>
          <a:off x="1397025" y="1147124"/>
          <a:ext cx="2541980" cy="254198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514E5-EF1A-46BF-AF5C-B19E17BAC9C6}">
      <dsp:nvSpPr>
        <dsp:cNvPr id="0" name=""/>
        <dsp:cNvSpPr/>
      </dsp:nvSpPr>
      <dsp:spPr>
        <a:xfrm>
          <a:off x="2411955" y="-211079"/>
          <a:ext cx="2740766" cy="274076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C72E-E72E-4AB7-835B-5D8D93EBC5A1}">
      <dsp:nvSpPr>
        <dsp:cNvPr id="0" name=""/>
        <dsp:cNvSpPr/>
      </dsp:nvSpPr>
      <dsp:spPr>
        <a:xfrm>
          <a:off x="3213560" y="1944218"/>
          <a:ext cx="2424543" cy="2313990"/>
        </a:xfrm>
        <a:prstGeom prst="gear9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>
              <a:solidFill>
                <a:schemeClr val="tx1"/>
              </a:solidFill>
            </a:rPr>
            <a:t>Speciální tělesná příprava</a:t>
          </a:r>
        </a:p>
      </dsp:txBody>
      <dsp:txXfrm>
        <a:off x="3692738" y="2486259"/>
        <a:ext cx="1466187" cy="1189439"/>
      </dsp:txXfrm>
    </dsp:sp>
    <dsp:sp modelId="{770DC2F1-510D-4335-857D-358383009A35}">
      <dsp:nvSpPr>
        <dsp:cNvPr id="0" name=""/>
        <dsp:cNvSpPr/>
      </dsp:nvSpPr>
      <dsp:spPr>
        <a:xfrm rot="778162">
          <a:off x="1489876" y="1701715"/>
          <a:ext cx="1964484" cy="1803211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Vojenské Lezení</a:t>
          </a:r>
        </a:p>
      </dsp:txBody>
      <dsp:txXfrm>
        <a:off x="1967283" y="2158423"/>
        <a:ext cx="1009670" cy="889795"/>
      </dsp:txXfrm>
    </dsp:sp>
    <dsp:sp modelId="{A8EB9B9C-7DA3-4B06-9BA0-6122955BF890}">
      <dsp:nvSpPr>
        <dsp:cNvPr id="0" name=""/>
        <dsp:cNvSpPr/>
      </dsp:nvSpPr>
      <dsp:spPr>
        <a:xfrm rot="20700000">
          <a:off x="2778759" y="325788"/>
          <a:ext cx="2076519" cy="1882021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Základy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Přežití</a:t>
          </a:r>
        </a:p>
      </dsp:txBody>
      <dsp:txXfrm rot="-20700000">
        <a:off x="3245737" y="727034"/>
        <a:ext cx="1142564" cy="1079529"/>
      </dsp:txXfrm>
    </dsp:sp>
    <dsp:sp modelId="{3A235CA6-3C68-4ABA-8616-1259E6A2862B}">
      <dsp:nvSpPr>
        <dsp:cNvPr id="0" name=""/>
        <dsp:cNvSpPr/>
      </dsp:nvSpPr>
      <dsp:spPr>
        <a:xfrm>
          <a:off x="6738356" y="3168352"/>
          <a:ext cx="45705" cy="1554564"/>
        </a:xfrm>
        <a:prstGeom prst="circularArrow">
          <a:avLst>
            <a:gd name="adj1" fmla="val 4687"/>
            <a:gd name="adj2" fmla="val 299029"/>
            <a:gd name="adj3" fmla="val 2533777"/>
            <a:gd name="adj4" fmla="val 1582384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0B341-3D2F-4D58-8287-834ACFDAC462}">
      <dsp:nvSpPr>
        <dsp:cNvPr id="0" name=""/>
        <dsp:cNvSpPr/>
      </dsp:nvSpPr>
      <dsp:spPr>
        <a:xfrm>
          <a:off x="2870645" y="1872211"/>
          <a:ext cx="45712" cy="2411292"/>
        </a:xfrm>
        <a:prstGeom prst="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514E5-EF1A-46BF-AF5C-B19E17BAC9C6}">
      <dsp:nvSpPr>
        <dsp:cNvPr id="0" name=""/>
        <dsp:cNvSpPr/>
      </dsp:nvSpPr>
      <dsp:spPr>
        <a:xfrm flipH="1">
          <a:off x="4694160" y="576064"/>
          <a:ext cx="637020" cy="265325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B3CBEA-AF5E-4E49-908A-EB79F6AE2943}">
      <dsp:nvSpPr>
        <dsp:cNvPr id="0" name=""/>
        <dsp:cNvSpPr/>
      </dsp:nvSpPr>
      <dsp:spPr>
        <a:xfrm>
          <a:off x="0" y="45127"/>
          <a:ext cx="7693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/>
            <a:t>vojensko-odborná připravenost</a:t>
          </a:r>
          <a:endParaRPr lang="en-US" sz="2600" kern="1200"/>
        </a:p>
      </dsp:txBody>
      <dsp:txXfrm>
        <a:off x="30442" y="75569"/>
        <a:ext cx="7632141" cy="562726"/>
      </dsp:txXfrm>
    </dsp:sp>
    <dsp:sp modelId="{7AC1FA6B-54C0-4941-AF1F-CE032D41B1F0}">
      <dsp:nvSpPr>
        <dsp:cNvPr id="0" name=""/>
        <dsp:cNvSpPr/>
      </dsp:nvSpPr>
      <dsp:spPr>
        <a:xfrm>
          <a:off x="0" y="743617"/>
          <a:ext cx="7693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 dirty="0"/>
            <a:t>psychická připravenost</a:t>
          </a:r>
          <a:endParaRPr lang="en-US" sz="2600" kern="1200" dirty="0"/>
        </a:p>
      </dsp:txBody>
      <dsp:txXfrm>
        <a:off x="30442" y="774059"/>
        <a:ext cx="7632141" cy="562726"/>
      </dsp:txXfrm>
    </dsp:sp>
    <dsp:sp modelId="{39C00F68-1560-4A35-870B-967A5F3F769D}">
      <dsp:nvSpPr>
        <dsp:cNvPr id="0" name=""/>
        <dsp:cNvSpPr/>
      </dsp:nvSpPr>
      <dsp:spPr>
        <a:xfrm>
          <a:off x="0" y="1442107"/>
          <a:ext cx="7693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i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rPr>
            <a:t>tělesná připravenost</a:t>
          </a:r>
          <a:endParaRPr lang="en-US" sz="2600" b="1" kern="1200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</a:endParaRPr>
        </a:p>
      </dsp:txBody>
      <dsp:txXfrm>
        <a:off x="30442" y="1472549"/>
        <a:ext cx="7632141" cy="562726"/>
      </dsp:txXfrm>
    </dsp:sp>
    <dsp:sp modelId="{D980C202-3976-4139-93D7-1EEFE706A301}">
      <dsp:nvSpPr>
        <dsp:cNvPr id="0" name=""/>
        <dsp:cNvSpPr/>
      </dsp:nvSpPr>
      <dsp:spPr>
        <a:xfrm>
          <a:off x="0" y="2140597"/>
          <a:ext cx="769302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i="1" kern="1200"/>
            <a:t>sociální a morální úroveň</a:t>
          </a:r>
          <a:endParaRPr lang="en-US" sz="2600" kern="1200"/>
        </a:p>
      </dsp:txBody>
      <dsp:txXfrm>
        <a:off x="30442" y="2171039"/>
        <a:ext cx="7632141" cy="562726"/>
      </dsp:txXfrm>
    </dsp:sp>
    <dsp:sp modelId="{8460ADEC-0414-44BC-BA46-19DFF2AC3BB1}">
      <dsp:nvSpPr>
        <dsp:cNvPr id="0" name=""/>
        <dsp:cNvSpPr/>
      </dsp:nvSpPr>
      <dsp:spPr>
        <a:xfrm>
          <a:off x="0" y="2764207"/>
          <a:ext cx="7693025" cy="914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254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kern="1200"/>
            <a:t>Snížená úroveň kterékoliv uvedené komponenty pod optimální úroveň se vždy nepříznivě promítá do celkové úrovně profesionální připravenosti vojáka.</a:t>
          </a:r>
          <a:endParaRPr lang="en-US" sz="2000" kern="1200"/>
        </a:p>
      </dsp:txBody>
      <dsp:txXfrm>
        <a:off x="0" y="2764207"/>
        <a:ext cx="7693025" cy="9149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D5E9F-B77B-4877-9495-065DB3B400CF}">
      <dsp:nvSpPr>
        <dsp:cNvPr id="0" name=""/>
        <dsp:cNvSpPr/>
      </dsp:nvSpPr>
      <dsp:spPr>
        <a:xfrm>
          <a:off x="0" y="49450"/>
          <a:ext cx="7693025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pohybové schopnosti a dovednosti</a:t>
          </a:r>
          <a:endParaRPr lang="en-US" sz="3500" kern="1200"/>
        </a:p>
      </dsp:txBody>
      <dsp:txXfrm>
        <a:off x="40980" y="90430"/>
        <a:ext cx="7611065" cy="757514"/>
      </dsp:txXfrm>
    </dsp:sp>
    <dsp:sp modelId="{5B5CD3D0-2981-4A9B-8D1B-F0BCA436DD32}">
      <dsp:nvSpPr>
        <dsp:cNvPr id="0" name=""/>
        <dsp:cNvSpPr/>
      </dsp:nvSpPr>
      <dsp:spPr>
        <a:xfrm>
          <a:off x="0" y="989725"/>
          <a:ext cx="7693025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rPr>
            <a:t>tělesná odolnost</a:t>
          </a:r>
          <a:endParaRPr lang="en-US" sz="3500" b="1" kern="1200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</a:endParaRPr>
        </a:p>
      </dsp:txBody>
      <dsp:txXfrm>
        <a:off x="40980" y="1030705"/>
        <a:ext cx="7611065" cy="757514"/>
      </dsp:txXfrm>
    </dsp:sp>
    <dsp:sp modelId="{523BC837-B653-4AB8-B08C-429F64AA07D2}">
      <dsp:nvSpPr>
        <dsp:cNvPr id="0" name=""/>
        <dsp:cNvSpPr/>
      </dsp:nvSpPr>
      <dsp:spPr>
        <a:xfrm>
          <a:off x="0" y="1930000"/>
          <a:ext cx="7693025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psychické regulační mechanismy</a:t>
          </a:r>
          <a:endParaRPr lang="en-US" sz="3500" kern="1200"/>
        </a:p>
      </dsp:txBody>
      <dsp:txXfrm>
        <a:off x="40980" y="1970980"/>
        <a:ext cx="7611065" cy="757514"/>
      </dsp:txXfrm>
    </dsp:sp>
    <dsp:sp modelId="{EC8410BD-77CF-4930-9CAA-88FA3AF8C887}">
      <dsp:nvSpPr>
        <dsp:cNvPr id="0" name=""/>
        <dsp:cNvSpPr/>
      </dsp:nvSpPr>
      <dsp:spPr>
        <a:xfrm>
          <a:off x="0" y="2870274"/>
          <a:ext cx="7693025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speciální pohybové dovednosti</a:t>
          </a:r>
          <a:endParaRPr lang="en-US" sz="3500" kern="1200"/>
        </a:p>
      </dsp:txBody>
      <dsp:txXfrm>
        <a:off x="40980" y="2911254"/>
        <a:ext cx="7611065" cy="7575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5CD3D0-2981-4A9B-8D1B-F0BCA436DD32}">
      <dsp:nvSpPr>
        <dsp:cNvPr id="0" name=""/>
        <dsp:cNvSpPr/>
      </dsp:nvSpPr>
      <dsp:spPr>
        <a:xfrm>
          <a:off x="0" y="36073"/>
          <a:ext cx="7693025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rPr>
            <a:t>tělesná připravenost a odolnost</a:t>
          </a:r>
          <a:endParaRPr lang="en-US" sz="4300" b="1" kern="1200" cap="none" spc="0" dirty="0">
            <a:ln w="22225">
              <a:solidFill>
                <a:schemeClr val="accent2"/>
              </a:solidFill>
              <a:prstDash val="solid"/>
            </a:ln>
            <a:solidFill>
              <a:schemeClr val="accent2">
                <a:lumMod val="40000"/>
                <a:lumOff val="60000"/>
              </a:schemeClr>
            </a:solidFill>
            <a:effectLst/>
          </a:endParaRPr>
        </a:p>
      </dsp:txBody>
      <dsp:txXfrm>
        <a:off x="50347" y="86420"/>
        <a:ext cx="7592331" cy="9306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C72FD-030B-47C6-B472-97CA13BA065F}">
      <dsp:nvSpPr>
        <dsp:cNvPr id="0" name=""/>
        <dsp:cNvSpPr/>
      </dsp:nvSpPr>
      <dsp:spPr>
        <a:xfrm>
          <a:off x="0" y="34658"/>
          <a:ext cx="7693025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1920 Vojenská škola </a:t>
          </a:r>
          <a:endParaRPr lang="en-US" sz="1900" kern="1200"/>
        </a:p>
      </dsp:txBody>
      <dsp:txXfrm>
        <a:off x="22246" y="56904"/>
        <a:ext cx="7648533" cy="411223"/>
      </dsp:txXfrm>
    </dsp:sp>
    <dsp:sp modelId="{508F07DA-09C8-4B48-B12F-30336D5E2265}">
      <dsp:nvSpPr>
        <dsp:cNvPr id="0" name=""/>
        <dsp:cNvSpPr/>
      </dsp:nvSpPr>
      <dsp:spPr>
        <a:xfrm>
          <a:off x="0" y="545093"/>
          <a:ext cx="7693025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1945 Učiliště vojenské tělovýchovy</a:t>
          </a:r>
          <a:endParaRPr lang="en-US" sz="1900" kern="1200"/>
        </a:p>
      </dsp:txBody>
      <dsp:txXfrm>
        <a:off x="22246" y="567339"/>
        <a:ext cx="7648533" cy="411223"/>
      </dsp:txXfrm>
    </dsp:sp>
    <dsp:sp modelId="{CC869A71-DE84-4263-ACC9-8F9579F37727}">
      <dsp:nvSpPr>
        <dsp:cNvPr id="0" name=""/>
        <dsp:cNvSpPr/>
      </dsp:nvSpPr>
      <dsp:spPr>
        <a:xfrm>
          <a:off x="0" y="1055528"/>
          <a:ext cx="7693025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1950 - 67 vycházejí předpisy pro tělesnou přípravu </a:t>
          </a:r>
          <a:endParaRPr lang="en-US" sz="1900" kern="1200"/>
        </a:p>
      </dsp:txBody>
      <dsp:txXfrm>
        <a:off x="22246" y="1077774"/>
        <a:ext cx="7648533" cy="411223"/>
      </dsp:txXfrm>
    </dsp:sp>
    <dsp:sp modelId="{40F0687B-3C07-4144-9E5E-B47A5AFD59C2}">
      <dsp:nvSpPr>
        <dsp:cNvPr id="0" name=""/>
        <dsp:cNvSpPr/>
      </dsp:nvSpPr>
      <dsp:spPr>
        <a:xfrm>
          <a:off x="0" y="1565963"/>
          <a:ext cx="7693025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1989 Těl 1-1 předpis pro tělesnou přípravu</a:t>
          </a:r>
          <a:endParaRPr lang="en-US" sz="1900" kern="1200"/>
        </a:p>
      </dsp:txBody>
      <dsp:txXfrm>
        <a:off x="22246" y="1588209"/>
        <a:ext cx="7648533" cy="411223"/>
      </dsp:txXfrm>
    </dsp:sp>
    <dsp:sp modelId="{BD94F390-3EEE-452F-BEBC-3AAEF1DE8536}">
      <dsp:nvSpPr>
        <dsp:cNvPr id="0" name=""/>
        <dsp:cNvSpPr/>
      </dsp:nvSpPr>
      <dsp:spPr>
        <a:xfrm>
          <a:off x="0" y="2076398"/>
          <a:ext cx="7693025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1993 nová koncepce tělesné přípravy</a:t>
          </a:r>
          <a:endParaRPr lang="en-US" sz="1900" kern="1200"/>
        </a:p>
      </dsp:txBody>
      <dsp:txXfrm>
        <a:off x="22246" y="2098644"/>
        <a:ext cx="7648533" cy="411223"/>
      </dsp:txXfrm>
    </dsp:sp>
    <dsp:sp modelId="{6F69B91A-D7FA-45D8-90A8-883216C2B0AD}">
      <dsp:nvSpPr>
        <dsp:cNvPr id="0" name=""/>
        <dsp:cNvSpPr/>
      </dsp:nvSpPr>
      <dsp:spPr>
        <a:xfrm>
          <a:off x="0" y="2586833"/>
          <a:ext cx="7693025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1994 rozdělení na základní a speciální TP</a:t>
          </a:r>
          <a:endParaRPr lang="en-US" sz="1900" kern="1200"/>
        </a:p>
      </dsp:txBody>
      <dsp:txXfrm>
        <a:off x="22246" y="2609079"/>
        <a:ext cx="7648533" cy="411223"/>
      </dsp:txXfrm>
    </dsp:sp>
    <dsp:sp modelId="{C1CF51AF-346D-43F0-BF89-4722A6469378}">
      <dsp:nvSpPr>
        <dsp:cNvPr id="0" name=""/>
        <dsp:cNvSpPr/>
      </dsp:nvSpPr>
      <dsp:spPr>
        <a:xfrm>
          <a:off x="0" y="3097268"/>
          <a:ext cx="7693025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1999 rozkaz č. 14 vydaný a podepsaný MO </a:t>
          </a:r>
          <a:endParaRPr lang="en-US" sz="1900" kern="1200"/>
        </a:p>
      </dsp:txBody>
      <dsp:txXfrm>
        <a:off x="22246" y="3119514"/>
        <a:ext cx="7648533" cy="411223"/>
      </dsp:txXfrm>
    </dsp:sp>
    <dsp:sp modelId="{45E251C5-38A7-4F2C-AF12-FEAAC5A66032}">
      <dsp:nvSpPr>
        <dsp:cNvPr id="0" name=""/>
        <dsp:cNvSpPr/>
      </dsp:nvSpPr>
      <dsp:spPr>
        <a:xfrm>
          <a:off x="0" y="3607703"/>
          <a:ext cx="7693025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2010 programy instruktorských kurzů</a:t>
          </a:r>
          <a:endParaRPr lang="en-US" sz="1900" kern="1200"/>
        </a:p>
      </dsp:txBody>
      <dsp:txXfrm>
        <a:off x="22246" y="3629949"/>
        <a:ext cx="7648533" cy="411223"/>
      </dsp:txXfrm>
    </dsp:sp>
    <dsp:sp modelId="{C44F3073-261D-40AC-8FC0-4397ECB12A4C}">
      <dsp:nvSpPr>
        <dsp:cNvPr id="0" name=""/>
        <dsp:cNvSpPr/>
      </dsp:nvSpPr>
      <dsp:spPr>
        <a:xfrm>
          <a:off x="0" y="4118138"/>
          <a:ext cx="7693025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2011 Nový předpis pro TV v resortu MO</a:t>
          </a:r>
          <a:endParaRPr lang="en-US" sz="1900" kern="1200"/>
        </a:p>
      </dsp:txBody>
      <dsp:txXfrm>
        <a:off x="22246" y="4140384"/>
        <a:ext cx="7648533" cy="411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7327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D78DB-9248-F839-618C-B2613637D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0A7C76-8EEA-FE6E-8159-F041A6B891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1CFD99-BD62-CE8B-EDBC-370BB8992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393A2-BBFF-E21A-0715-424223B82D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46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84789-0B72-6448-9900-0F04FBECA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F9BD1A-5856-5CD9-30E1-FA5455DCC7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3FB729-4D4A-767A-95D1-C01251311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430DE-13ED-389F-CA16-63A71CB858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04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1.png"/><Relationship Id="rId9" Type="http://schemas.microsoft.com/office/2007/relationships/diagramDrawing" Target="../diagrams/drawing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SPECIÁLNÍ TĚLESNÁ PŘÍPRAVA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457200" y="2834640"/>
            <a:ext cx="8229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 resortu Ministerstva obrany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57200" y="3840480"/>
            <a:ext cx="2743200" cy="73152"/>
          </a:xfrm>
          <a:prstGeom prst="rect">
            <a:avLst/>
          </a:prstGeom>
          <a:solidFill>
            <a:srgbClr val="F97316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457200" y="5029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BD5E1"/>
                </a:solidFill>
              </a:rPr>
              <a:t>plk. doc. PhDr. Michal Vágner, Ph.D.</a:t>
            </a:r>
            <a:endParaRPr lang="en-US" sz="24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C643B77-DE87-FE26-FA67-6C28530AA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903" y="1644601"/>
            <a:ext cx="2630900" cy="39502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HISTORICKÉ MILNÍKY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graphicFrame>
        <p:nvGraphicFramePr>
          <p:cNvPr id="8" name="Rectangle 3">
            <a:extLst>
              <a:ext uri="{FF2B5EF4-FFF2-40B4-BE49-F238E27FC236}">
                <a16:creationId xmlns:a16="http://schemas.microsoft.com/office/drawing/2014/main" id="{793C98CD-6BB8-8CDE-B8DC-899E3CD07490}"/>
              </a:ext>
            </a:extLst>
          </p:cNvPr>
          <p:cNvGraphicFramePr/>
          <p:nvPr/>
        </p:nvGraphicFramePr>
        <p:xfrm>
          <a:off x="661382" y="1423529"/>
          <a:ext cx="769302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OTÁZKY K ZOPAKOVÁNÍ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4" name="Text 2"/>
          <p:cNvSpPr/>
          <p:nvPr/>
        </p:nvSpPr>
        <p:spPr>
          <a:xfrm>
            <a:off x="731520" y="1645920"/>
            <a:ext cx="10058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</a:rPr>
              <a:t>1. Co je součást a proces STP?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</a:rPr>
              <a:t>2. </a:t>
            </a:r>
            <a:r>
              <a:rPr lang="en-US" sz="2200" dirty="0" err="1">
                <a:solidFill>
                  <a:srgbClr val="FFFFFF"/>
                </a:solidFill>
              </a:rPr>
              <a:t>Vyjmenujte</a:t>
            </a: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en-US" sz="2200" dirty="0" err="1">
                <a:solidFill>
                  <a:srgbClr val="FFFFFF"/>
                </a:solidFill>
              </a:rPr>
              <a:t>témat</a:t>
            </a:r>
            <a:r>
              <a:rPr lang="cs-CZ" sz="2200" dirty="0">
                <a:solidFill>
                  <a:srgbClr val="FFFFFF"/>
                </a:solidFill>
              </a:rPr>
              <a:t>a</a:t>
            </a:r>
            <a:r>
              <a:rPr lang="en-US" sz="2200" dirty="0">
                <a:solidFill>
                  <a:srgbClr val="FFFFFF"/>
                </a:solidFill>
              </a:rPr>
              <a:t> STP.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</a:rPr>
              <a:t>3. Definujte </a:t>
            </a:r>
            <a:r>
              <a:rPr lang="en-US" sz="2200" dirty="0" err="1">
                <a:solidFill>
                  <a:srgbClr val="FFFFFF"/>
                </a:solidFill>
              </a:rPr>
              <a:t>tělesnou</a:t>
            </a: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cs-CZ" sz="2200" dirty="0">
                <a:solidFill>
                  <a:srgbClr val="FFFFFF"/>
                </a:solidFill>
              </a:rPr>
              <a:t>připravenost a </a:t>
            </a:r>
            <a:r>
              <a:rPr lang="en-US" sz="2200" dirty="0" err="1">
                <a:solidFill>
                  <a:srgbClr val="FFFFFF"/>
                </a:solidFill>
              </a:rPr>
              <a:t>odolnost</a:t>
            </a:r>
            <a:r>
              <a:rPr lang="en-US" sz="2200" dirty="0">
                <a:solidFill>
                  <a:srgbClr val="FFFFFF"/>
                </a:solidFill>
              </a:rPr>
              <a:t> vojáka.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</a:rPr>
              <a:t>4. Která témata STP jsou riziková?</a:t>
            </a:r>
            <a:endParaRPr lang="en-US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LITERATURA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E9657E8-749E-D180-0C4E-78492D220F47}"/>
              </a:ext>
            </a:extLst>
          </p:cNvPr>
          <p:cNvSpPr txBox="1">
            <a:spLocks noChangeArrowheads="1"/>
          </p:cNvSpPr>
          <p:nvPr/>
        </p:nvSpPr>
        <p:spPr>
          <a:xfrm>
            <a:off x="755650" y="1557338"/>
            <a:ext cx="7992814" cy="43549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Pub-70-01-01 Příprava příslušníků AČR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Pub-71-84-01 Programy instruktorského výcviku STP 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Těl 51-2 Překonávání překážek a házení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Pub-71-84-02 Boj zblízka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Pub-71-84-03 Základy přežití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Pub-71-84-04 Vojenské lezení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Pub-75-85-01 Vojenský pětiboj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Pub-75-85-02 Vojenské plavání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Pub-71-84-05 Přesuny na sněhu a ledu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cs-CZ" altLang="cs-CZ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cs-CZ" altLang="cs-CZ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CÍLE LEKCE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07288897-6E5B-6039-3036-8628CA3F8905}"/>
              </a:ext>
            </a:extLst>
          </p:cNvPr>
          <p:cNvSpPr txBox="1">
            <a:spLocks/>
          </p:cNvSpPr>
          <p:nvPr/>
        </p:nvSpPr>
        <p:spPr>
          <a:xfrm>
            <a:off x="779208" y="1566862"/>
            <a:ext cx="7693025" cy="37242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solidFill>
                  <a:srgbClr val="FFFF00"/>
                </a:solidFill>
                <a:cs typeface="Arial"/>
              </a:rPr>
              <a:t>Cíl:</a:t>
            </a:r>
            <a:r>
              <a:rPr lang="cs-CZ" sz="2400" dirty="0">
                <a:cs typeface="Arial"/>
              </a:rPr>
              <a:t> </a:t>
            </a:r>
            <a:r>
              <a:rPr lang="cs-CZ" sz="2400" dirty="0">
                <a:solidFill>
                  <a:schemeClr val="bg1"/>
                </a:solidFill>
                <a:cs typeface="Arial"/>
              </a:rPr>
              <a:t>zakotvení STP, témata, průběh výuky v Bc. Studijním programu, složky profesionální připravenosti, historie STP</a:t>
            </a:r>
          </a:p>
          <a:p>
            <a:endParaRPr lang="cs-CZ" sz="2400" dirty="0">
              <a:solidFill>
                <a:schemeClr val="bg1"/>
              </a:solidFill>
              <a:cs typeface="Arial"/>
            </a:endParaRPr>
          </a:p>
          <a:p>
            <a:r>
              <a:rPr lang="cs-CZ" sz="2400" dirty="0">
                <a:solidFill>
                  <a:srgbClr val="FFFF00"/>
                </a:solidFill>
                <a:cs typeface="Arial"/>
              </a:rPr>
              <a:t>Průběh:</a:t>
            </a:r>
            <a:r>
              <a:rPr lang="cs-CZ" sz="2400" dirty="0">
                <a:solidFill>
                  <a:schemeClr val="bg1"/>
                </a:solidFill>
                <a:cs typeface="Arial"/>
              </a:rPr>
              <a:t> vysvětlení systému vševojskové přípravy, riziková témata a jejich specifika, rozbor základních složek profesionální připravenosti vojáka, základní data a instituce v souvislosti se STP</a:t>
            </a:r>
          </a:p>
          <a:p>
            <a:endParaRPr lang="cs-CZ" sz="2400" dirty="0">
              <a:solidFill>
                <a:schemeClr val="bg1"/>
              </a:solidFill>
              <a:cs typeface="Arial"/>
            </a:endParaRPr>
          </a:p>
          <a:p>
            <a:r>
              <a:rPr lang="cs-CZ" sz="2400" dirty="0">
                <a:solidFill>
                  <a:srgbClr val="FFFF00"/>
                </a:solidFill>
                <a:cs typeface="Arial"/>
              </a:rPr>
              <a:t>Otázky:</a:t>
            </a:r>
            <a:r>
              <a:rPr lang="cs-CZ" sz="2400" dirty="0">
                <a:solidFill>
                  <a:schemeClr val="bg1"/>
                </a:solidFill>
                <a:cs typeface="Arial"/>
              </a:rPr>
              <a:t> součást a proces STP, témata, složky připravenosti, historie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ZAKOTVENÍ STP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4" name="Text 2"/>
          <p:cNvSpPr/>
          <p:nvPr/>
        </p:nvSpPr>
        <p:spPr>
          <a:xfrm>
            <a:off x="731520" y="1645920"/>
            <a:ext cx="10058400" cy="20893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</a:rPr>
              <a:t>SOUČÁST: Služební </a:t>
            </a:r>
            <a:r>
              <a:rPr lang="en-US" sz="2200" dirty="0" err="1">
                <a:solidFill>
                  <a:srgbClr val="FFFFFF"/>
                </a:solidFill>
              </a:rPr>
              <a:t>tělesná</a:t>
            </a: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en-US" sz="2200" dirty="0" err="1">
                <a:solidFill>
                  <a:srgbClr val="FFFFFF"/>
                </a:solidFill>
              </a:rPr>
              <a:t>výchova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</a:rPr>
              <a:t>PROCES: Utváření speciální složky připravenosti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</a:rPr>
              <a:t>NSCA: Budování 'Tactical Athlete' – od kondice k misi</a:t>
            </a:r>
            <a:endParaRPr lang="en-US" sz="2200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702BD5A5-FCDC-2F1B-3378-AEAEF0F86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0836" y="1988772"/>
            <a:ext cx="3949164" cy="37124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3F20A43-1ADB-F228-3A04-02EC88CAD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255" y="3655497"/>
            <a:ext cx="3019846" cy="28388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SOUČÁST VÝCVIKU VOJÁKA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4" name="Text 2"/>
          <p:cNvSpPr/>
          <p:nvPr/>
        </p:nvSpPr>
        <p:spPr>
          <a:xfrm>
            <a:off x="232817" y="1713290"/>
            <a:ext cx="10058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</a:rPr>
              <a:t>Fundament: ZTP </a:t>
            </a:r>
            <a:r>
              <a:rPr lang="cs-CZ" sz="2200" dirty="0">
                <a:solidFill>
                  <a:srgbClr val="FFFFFF"/>
                </a:solidFill>
              </a:rPr>
              <a:t>jako</a:t>
            </a:r>
            <a:r>
              <a:rPr lang="en-US" sz="2200" dirty="0">
                <a:solidFill>
                  <a:srgbClr val="FFFFFF"/>
                </a:solidFill>
              </a:rPr>
              <a:t> </a:t>
            </a:r>
            <a:r>
              <a:rPr lang="cs-CZ" sz="2200" dirty="0">
                <a:solidFill>
                  <a:srgbClr val="FFFFFF"/>
                </a:solidFill>
              </a:rPr>
              <a:t>předpoklad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</a:rPr>
              <a:t>Aplikace: STP staví vojenské dovednosti</a:t>
            </a:r>
            <a:endParaRPr lang="en-US" sz="2200" dirty="0"/>
          </a:p>
        </p:txBody>
      </p:sp>
      <p:sp>
        <p:nvSpPr>
          <p:cNvPr id="8" name="Obrazec 4">
            <a:extLst>
              <a:ext uri="{FF2B5EF4-FFF2-40B4-BE49-F238E27FC236}">
                <a16:creationId xmlns:a16="http://schemas.microsoft.com/office/drawing/2014/main" id="{1F34850A-0318-7028-ACE7-2468E7807F5B}"/>
              </a:ext>
            </a:extLst>
          </p:cNvPr>
          <p:cNvSpPr txBox="1"/>
          <p:nvPr/>
        </p:nvSpPr>
        <p:spPr>
          <a:xfrm>
            <a:off x="5262017" y="2687637"/>
            <a:ext cx="1667965" cy="14339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400" tIns="25400" rIns="25400" bIns="254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s-CZ" sz="2000" kern="1200" dirty="0">
                <a:solidFill>
                  <a:schemeClr val="tx1"/>
                </a:solidFill>
              </a:rPr>
              <a:t>Vševojskový výcvik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5BB5D8D-F285-7F37-7099-E778947E2C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4463487"/>
              </p:ext>
            </p:extLst>
          </p:nvPr>
        </p:nvGraphicFramePr>
        <p:xfrm>
          <a:off x="3721693" y="1525409"/>
          <a:ext cx="7175693" cy="4969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Skupina 7">
            <a:extLst>
              <a:ext uri="{FF2B5EF4-FFF2-40B4-BE49-F238E27FC236}">
                <a16:creationId xmlns:a16="http://schemas.microsoft.com/office/drawing/2014/main" id="{75247772-3955-D0D3-8999-91E604111866}"/>
              </a:ext>
            </a:extLst>
          </p:cNvPr>
          <p:cNvGrpSpPr>
            <a:grpSpLocks/>
          </p:cNvGrpSpPr>
          <p:nvPr/>
        </p:nvGrpSpPr>
        <p:grpSpPr bwMode="auto">
          <a:xfrm rot="-335867">
            <a:off x="8031903" y="988029"/>
            <a:ext cx="1800225" cy="1700213"/>
            <a:chOff x="2867299" y="223379"/>
            <a:chExt cx="1987848" cy="1987848"/>
          </a:xfrm>
        </p:grpSpPr>
        <p:sp>
          <p:nvSpPr>
            <p:cNvPr id="11" name="Obrazec 10">
              <a:extLst>
                <a:ext uri="{FF2B5EF4-FFF2-40B4-BE49-F238E27FC236}">
                  <a16:creationId xmlns:a16="http://schemas.microsoft.com/office/drawing/2014/main" id="{A571F395-8E99-62AE-553D-585FC6CC0FF0}"/>
                </a:ext>
              </a:extLst>
            </p:cNvPr>
            <p:cNvSpPr/>
            <p:nvPr/>
          </p:nvSpPr>
          <p:spPr>
            <a:xfrm rot="20700000">
              <a:off x="2867299" y="223379"/>
              <a:ext cx="1987848" cy="1987848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Obrazec 4">
              <a:extLst>
                <a:ext uri="{FF2B5EF4-FFF2-40B4-BE49-F238E27FC236}">
                  <a16:creationId xmlns:a16="http://schemas.microsoft.com/office/drawing/2014/main" id="{9192E155-DB06-9EA1-8332-812AD2A4FBB4}"/>
                </a:ext>
              </a:extLst>
            </p:cNvPr>
            <p:cNvSpPr txBox="1"/>
            <p:nvPr/>
          </p:nvSpPr>
          <p:spPr>
            <a:xfrm>
              <a:off x="3303784" y="659555"/>
              <a:ext cx="1114878" cy="1115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Základní tělesná příprava</a:t>
              </a:r>
            </a:p>
          </p:txBody>
        </p:sp>
      </p:grpSp>
      <p:grpSp>
        <p:nvGrpSpPr>
          <p:cNvPr id="13" name="Skupina 4">
            <a:extLst>
              <a:ext uri="{FF2B5EF4-FFF2-40B4-BE49-F238E27FC236}">
                <a16:creationId xmlns:a16="http://schemas.microsoft.com/office/drawing/2014/main" id="{B93D5D96-5D4E-D930-BFC3-DD4D64EE83AF}"/>
              </a:ext>
            </a:extLst>
          </p:cNvPr>
          <p:cNvGrpSpPr>
            <a:grpSpLocks/>
          </p:cNvGrpSpPr>
          <p:nvPr/>
        </p:nvGrpSpPr>
        <p:grpSpPr bwMode="auto">
          <a:xfrm rot="-335867">
            <a:off x="9551145" y="795419"/>
            <a:ext cx="1800225" cy="1700213"/>
            <a:chOff x="2867299" y="223379"/>
            <a:chExt cx="1987848" cy="1987848"/>
          </a:xfrm>
        </p:grpSpPr>
        <p:sp>
          <p:nvSpPr>
            <p:cNvPr id="14" name="Obrazec 13">
              <a:extLst>
                <a:ext uri="{FF2B5EF4-FFF2-40B4-BE49-F238E27FC236}">
                  <a16:creationId xmlns:a16="http://schemas.microsoft.com/office/drawing/2014/main" id="{6E13138C-916D-EBC6-21BB-568D768B8FBF}"/>
                </a:ext>
              </a:extLst>
            </p:cNvPr>
            <p:cNvSpPr/>
            <p:nvPr/>
          </p:nvSpPr>
          <p:spPr>
            <a:xfrm rot="20700000">
              <a:off x="2867299" y="223379"/>
              <a:ext cx="1987848" cy="1987848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Obrazec 4">
              <a:extLst>
                <a:ext uri="{FF2B5EF4-FFF2-40B4-BE49-F238E27FC236}">
                  <a16:creationId xmlns:a16="http://schemas.microsoft.com/office/drawing/2014/main" id="{26F36635-27A7-48C7-43B7-3C01692A3E05}"/>
                </a:ext>
              </a:extLst>
            </p:cNvPr>
            <p:cNvSpPr txBox="1"/>
            <p:nvPr/>
          </p:nvSpPr>
          <p:spPr>
            <a:xfrm>
              <a:off x="3303784" y="659555"/>
              <a:ext cx="1114878" cy="1115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Speciální tělesná příprava</a:t>
              </a:r>
            </a:p>
          </p:txBody>
        </p:sp>
      </p:grpSp>
      <p:pic>
        <p:nvPicPr>
          <p:cNvPr id="17" name="Obrázek 16">
            <a:extLst>
              <a:ext uri="{FF2B5EF4-FFF2-40B4-BE49-F238E27FC236}">
                <a16:creationId xmlns:a16="http://schemas.microsoft.com/office/drawing/2014/main" id="{B0519F09-8845-7B9D-90FE-AE7BF67E1C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310" y="3429000"/>
            <a:ext cx="2248214" cy="26673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TÉMATA (OBLASTI) STP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0ABA9F6-9964-4041-E264-3EA4DCE851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8070548"/>
              </p:ext>
            </p:extLst>
          </p:nvPr>
        </p:nvGraphicFramePr>
        <p:xfrm>
          <a:off x="3228485" y="813516"/>
          <a:ext cx="721523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Skupina 16">
            <a:extLst>
              <a:ext uri="{FF2B5EF4-FFF2-40B4-BE49-F238E27FC236}">
                <a16:creationId xmlns:a16="http://schemas.microsoft.com/office/drawing/2014/main" id="{DF3EECF9-A492-216E-CD87-7EA61128D26E}"/>
              </a:ext>
            </a:extLst>
          </p:cNvPr>
          <p:cNvGrpSpPr>
            <a:grpSpLocks/>
          </p:cNvGrpSpPr>
          <p:nvPr/>
        </p:nvGrpSpPr>
        <p:grpSpPr bwMode="auto">
          <a:xfrm>
            <a:off x="7862448" y="1255064"/>
            <a:ext cx="2076450" cy="1882775"/>
            <a:chOff x="4008650" y="871651"/>
            <a:chExt cx="2076519" cy="1882021"/>
          </a:xfrm>
        </p:grpSpPr>
        <p:sp>
          <p:nvSpPr>
            <p:cNvPr id="9" name="Obrazec 8">
              <a:extLst>
                <a:ext uri="{FF2B5EF4-FFF2-40B4-BE49-F238E27FC236}">
                  <a16:creationId xmlns:a16="http://schemas.microsoft.com/office/drawing/2014/main" id="{7F61F1FA-6D73-0E80-4C04-1EB5C2001A4E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0" name="Obrazec 4">
              <a:extLst>
                <a:ext uri="{FF2B5EF4-FFF2-40B4-BE49-F238E27FC236}">
                  <a16:creationId xmlns:a16="http://schemas.microsoft.com/office/drawing/2014/main" id="{4C8005D6-E37E-BC3C-D67A-632DF3963068}"/>
                </a:ext>
              </a:extLst>
            </p:cNvPr>
            <p:cNvSpPr txBox="1"/>
            <p:nvPr/>
          </p:nvSpPr>
          <p:spPr>
            <a:xfrm>
              <a:off x="4475391" y="1273128"/>
              <a:ext cx="1143038" cy="1079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Boj zblízka</a:t>
              </a:r>
            </a:p>
          </p:txBody>
        </p:sp>
      </p:grpSp>
      <p:grpSp>
        <p:nvGrpSpPr>
          <p:cNvPr id="11" name="Skupina 19">
            <a:extLst>
              <a:ext uri="{FF2B5EF4-FFF2-40B4-BE49-F238E27FC236}">
                <a16:creationId xmlns:a16="http://schemas.microsoft.com/office/drawing/2014/main" id="{36629119-94E9-95B2-7D1E-5E0FF6B2F467}"/>
              </a:ext>
            </a:extLst>
          </p:cNvPr>
          <p:cNvGrpSpPr>
            <a:grpSpLocks/>
          </p:cNvGrpSpPr>
          <p:nvPr/>
        </p:nvGrpSpPr>
        <p:grpSpPr bwMode="auto">
          <a:xfrm>
            <a:off x="7676711" y="4622152"/>
            <a:ext cx="2076450" cy="1881187"/>
            <a:chOff x="4008650" y="871651"/>
            <a:chExt cx="2076519" cy="1882021"/>
          </a:xfrm>
        </p:grpSpPr>
        <p:sp>
          <p:nvSpPr>
            <p:cNvPr id="12" name="Obrazec 11">
              <a:extLst>
                <a:ext uri="{FF2B5EF4-FFF2-40B4-BE49-F238E27FC236}">
                  <a16:creationId xmlns:a16="http://schemas.microsoft.com/office/drawing/2014/main" id="{0B790677-ED23-7D9C-F1EA-DFCE6D036C49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Obrazec 4">
              <a:extLst>
                <a:ext uri="{FF2B5EF4-FFF2-40B4-BE49-F238E27FC236}">
                  <a16:creationId xmlns:a16="http://schemas.microsoft.com/office/drawing/2014/main" id="{D126D780-1310-758B-2DAB-B8DB9FFCF8C1}"/>
                </a:ext>
              </a:extLst>
            </p:cNvPr>
            <p:cNvSpPr txBox="1"/>
            <p:nvPr/>
          </p:nvSpPr>
          <p:spPr>
            <a:xfrm>
              <a:off x="4475391" y="1273466"/>
              <a:ext cx="1143038" cy="10783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Přesuny</a:t>
              </a:r>
            </a:p>
          </p:txBody>
        </p:sp>
      </p:grpSp>
      <p:grpSp>
        <p:nvGrpSpPr>
          <p:cNvPr id="14" name="Skupina 22">
            <a:extLst>
              <a:ext uri="{FF2B5EF4-FFF2-40B4-BE49-F238E27FC236}">
                <a16:creationId xmlns:a16="http://schemas.microsoft.com/office/drawing/2014/main" id="{40EB782A-DEF0-CAF6-29E7-8F7CBC74EEA8}"/>
              </a:ext>
            </a:extLst>
          </p:cNvPr>
          <p:cNvGrpSpPr>
            <a:grpSpLocks/>
          </p:cNvGrpSpPr>
          <p:nvPr/>
        </p:nvGrpSpPr>
        <p:grpSpPr bwMode="auto">
          <a:xfrm>
            <a:off x="5133536" y="4452289"/>
            <a:ext cx="2076450" cy="1881188"/>
            <a:chOff x="4008650" y="871651"/>
            <a:chExt cx="2076519" cy="1882021"/>
          </a:xfrm>
        </p:grpSpPr>
        <p:sp>
          <p:nvSpPr>
            <p:cNvPr id="15" name="Obrazec 14">
              <a:extLst>
                <a:ext uri="{FF2B5EF4-FFF2-40B4-BE49-F238E27FC236}">
                  <a16:creationId xmlns:a16="http://schemas.microsoft.com/office/drawing/2014/main" id="{8B9B6934-CADF-88FB-68AC-A46B3176B5C9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Obrazec 4">
              <a:extLst>
                <a:ext uri="{FF2B5EF4-FFF2-40B4-BE49-F238E27FC236}">
                  <a16:creationId xmlns:a16="http://schemas.microsoft.com/office/drawing/2014/main" id="{910FCA52-C118-ECE8-6426-E78CFC251687}"/>
                </a:ext>
              </a:extLst>
            </p:cNvPr>
            <p:cNvSpPr txBox="1"/>
            <p:nvPr/>
          </p:nvSpPr>
          <p:spPr>
            <a:xfrm>
              <a:off x="4475391" y="1273467"/>
              <a:ext cx="1143038" cy="1078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Vojenské Plavání</a:t>
              </a:r>
            </a:p>
          </p:txBody>
        </p:sp>
      </p:grp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B218E366-16F4-F459-9053-B2732C8FF0CC}"/>
              </a:ext>
            </a:extLst>
          </p:cNvPr>
          <p:cNvGrpSpPr>
            <a:grpSpLocks/>
          </p:cNvGrpSpPr>
          <p:nvPr/>
        </p:nvGrpSpPr>
        <p:grpSpPr bwMode="auto">
          <a:xfrm>
            <a:off x="8651436" y="2667939"/>
            <a:ext cx="2076450" cy="1882775"/>
            <a:chOff x="4008650" y="871651"/>
            <a:chExt cx="2076519" cy="1882021"/>
          </a:xfrm>
        </p:grpSpPr>
        <p:sp>
          <p:nvSpPr>
            <p:cNvPr id="18" name="Obrazec 17">
              <a:extLst>
                <a:ext uri="{FF2B5EF4-FFF2-40B4-BE49-F238E27FC236}">
                  <a16:creationId xmlns:a16="http://schemas.microsoft.com/office/drawing/2014/main" id="{8B49E1BD-00CA-C2A1-A0D4-DD7A739563A1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Obrazec 4">
              <a:extLst>
                <a:ext uri="{FF2B5EF4-FFF2-40B4-BE49-F238E27FC236}">
                  <a16:creationId xmlns:a16="http://schemas.microsoft.com/office/drawing/2014/main" id="{2A85584A-5E98-9B2D-7EA7-D0D4E259096F}"/>
                </a:ext>
              </a:extLst>
            </p:cNvPr>
            <p:cNvSpPr txBox="1"/>
            <p:nvPr/>
          </p:nvSpPr>
          <p:spPr>
            <a:xfrm>
              <a:off x="4475391" y="1273128"/>
              <a:ext cx="1143038" cy="1079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Házení a překážky</a:t>
              </a:r>
            </a:p>
          </p:txBody>
        </p:sp>
      </p:grpSp>
      <p:sp>
        <p:nvSpPr>
          <p:cNvPr id="20" name="Rectangle 3">
            <a:extLst>
              <a:ext uri="{FF2B5EF4-FFF2-40B4-BE49-F238E27FC236}">
                <a16:creationId xmlns:a16="http://schemas.microsoft.com/office/drawing/2014/main" id="{C19F08BF-F242-D84C-EE68-03A033C66A08}"/>
              </a:ext>
            </a:extLst>
          </p:cNvPr>
          <p:cNvSpPr txBox="1">
            <a:spLocks noChangeArrowheads="1"/>
          </p:cNvSpPr>
          <p:nvPr/>
        </p:nvSpPr>
        <p:spPr>
          <a:xfrm>
            <a:off x="567576" y="1351980"/>
            <a:ext cx="7693025" cy="481739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FontTx/>
              <a:buAutoNum type="arabicPeriod"/>
            </a:pPr>
            <a:r>
              <a:rPr lang="cs-CZ" altLang="cs-CZ" dirty="0">
                <a:solidFill>
                  <a:schemeClr val="bg1"/>
                </a:solidFill>
              </a:rPr>
              <a:t>Přesuny</a:t>
            </a:r>
          </a:p>
          <a:p>
            <a:pPr marL="533400" indent="-533400">
              <a:buFontTx/>
              <a:buAutoNum type="arabicPeriod"/>
            </a:pPr>
            <a:r>
              <a:rPr lang="cs-CZ" altLang="cs-CZ" dirty="0">
                <a:solidFill>
                  <a:schemeClr val="bg1"/>
                </a:solidFill>
              </a:rPr>
              <a:t>Překonávání překážek</a:t>
            </a:r>
          </a:p>
          <a:p>
            <a:pPr marL="533400" indent="-533400">
              <a:buFontTx/>
              <a:buAutoNum type="arabicPeriod"/>
            </a:pPr>
            <a:r>
              <a:rPr lang="cs-CZ" altLang="cs-CZ" dirty="0">
                <a:solidFill>
                  <a:schemeClr val="bg1"/>
                </a:solidFill>
              </a:rPr>
              <a:t>Házení</a:t>
            </a:r>
          </a:p>
          <a:p>
            <a:pPr marL="533400" indent="-533400">
              <a:buFontTx/>
              <a:buAutoNum type="arabicPeriod"/>
            </a:pPr>
            <a:r>
              <a:rPr lang="cs-CZ" altLang="cs-CZ" dirty="0">
                <a:solidFill>
                  <a:schemeClr val="bg1"/>
                </a:solidFill>
              </a:rPr>
              <a:t>Základy přežití</a:t>
            </a:r>
          </a:p>
          <a:p>
            <a:pPr marL="533400" indent="-533400">
              <a:buFontTx/>
              <a:buAutoNum type="arabicPeriod"/>
            </a:pPr>
            <a:r>
              <a:rPr lang="cs-CZ" altLang="cs-CZ" dirty="0">
                <a:solidFill>
                  <a:schemeClr val="bg1"/>
                </a:solidFill>
              </a:rPr>
              <a:t>Boj zblízka</a:t>
            </a:r>
          </a:p>
          <a:p>
            <a:pPr marL="533400" indent="-533400">
              <a:buFontTx/>
              <a:buAutoNum type="arabicPeriod"/>
            </a:pPr>
            <a:r>
              <a:rPr lang="cs-CZ" altLang="cs-CZ" dirty="0">
                <a:solidFill>
                  <a:schemeClr val="bg1"/>
                </a:solidFill>
              </a:rPr>
              <a:t>Vojenské plavání</a:t>
            </a:r>
          </a:p>
          <a:p>
            <a:pPr marL="533400" indent="-533400">
              <a:buFontTx/>
              <a:buAutoNum type="arabicPeriod"/>
            </a:pPr>
            <a:r>
              <a:rPr lang="cs-CZ" altLang="cs-CZ" dirty="0">
                <a:solidFill>
                  <a:schemeClr val="bg1"/>
                </a:solidFill>
              </a:rPr>
              <a:t>Vojenské lezení</a:t>
            </a:r>
          </a:p>
          <a:p>
            <a:pPr marL="533400" indent="-533400">
              <a:buFontTx/>
              <a:buAutoNum type="arabicPeriod"/>
            </a:pPr>
            <a:r>
              <a:rPr lang="cs-CZ" altLang="cs-CZ" dirty="0">
                <a:solidFill>
                  <a:schemeClr val="bg1"/>
                </a:solidFill>
              </a:rPr>
              <a:t>Vojenské víceboje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RIZIKOVÉ OBLASTI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15E941E-61E3-97B3-EF58-331C919ECAD2}"/>
              </a:ext>
            </a:extLst>
          </p:cNvPr>
          <p:cNvSpPr txBox="1">
            <a:spLocks noChangeArrowheads="1"/>
          </p:cNvSpPr>
          <p:nvPr/>
        </p:nvSpPr>
        <p:spPr>
          <a:xfrm>
            <a:off x="563138" y="1919484"/>
            <a:ext cx="7693025" cy="28670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FontTx/>
              <a:buAutoNum type="arabicPeriod"/>
            </a:pPr>
            <a:r>
              <a:rPr lang="cs-CZ" altLang="cs-CZ">
                <a:solidFill>
                  <a:schemeClr val="bg1"/>
                </a:solidFill>
              </a:rPr>
              <a:t>Základy přežití</a:t>
            </a:r>
          </a:p>
          <a:p>
            <a:pPr marL="533400" indent="-533400">
              <a:buFontTx/>
              <a:buAutoNum type="arabicPeriod"/>
            </a:pPr>
            <a:r>
              <a:rPr lang="cs-CZ" altLang="cs-CZ">
                <a:solidFill>
                  <a:schemeClr val="bg1"/>
                </a:solidFill>
              </a:rPr>
              <a:t>Boj zblízka</a:t>
            </a:r>
          </a:p>
          <a:p>
            <a:pPr marL="533400" indent="-533400">
              <a:buFontTx/>
              <a:buAutoNum type="arabicPeriod"/>
            </a:pPr>
            <a:r>
              <a:rPr lang="cs-CZ" altLang="cs-CZ">
                <a:solidFill>
                  <a:schemeClr val="bg1"/>
                </a:solidFill>
              </a:rPr>
              <a:t>Vojenské plavání</a:t>
            </a:r>
          </a:p>
          <a:p>
            <a:pPr marL="533400" indent="-533400">
              <a:buFontTx/>
              <a:buAutoNum type="arabicPeriod"/>
            </a:pPr>
            <a:r>
              <a:rPr lang="cs-CZ" altLang="cs-CZ">
                <a:solidFill>
                  <a:schemeClr val="bg1"/>
                </a:solidFill>
              </a:rPr>
              <a:t>Vojenské lezení</a:t>
            </a:r>
          </a:p>
          <a:p>
            <a:pPr marL="533400" indent="-533400">
              <a:buFontTx/>
              <a:buAutoNum type="arabicPeriod"/>
            </a:pPr>
            <a:r>
              <a:rPr lang="cs-CZ" altLang="cs-CZ">
                <a:solidFill>
                  <a:schemeClr val="bg1"/>
                </a:solidFill>
              </a:rPr>
              <a:t>Přesuny na sněhu a ledu</a:t>
            </a:r>
            <a:endParaRPr lang="cs-CZ" altLang="cs-CZ" dirty="0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5D07EE2-419F-AD41-0807-05CC09F4D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397" y="3422243"/>
            <a:ext cx="2226184" cy="14832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493ED69-2EAF-41AD-5D89-49A713C45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3277" y="1800476"/>
            <a:ext cx="2686425" cy="1467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C21CD89-06DD-9B8B-5DFC-61672D648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3575" y="1800475"/>
            <a:ext cx="2686425" cy="1467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F23A1E29-9D2D-BA73-CF54-0BF3D0B663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5978" y="4933745"/>
            <a:ext cx="2686425" cy="1467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8EA78AD-B6D2-B9BB-FDDB-FC73FE8451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2282" y="4933745"/>
            <a:ext cx="2686425" cy="1467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PROFESIONÁLNÍ PŘIPRAVENOST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graphicFrame>
        <p:nvGraphicFramePr>
          <p:cNvPr id="9" name="Rectangle 3">
            <a:extLst>
              <a:ext uri="{FF2B5EF4-FFF2-40B4-BE49-F238E27FC236}">
                <a16:creationId xmlns:a16="http://schemas.microsoft.com/office/drawing/2014/main" id="{57ABB7D7-C156-9270-C335-E81E150509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79721"/>
              </p:ext>
            </p:extLst>
          </p:nvPr>
        </p:nvGraphicFramePr>
        <p:xfrm>
          <a:off x="457200" y="1356578"/>
          <a:ext cx="7693025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5C2DAF2C-620A-E17E-DC96-9E0AAE8CA8ED}"/>
              </a:ext>
            </a:extLst>
          </p:cNvPr>
          <p:cNvSpPr txBox="1"/>
          <p:nvPr/>
        </p:nvSpPr>
        <p:spPr>
          <a:xfrm>
            <a:off x="4140740" y="4567504"/>
            <a:ext cx="75940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2800" dirty="0">
                <a:solidFill>
                  <a:schemeClr val="bg1"/>
                </a:solidFill>
              </a:rPr>
              <a:t>Snížená úroveň kterékoliv uvedené komponenty pod optimální úroveň se vždy nepříznivě promítá do celkové úrovně profesionální připravenosti vojáka.</a:t>
            </a:r>
            <a:endParaRPr lang="cs-CZ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AEA0D1-CF50-6DA2-0D94-3ACF1A1F0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4878B50-8E5D-5DB1-2C28-DC123F76A523}"/>
              </a:ext>
            </a:extLst>
          </p:cNvPr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cs-CZ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TĚ</a:t>
            </a: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</a:t>
            </a:r>
            <a:r>
              <a:rPr lang="cs-CZ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</a:t>
            </a: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</a:t>
            </a:r>
            <a:r>
              <a:rPr lang="cs-CZ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Á</a:t>
            </a: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 PŘIPRAVENOST</a:t>
            </a:r>
            <a:endParaRPr lang="en-US" sz="38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4BFD40E-F56D-49BC-1D9B-1BF4734B4538}"/>
              </a:ext>
            </a:extLst>
          </p:cNvPr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3CA958C-A83F-3C85-F287-47E748813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097" y="5277147"/>
            <a:ext cx="2837047" cy="14857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4E75961-DCBE-524D-5D64-C37F6A018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8347" y="1240740"/>
            <a:ext cx="3905795" cy="39057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11" name="Rectangle 3">
            <a:extLst>
              <a:ext uri="{FF2B5EF4-FFF2-40B4-BE49-F238E27FC236}">
                <a16:creationId xmlns:a16="http://schemas.microsoft.com/office/drawing/2014/main" id="{A5BCFB1A-DE87-B343-BB2F-0527A27893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622134"/>
              </p:ext>
            </p:extLst>
          </p:nvPr>
        </p:nvGraphicFramePr>
        <p:xfrm>
          <a:off x="344079" y="1359012"/>
          <a:ext cx="7693025" cy="375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14168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D58B98-1C37-45FA-A1EA-C25F9AD51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C6FE8DC-016D-92DB-FA5E-C3EDF3FAD9A5}"/>
              </a:ext>
            </a:extLst>
          </p:cNvPr>
          <p:cNvSpPr/>
          <p:nvPr/>
        </p:nvSpPr>
        <p:spPr>
          <a:xfrm>
            <a:off x="457200" y="457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cs-CZ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TĚ</a:t>
            </a: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</a:t>
            </a:r>
            <a:r>
              <a:rPr lang="cs-CZ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</a:t>
            </a: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</a:t>
            </a:r>
            <a:r>
              <a:rPr lang="cs-CZ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Á</a:t>
            </a:r>
            <a:r>
              <a:rPr lang="en-US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 </a:t>
            </a:r>
            <a:r>
              <a:rPr lang="cs-CZ" sz="3800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ODOLNOST</a:t>
            </a:r>
            <a:endParaRPr lang="en-US" sz="38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02C77F2-94F6-6DDA-65FF-85188AA77E29}"/>
              </a:ext>
            </a:extLst>
          </p:cNvPr>
          <p:cNvSpPr/>
          <p:nvPr/>
        </p:nvSpPr>
        <p:spPr>
          <a:xfrm>
            <a:off x="457200" y="1097280"/>
            <a:ext cx="10972800" cy="18288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cs-CZ"/>
          </a:p>
        </p:txBody>
      </p:sp>
      <p:graphicFrame>
        <p:nvGraphicFramePr>
          <p:cNvPr id="11" name="Rectangle 3">
            <a:extLst>
              <a:ext uri="{FF2B5EF4-FFF2-40B4-BE49-F238E27FC236}">
                <a16:creationId xmlns:a16="http://schemas.microsoft.com/office/drawing/2014/main" id="{700D3667-51AA-8C49-367A-E58EB4CDB6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7340214"/>
              </p:ext>
            </p:extLst>
          </p:nvPr>
        </p:nvGraphicFramePr>
        <p:xfrm>
          <a:off x="344079" y="1531677"/>
          <a:ext cx="7693025" cy="1103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5CF1C3DE-4A3F-E021-34A0-BE880647CBF6}"/>
              </a:ext>
            </a:extLst>
          </p:cNvPr>
          <p:cNvSpPr txBox="1">
            <a:spLocks noChangeArrowheads="1"/>
          </p:cNvSpPr>
          <p:nvPr/>
        </p:nvSpPr>
        <p:spPr>
          <a:xfrm>
            <a:off x="626130" y="2360684"/>
            <a:ext cx="7693025" cy="37242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endParaRPr lang="cs-CZ" altLang="cs-CZ" dirty="0">
              <a:solidFill>
                <a:schemeClr val="bg1"/>
              </a:solidFill>
            </a:endParaRPr>
          </a:p>
          <a:p>
            <a:r>
              <a:rPr lang="cs-CZ" altLang="cs-CZ" dirty="0">
                <a:solidFill>
                  <a:schemeClr val="bg1"/>
                </a:solidFill>
              </a:rPr>
              <a:t>náročné klimatické podmínky (chlad, teplo, vlhko, …)</a:t>
            </a:r>
          </a:p>
          <a:p>
            <a:r>
              <a:rPr lang="cs-CZ" altLang="cs-CZ" dirty="0">
                <a:solidFill>
                  <a:schemeClr val="bg1"/>
                </a:solidFill>
              </a:rPr>
              <a:t>negativní vlivy vojenské činnosti (únava, přepětí, pohybová monotonie, …)</a:t>
            </a:r>
          </a:p>
          <a:p>
            <a:r>
              <a:rPr lang="cs-CZ" altLang="cs-CZ" dirty="0">
                <a:solidFill>
                  <a:schemeClr val="bg1"/>
                </a:solidFill>
              </a:rPr>
              <a:t>strádání při nedostatku základních životních potřeb (hlad, žízeň, spánek, …)</a:t>
            </a:r>
          </a:p>
          <a:p>
            <a:endParaRPr lang="cs-CZ" altLang="cs-CZ" dirty="0">
              <a:solidFill>
                <a:schemeClr val="bg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69FE7FC-996E-F611-DF69-C3A0C53AEE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9155" y="3270188"/>
            <a:ext cx="3486637" cy="19052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39813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447</Words>
  <Application>Microsoft Office PowerPoint</Application>
  <PresentationFormat>Širokoúhlá obrazovka</PresentationFormat>
  <Paragraphs>113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Wingdings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Michal Vágner</cp:lastModifiedBy>
  <cp:revision>3</cp:revision>
  <dcterms:created xsi:type="dcterms:W3CDTF">2026-03-22T10:45:36Z</dcterms:created>
  <dcterms:modified xsi:type="dcterms:W3CDTF">2026-03-22T11:31:27Z</dcterms:modified>
</cp:coreProperties>
</file>