
<file path=[Content_Types].xml><?xml version="1.0" encoding="utf-8"?>
<Types xmlns="http://schemas.openxmlformats.org/package/2006/content-types">
  <Default Extension="tmp" ContentType="image/png"/>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19" r:id="rId2"/>
    <p:sldId id="258" r:id="rId3"/>
    <p:sldId id="318" r:id="rId4"/>
    <p:sldId id="264" r:id="rId5"/>
    <p:sldId id="285" r:id="rId6"/>
    <p:sldId id="284" r:id="rId7"/>
    <p:sldId id="286" r:id="rId8"/>
    <p:sldId id="263" r:id="rId9"/>
    <p:sldId id="305" r:id="rId10"/>
    <p:sldId id="268" r:id="rId11"/>
    <p:sldId id="303" r:id="rId12"/>
    <p:sldId id="266" r:id="rId13"/>
    <p:sldId id="267" r:id="rId14"/>
    <p:sldId id="302" r:id="rId15"/>
    <p:sldId id="274" r:id="rId16"/>
    <p:sldId id="275" r:id="rId17"/>
    <p:sldId id="320" r:id="rId18"/>
    <p:sldId id="269" r:id="rId19"/>
    <p:sldId id="270" r:id="rId20"/>
    <p:sldId id="271" r:id="rId21"/>
    <p:sldId id="272" r:id="rId22"/>
    <p:sldId id="321" r:id="rId23"/>
    <p:sldId id="322" r:id="rId24"/>
    <p:sldId id="323" r:id="rId25"/>
    <p:sldId id="324" r:id="rId26"/>
    <p:sldId id="325" r:id="rId27"/>
    <p:sldId id="309" r:id="rId28"/>
    <p:sldId id="310" r:id="rId29"/>
    <p:sldId id="312" r:id="rId30"/>
    <p:sldId id="313" r:id="rId31"/>
    <p:sldId id="314" r:id="rId32"/>
    <p:sldId id="315" r:id="rId33"/>
    <p:sldId id="316" r:id="rId34"/>
    <p:sldId id="326" r:id="rId35"/>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7" d="100"/>
          <a:sy n="77" d="100"/>
        </p:scale>
        <p:origin x="23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CF5A70-CF73-4659-8F5C-5231BD230596}" type="doc">
      <dgm:prSet loTypeId="urn:microsoft.com/office/officeart/2005/8/layout/pyramid1" loCatId="pyramid" qsTypeId="urn:microsoft.com/office/officeart/2005/8/quickstyle/simple1" qsCatId="simple" csTypeId="urn:microsoft.com/office/officeart/2005/8/colors/accent1_2" csCatId="accent1" phldr="1"/>
      <dgm:spPr/>
    </dgm:pt>
    <dgm:pt modelId="{760BD7CE-12E0-4E19-8E99-EB6F46464B54}">
      <dgm:prSet phldrT="[Text]" custT="1"/>
      <dgm:spPr/>
      <dgm:t>
        <a:bodyPr anchor="b" anchorCtr="0"/>
        <a:lstStyle/>
        <a:p>
          <a:r>
            <a:rPr lang="cs-CZ" sz="1400" dirty="0"/>
            <a:t>panovník</a:t>
          </a:r>
        </a:p>
      </dgm:t>
    </dgm:pt>
    <dgm:pt modelId="{68C97F99-A5E2-439E-BE9D-5FAC456BB7D6}" type="parTrans" cxnId="{92E51179-5AFC-4651-9A28-1F9129223CF5}">
      <dgm:prSet/>
      <dgm:spPr/>
      <dgm:t>
        <a:bodyPr/>
        <a:lstStyle/>
        <a:p>
          <a:endParaRPr lang="cs-CZ"/>
        </a:p>
      </dgm:t>
    </dgm:pt>
    <dgm:pt modelId="{9B3FE411-14CD-47B2-B248-3CC154345595}" type="sibTrans" cxnId="{92E51179-5AFC-4651-9A28-1F9129223CF5}">
      <dgm:prSet/>
      <dgm:spPr/>
      <dgm:t>
        <a:bodyPr/>
        <a:lstStyle/>
        <a:p>
          <a:endParaRPr lang="cs-CZ"/>
        </a:p>
      </dgm:t>
    </dgm:pt>
    <dgm:pt modelId="{A6F4A759-5461-4DF2-9153-64A353BE169C}">
      <dgm:prSet phldrT="[Text]" custT="1"/>
      <dgm:spPr/>
      <dgm:t>
        <a:bodyPr/>
        <a:lstStyle/>
        <a:p>
          <a:r>
            <a:rPr lang="cs-CZ" sz="1800" dirty="0"/>
            <a:t>církev + šlechta</a:t>
          </a:r>
        </a:p>
      </dgm:t>
    </dgm:pt>
    <dgm:pt modelId="{02616A40-CEDB-4166-9878-A49B2DBE6940}" type="parTrans" cxnId="{312E84BF-3354-4101-98BF-9B2D2E6416EB}">
      <dgm:prSet/>
      <dgm:spPr/>
      <dgm:t>
        <a:bodyPr/>
        <a:lstStyle/>
        <a:p>
          <a:endParaRPr lang="cs-CZ"/>
        </a:p>
      </dgm:t>
    </dgm:pt>
    <dgm:pt modelId="{1E650B16-5C80-4C5E-8647-89F75281D32A}" type="sibTrans" cxnId="{312E84BF-3354-4101-98BF-9B2D2E6416EB}">
      <dgm:prSet/>
      <dgm:spPr/>
      <dgm:t>
        <a:bodyPr/>
        <a:lstStyle/>
        <a:p>
          <a:endParaRPr lang="cs-CZ"/>
        </a:p>
      </dgm:t>
    </dgm:pt>
    <dgm:pt modelId="{17719152-5E31-4722-A840-BD72E911FA8B}">
      <dgm:prSet phldrT="[Text]" custT="1"/>
      <dgm:spPr/>
      <dgm:t>
        <a:bodyPr/>
        <a:lstStyle/>
        <a:p>
          <a:r>
            <a:rPr lang="cs-CZ" sz="2000" dirty="0"/>
            <a:t>poddaní</a:t>
          </a:r>
        </a:p>
      </dgm:t>
    </dgm:pt>
    <dgm:pt modelId="{4526BE3E-F615-4003-B297-53085F614A7D}" type="parTrans" cxnId="{289F91EA-860A-4FF4-AEC5-69B86FC417DF}">
      <dgm:prSet/>
      <dgm:spPr/>
      <dgm:t>
        <a:bodyPr/>
        <a:lstStyle/>
        <a:p>
          <a:endParaRPr lang="cs-CZ"/>
        </a:p>
      </dgm:t>
    </dgm:pt>
    <dgm:pt modelId="{060E827D-7F14-48F0-BE82-71768ED3A5A0}" type="sibTrans" cxnId="{289F91EA-860A-4FF4-AEC5-69B86FC417DF}">
      <dgm:prSet/>
      <dgm:spPr/>
      <dgm:t>
        <a:bodyPr/>
        <a:lstStyle/>
        <a:p>
          <a:endParaRPr lang="cs-CZ"/>
        </a:p>
      </dgm:t>
    </dgm:pt>
    <dgm:pt modelId="{B770CF0B-9751-44A1-A3E2-D9B0CA408F15}">
      <dgm:prSet phldrT="[Text]" custT="1"/>
      <dgm:spPr/>
      <dgm:t>
        <a:bodyPr/>
        <a:lstStyle/>
        <a:p>
          <a:r>
            <a:rPr lang="cs-CZ" sz="1800" dirty="0"/>
            <a:t>města</a:t>
          </a:r>
        </a:p>
      </dgm:t>
    </dgm:pt>
    <dgm:pt modelId="{948AEE04-7832-447F-99BF-97A209D9CB8C}" type="parTrans" cxnId="{92E74A35-98F9-4FFB-8C12-FE29D12AF559}">
      <dgm:prSet/>
      <dgm:spPr/>
      <dgm:t>
        <a:bodyPr/>
        <a:lstStyle/>
        <a:p>
          <a:endParaRPr lang="cs-CZ"/>
        </a:p>
      </dgm:t>
    </dgm:pt>
    <dgm:pt modelId="{816C6E39-EB2E-4EEE-98AB-F8D3A18A1BDF}" type="sibTrans" cxnId="{92E74A35-98F9-4FFB-8C12-FE29D12AF559}">
      <dgm:prSet/>
      <dgm:spPr/>
      <dgm:t>
        <a:bodyPr/>
        <a:lstStyle/>
        <a:p>
          <a:endParaRPr lang="cs-CZ"/>
        </a:p>
      </dgm:t>
    </dgm:pt>
    <dgm:pt modelId="{356A6897-EF72-4C60-A02A-D95E265A99CF}" type="pres">
      <dgm:prSet presAssocID="{9CCF5A70-CF73-4659-8F5C-5231BD230596}" presName="Name0" presStyleCnt="0">
        <dgm:presLayoutVars>
          <dgm:dir/>
          <dgm:animLvl val="lvl"/>
          <dgm:resizeHandles val="exact"/>
        </dgm:presLayoutVars>
      </dgm:prSet>
      <dgm:spPr/>
    </dgm:pt>
    <dgm:pt modelId="{CB324ECF-1C13-4411-9CBD-F7810E272259}" type="pres">
      <dgm:prSet presAssocID="{760BD7CE-12E0-4E19-8E99-EB6F46464B54}" presName="Name8" presStyleCnt="0"/>
      <dgm:spPr/>
    </dgm:pt>
    <dgm:pt modelId="{D5DD0174-8BFE-4AD5-BF5B-8230842A6221}" type="pres">
      <dgm:prSet presAssocID="{760BD7CE-12E0-4E19-8E99-EB6F46464B54}" presName="level" presStyleLbl="node1" presStyleIdx="0" presStyleCnt="4">
        <dgm:presLayoutVars>
          <dgm:chMax val="1"/>
          <dgm:bulletEnabled val="1"/>
        </dgm:presLayoutVars>
      </dgm:prSet>
      <dgm:spPr/>
    </dgm:pt>
    <dgm:pt modelId="{6A1E7BA1-30D1-4C9C-8844-C56728D858E9}" type="pres">
      <dgm:prSet presAssocID="{760BD7CE-12E0-4E19-8E99-EB6F46464B54}" presName="levelTx" presStyleLbl="revTx" presStyleIdx="0" presStyleCnt="0">
        <dgm:presLayoutVars>
          <dgm:chMax val="1"/>
          <dgm:bulletEnabled val="1"/>
        </dgm:presLayoutVars>
      </dgm:prSet>
      <dgm:spPr/>
    </dgm:pt>
    <dgm:pt modelId="{934C1D3B-B2A2-4297-BBD1-D74217F56DC2}" type="pres">
      <dgm:prSet presAssocID="{A6F4A759-5461-4DF2-9153-64A353BE169C}" presName="Name8" presStyleCnt="0"/>
      <dgm:spPr/>
    </dgm:pt>
    <dgm:pt modelId="{F740615F-ECDE-477A-8CC7-8750E30A9E78}" type="pres">
      <dgm:prSet presAssocID="{A6F4A759-5461-4DF2-9153-64A353BE169C}" presName="level" presStyleLbl="node1" presStyleIdx="1" presStyleCnt="4">
        <dgm:presLayoutVars>
          <dgm:chMax val="1"/>
          <dgm:bulletEnabled val="1"/>
        </dgm:presLayoutVars>
      </dgm:prSet>
      <dgm:spPr/>
    </dgm:pt>
    <dgm:pt modelId="{281E42A2-7D7C-4034-8B82-EFD1ECD7049A}" type="pres">
      <dgm:prSet presAssocID="{A6F4A759-5461-4DF2-9153-64A353BE169C}" presName="levelTx" presStyleLbl="revTx" presStyleIdx="0" presStyleCnt="0">
        <dgm:presLayoutVars>
          <dgm:chMax val="1"/>
          <dgm:bulletEnabled val="1"/>
        </dgm:presLayoutVars>
      </dgm:prSet>
      <dgm:spPr/>
    </dgm:pt>
    <dgm:pt modelId="{C162D02C-431B-4C46-9D4E-C7656053C7F9}" type="pres">
      <dgm:prSet presAssocID="{B770CF0B-9751-44A1-A3E2-D9B0CA408F15}" presName="Name8" presStyleCnt="0"/>
      <dgm:spPr/>
    </dgm:pt>
    <dgm:pt modelId="{935F1536-AC99-48FB-A882-D88B2D044995}" type="pres">
      <dgm:prSet presAssocID="{B770CF0B-9751-44A1-A3E2-D9B0CA408F15}" presName="level" presStyleLbl="node1" presStyleIdx="2" presStyleCnt="4">
        <dgm:presLayoutVars>
          <dgm:chMax val="1"/>
          <dgm:bulletEnabled val="1"/>
        </dgm:presLayoutVars>
      </dgm:prSet>
      <dgm:spPr/>
    </dgm:pt>
    <dgm:pt modelId="{AFB57141-E36A-45C3-AA8D-B0D0021AEABC}" type="pres">
      <dgm:prSet presAssocID="{B770CF0B-9751-44A1-A3E2-D9B0CA408F15}" presName="levelTx" presStyleLbl="revTx" presStyleIdx="0" presStyleCnt="0">
        <dgm:presLayoutVars>
          <dgm:chMax val="1"/>
          <dgm:bulletEnabled val="1"/>
        </dgm:presLayoutVars>
      </dgm:prSet>
      <dgm:spPr/>
    </dgm:pt>
    <dgm:pt modelId="{48F02135-E355-4014-8D1F-044D38D36808}" type="pres">
      <dgm:prSet presAssocID="{17719152-5E31-4722-A840-BD72E911FA8B}" presName="Name8" presStyleCnt="0"/>
      <dgm:spPr/>
    </dgm:pt>
    <dgm:pt modelId="{934A4E5E-D038-4961-ADB2-08ED66AB3E78}" type="pres">
      <dgm:prSet presAssocID="{17719152-5E31-4722-A840-BD72E911FA8B}" presName="level" presStyleLbl="node1" presStyleIdx="3" presStyleCnt="4">
        <dgm:presLayoutVars>
          <dgm:chMax val="1"/>
          <dgm:bulletEnabled val="1"/>
        </dgm:presLayoutVars>
      </dgm:prSet>
      <dgm:spPr/>
    </dgm:pt>
    <dgm:pt modelId="{5036CEA0-A824-48B1-A771-3C3F85F524DB}" type="pres">
      <dgm:prSet presAssocID="{17719152-5E31-4722-A840-BD72E911FA8B}" presName="levelTx" presStyleLbl="revTx" presStyleIdx="0" presStyleCnt="0">
        <dgm:presLayoutVars>
          <dgm:chMax val="1"/>
          <dgm:bulletEnabled val="1"/>
        </dgm:presLayoutVars>
      </dgm:prSet>
      <dgm:spPr/>
    </dgm:pt>
  </dgm:ptLst>
  <dgm:cxnLst>
    <dgm:cxn modelId="{92E74A35-98F9-4FFB-8C12-FE29D12AF559}" srcId="{9CCF5A70-CF73-4659-8F5C-5231BD230596}" destId="{B770CF0B-9751-44A1-A3E2-D9B0CA408F15}" srcOrd="2" destOrd="0" parTransId="{948AEE04-7832-447F-99BF-97A209D9CB8C}" sibTransId="{816C6E39-EB2E-4EEE-98AB-F8D3A18A1BDF}"/>
    <dgm:cxn modelId="{77BB6242-705A-4142-94D7-1886403608DB}" type="presOf" srcId="{17719152-5E31-4722-A840-BD72E911FA8B}" destId="{934A4E5E-D038-4961-ADB2-08ED66AB3E78}" srcOrd="0" destOrd="0" presId="urn:microsoft.com/office/officeart/2005/8/layout/pyramid1"/>
    <dgm:cxn modelId="{E3E23157-4629-4E8F-9C8A-C6AEC8207260}" type="presOf" srcId="{A6F4A759-5461-4DF2-9153-64A353BE169C}" destId="{281E42A2-7D7C-4034-8B82-EFD1ECD7049A}" srcOrd="1" destOrd="0" presId="urn:microsoft.com/office/officeart/2005/8/layout/pyramid1"/>
    <dgm:cxn modelId="{92E51179-5AFC-4651-9A28-1F9129223CF5}" srcId="{9CCF5A70-CF73-4659-8F5C-5231BD230596}" destId="{760BD7CE-12E0-4E19-8E99-EB6F46464B54}" srcOrd="0" destOrd="0" parTransId="{68C97F99-A5E2-439E-BE9D-5FAC456BB7D6}" sibTransId="{9B3FE411-14CD-47B2-B248-3CC154345595}"/>
    <dgm:cxn modelId="{3113CA82-8415-4222-92D5-ABA1596F42E9}" type="presOf" srcId="{9CCF5A70-CF73-4659-8F5C-5231BD230596}" destId="{356A6897-EF72-4C60-A02A-D95E265A99CF}" srcOrd="0" destOrd="0" presId="urn:microsoft.com/office/officeart/2005/8/layout/pyramid1"/>
    <dgm:cxn modelId="{BCCD978C-F5D9-47A6-B23D-873ED2339BB4}" type="presOf" srcId="{B770CF0B-9751-44A1-A3E2-D9B0CA408F15}" destId="{935F1536-AC99-48FB-A882-D88B2D044995}" srcOrd="0" destOrd="0" presId="urn:microsoft.com/office/officeart/2005/8/layout/pyramid1"/>
    <dgm:cxn modelId="{F5F6E79A-4D5C-47C3-8EA2-90E1024079E1}" type="presOf" srcId="{760BD7CE-12E0-4E19-8E99-EB6F46464B54}" destId="{D5DD0174-8BFE-4AD5-BF5B-8230842A6221}" srcOrd="0" destOrd="0" presId="urn:microsoft.com/office/officeart/2005/8/layout/pyramid1"/>
    <dgm:cxn modelId="{30D7AAB3-7FDA-4D71-A280-BE103849A89A}" type="presOf" srcId="{A6F4A759-5461-4DF2-9153-64A353BE169C}" destId="{F740615F-ECDE-477A-8CC7-8750E30A9E78}" srcOrd="0" destOrd="0" presId="urn:microsoft.com/office/officeart/2005/8/layout/pyramid1"/>
    <dgm:cxn modelId="{6E1ED5B6-D2C7-45BF-B44A-583041D357F7}" type="presOf" srcId="{760BD7CE-12E0-4E19-8E99-EB6F46464B54}" destId="{6A1E7BA1-30D1-4C9C-8844-C56728D858E9}" srcOrd="1" destOrd="0" presId="urn:microsoft.com/office/officeart/2005/8/layout/pyramid1"/>
    <dgm:cxn modelId="{312E84BF-3354-4101-98BF-9B2D2E6416EB}" srcId="{9CCF5A70-CF73-4659-8F5C-5231BD230596}" destId="{A6F4A759-5461-4DF2-9153-64A353BE169C}" srcOrd="1" destOrd="0" parTransId="{02616A40-CEDB-4166-9878-A49B2DBE6940}" sibTransId="{1E650B16-5C80-4C5E-8647-89F75281D32A}"/>
    <dgm:cxn modelId="{3F9FFAC2-7953-4FA3-AA83-A4D3BCA1A9FD}" type="presOf" srcId="{B770CF0B-9751-44A1-A3E2-D9B0CA408F15}" destId="{AFB57141-E36A-45C3-AA8D-B0D0021AEABC}" srcOrd="1" destOrd="0" presId="urn:microsoft.com/office/officeart/2005/8/layout/pyramid1"/>
    <dgm:cxn modelId="{90AF35D3-DB02-43A6-9472-8CB22201E2AC}" type="presOf" srcId="{17719152-5E31-4722-A840-BD72E911FA8B}" destId="{5036CEA0-A824-48B1-A771-3C3F85F524DB}" srcOrd="1" destOrd="0" presId="urn:microsoft.com/office/officeart/2005/8/layout/pyramid1"/>
    <dgm:cxn modelId="{289F91EA-860A-4FF4-AEC5-69B86FC417DF}" srcId="{9CCF5A70-CF73-4659-8F5C-5231BD230596}" destId="{17719152-5E31-4722-A840-BD72E911FA8B}" srcOrd="3" destOrd="0" parTransId="{4526BE3E-F615-4003-B297-53085F614A7D}" sibTransId="{060E827D-7F14-48F0-BE82-71768ED3A5A0}"/>
    <dgm:cxn modelId="{04DA0CA1-FB2D-44DB-8133-C56ECCB1B5E4}" type="presParOf" srcId="{356A6897-EF72-4C60-A02A-D95E265A99CF}" destId="{CB324ECF-1C13-4411-9CBD-F7810E272259}" srcOrd="0" destOrd="0" presId="urn:microsoft.com/office/officeart/2005/8/layout/pyramid1"/>
    <dgm:cxn modelId="{927581A8-B0EA-450C-A5FE-6D62264D06B8}" type="presParOf" srcId="{CB324ECF-1C13-4411-9CBD-F7810E272259}" destId="{D5DD0174-8BFE-4AD5-BF5B-8230842A6221}" srcOrd="0" destOrd="0" presId="urn:microsoft.com/office/officeart/2005/8/layout/pyramid1"/>
    <dgm:cxn modelId="{C1422230-1ACD-433E-9A41-E84490A18BAD}" type="presParOf" srcId="{CB324ECF-1C13-4411-9CBD-F7810E272259}" destId="{6A1E7BA1-30D1-4C9C-8844-C56728D858E9}" srcOrd="1" destOrd="0" presId="urn:microsoft.com/office/officeart/2005/8/layout/pyramid1"/>
    <dgm:cxn modelId="{8D4C8D6E-729D-4CE0-B487-171CF4364DFB}" type="presParOf" srcId="{356A6897-EF72-4C60-A02A-D95E265A99CF}" destId="{934C1D3B-B2A2-4297-BBD1-D74217F56DC2}" srcOrd="1" destOrd="0" presId="urn:microsoft.com/office/officeart/2005/8/layout/pyramid1"/>
    <dgm:cxn modelId="{3BAAFC06-CAC3-4737-BE7B-653EF44798DD}" type="presParOf" srcId="{934C1D3B-B2A2-4297-BBD1-D74217F56DC2}" destId="{F740615F-ECDE-477A-8CC7-8750E30A9E78}" srcOrd="0" destOrd="0" presId="urn:microsoft.com/office/officeart/2005/8/layout/pyramid1"/>
    <dgm:cxn modelId="{61A47EB5-E4E7-4350-8D8E-CDFFEAEFCADF}" type="presParOf" srcId="{934C1D3B-B2A2-4297-BBD1-D74217F56DC2}" destId="{281E42A2-7D7C-4034-8B82-EFD1ECD7049A}" srcOrd="1" destOrd="0" presId="urn:microsoft.com/office/officeart/2005/8/layout/pyramid1"/>
    <dgm:cxn modelId="{6A9FB2AD-060B-43A8-AF29-FAAD5BBEA198}" type="presParOf" srcId="{356A6897-EF72-4C60-A02A-D95E265A99CF}" destId="{C162D02C-431B-4C46-9D4E-C7656053C7F9}" srcOrd="2" destOrd="0" presId="urn:microsoft.com/office/officeart/2005/8/layout/pyramid1"/>
    <dgm:cxn modelId="{2C05468E-D1C8-4751-8D77-6640440325A2}" type="presParOf" srcId="{C162D02C-431B-4C46-9D4E-C7656053C7F9}" destId="{935F1536-AC99-48FB-A882-D88B2D044995}" srcOrd="0" destOrd="0" presId="urn:microsoft.com/office/officeart/2005/8/layout/pyramid1"/>
    <dgm:cxn modelId="{433192D0-1CA8-4BD4-A47F-BEFBCCF52AC7}" type="presParOf" srcId="{C162D02C-431B-4C46-9D4E-C7656053C7F9}" destId="{AFB57141-E36A-45C3-AA8D-B0D0021AEABC}" srcOrd="1" destOrd="0" presId="urn:microsoft.com/office/officeart/2005/8/layout/pyramid1"/>
    <dgm:cxn modelId="{D1D3D442-E9CA-46EB-95E2-E3161C74BD8A}" type="presParOf" srcId="{356A6897-EF72-4C60-A02A-D95E265A99CF}" destId="{48F02135-E355-4014-8D1F-044D38D36808}" srcOrd="3" destOrd="0" presId="urn:microsoft.com/office/officeart/2005/8/layout/pyramid1"/>
    <dgm:cxn modelId="{EF4FE0C4-E199-4898-8F7B-26C949A951D7}" type="presParOf" srcId="{48F02135-E355-4014-8D1F-044D38D36808}" destId="{934A4E5E-D038-4961-ADB2-08ED66AB3E78}" srcOrd="0" destOrd="0" presId="urn:microsoft.com/office/officeart/2005/8/layout/pyramid1"/>
    <dgm:cxn modelId="{6D955C29-77FE-4593-82B8-38D2712F1099}" type="presParOf" srcId="{48F02135-E355-4014-8D1F-044D38D36808}" destId="{5036CEA0-A824-48B1-A771-3C3F85F524DB}"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71D148F-09D9-4AE3-A9AE-64DECCE8C51B}"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3E9F33CD-268C-4589-B6EC-4D7201317398}">
      <dgm:prSet/>
      <dgm:spPr/>
      <dgm:t>
        <a:bodyPr/>
        <a:lstStyle/>
        <a:p>
          <a:r>
            <a:rPr lang="cs-CZ"/>
            <a:t>Krajina jako kulturní a sociální konstrukt</a:t>
          </a:r>
          <a:endParaRPr lang="en-US"/>
        </a:p>
      </dgm:t>
    </dgm:pt>
    <dgm:pt modelId="{321FCD73-52B8-4539-96FD-E62F9777F063}" type="parTrans" cxnId="{4875E5C1-0196-4D3E-BBE4-8640E50606BD}">
      <dgm:prSet/>
      <dgm:spPr/>
      <dgm:t>
        <a:bodyPr/>
        <a:lstStyle/>
        <a:p>
          <a:endParaRPr lang="en-US"/>
        </a:p>
      </dgm:t>
    </dgm:pt>
    <dgm:pt modelId="{933CE869-2DAC-4E83-9EBA-4060F073AFDF}" type="sibTrans" cxnId="{4875E5C1-0196-4D3E-BBE4-8640E50606BD}">
      <dgm:prSet/>
      <dgm:spPr/>
      <dgm:t>
        <a:bodyPr/>
        <a:lstStyle/>
        <a:p>
          <a:endParaRPr lang="en-US"/>
        </a:p>
      </dgm:t>
    </dgm:pt>
    <dgm:pt modelId="{CE32D97F-AF0B-4F0A-9655-7AC505D67664}">
      <dgm:prSet/>
      <dgm:spPr/>
      <dgm:t>
        <a:bodyPr/>
        <a:lstStyle/>
        <a:p>
          <a:r>
            <a:rPr lang="cs-CZ"/>
            <a:t>Vliv barokní kultury a barokního umění</a:t>
          </a:r>
          <a:endParaRPr lang="en-US"/>
        </a:p>
      </dgm:t>
    </dgm:pt>
    <dgm:pt modelId="{72CA9476-F46F-4C37-A8CC-6F8334DEBBF8}" type="parTrans" cxnId="{0F53FE60-571D-480D-9BF5-F8A14C805315}">
      <dgm:prSet/>
      <dgm:spPr/>
      <dgm:t>
        <a:bodyPr/>
        <a:lstStyle/>
        <a:p>
          <a:endParaRPr lang="en-US"/>
        </a:p>
      </dgm:t>
    </dgm:pt>
    <dgm:pt modelId="{9405E0DB-72ED-4680-8E85-2CE28C4E0A8E}" type="sibTrans" cxnId="{0F53FE60-571D-480D-9BF5-F8A14C805315}">
      <dgm:prSet/>
      <dgm:spPr/>
      <dgm:t>
        <a:bodyPr/>
        <a:lstStyle/>
        <a:p>
          <a:endParaRPr lang="en-US"/>
        </a:p>
      </dgm:t>
    </dgm:pt>
    <dgm:pt modelId="{3739570E-7F8C-49AE-BB6D-8789F94DE7C7}">
      <dgm:prSet/>
      <dgm:spPr/>
      <dgm:t>
        <a:bodyPr/>
        <a:lstStyle/>
        <a:p>
          <a:r>
            <a:rPr lang="cs-CZ"/>
            <a:t>cca 1650–1750, dozvuk v lidovém prostředí</a:t>
          </a:r>
          <a:endParaRPr lang="en-US"/>
        </a:p>
      </dgm:t>
    </dgm:pt>
    <dgm:pt modelId="{C881090E-7576-4D8D-B90A-7B6DC1EFE5EB}" type="parTrans" cxnId="{C323CB07-1BB7-4092-B91A-18804AB7013F}">
      <dgm:prSet/>
      <dgm:spPr/>
      <dgm:t>
        <a:bodyPr/>
        <a:lstStyle/>
        <a:p>
          <a:endParaRPr lang="en-US"/>
        </a:p>
      </dgm:t>
    </dgm:pt>
    <dgm:pt modelId="{72A68197-8821-41AD-A2D1-A32C3241EEA3}" type="sibTrans" cxnId="{C323CB07-1BB7-4092-B91A-18804AB7013F}">
      <dgm:prSet/>
      <dgm:spPr/>
      <dgm:t>
        <a:bodyPr/>
        <a:lstStyle/>
        <a:p>
          <a:endParaRPr lang="en-US"/>
        </a:p>
      </dgm:t>
    </dgm:pt>
    <dgm:pt modelId="{6CFE177A-C059-4D4F-A4E4-A6FB0E6EDE62}">
      <dgm:prSet/>
      <dgm:spPr/>
      <dgm:t>
        <a:bodyPr/>
        <a:lstStyle/>
        <a:p>
          <a:r>
            <a:rPr lang="cs-CZ"/>
            <a:t>Estetizace / architektonizace</a:t>
          </a:r>
          <a:endParaRPr lang="en-US"/>
        </a:p>
      </dgm:t>
    </dgm:pt>
    <dgm:pt modelId="{6DF41A29-6970-4568-8883-347DE4B34731}" type="parTrans" cxnId="{410B963D-9D79-4F25-9E3B-515553A96652}">
      <dgm:prSet/>
      <dgm:spPr/>
      <dgm:t>
        <a:bodyPr/>
        <a:lstStyle/>
        <a:p>
          <a:endParaRPr lang="en-US"/>
        </a:p>
      </dgm:t>
    </dgm:pt>
    <dgm:pt modelId="{42EE6AE1-E435-45DB-856D-04B5A0A86FB4}" type="sibTrans" cxnId="{410B963D-9D79-4F25-9E3B-515553A96652}">
      <dgm:prSet/>
      <dgm:spPr/>
      <dgm:t>
        <a:bodyPr/>
        <a:lstStyle/>
        <a:p>
          <a:endParaRPr lang="en-US"/>
        </a:p>
      </dgm:t>
    </dgm:pt>
    <dgm:pt modelId="{FFE18EA5-1CC0-450D-B662-09993F01F0A0}">
      <dgm:prSet/>
      <dgm:spPr/>
      <dgm:t>
        <a:bodyPr/>
        <a:lstStyle/>
        <a:p>
          <a:r>
            <a:rPr lang="cs-CZ"/>
            <a:t>Vliv náboženství</a:t>
          </a:r>
          <a:endParaRPr lang="en-US"/>
        </a:p>
      </dgm:t>
    </dgm:pt>
    <dgm:pt modelId="{C74D1D95-0DD2-4F46-816C-28F748324E24}" type="parTrans" cxnId="{68D4D6AE-5856-419D-A2ED-AA780DC12BEC}">
      <dgm:prSet/>
      <dgm:spPr/>
      <dgm:t>
        <a:bodyPr/>
        <a:lstStyle/>
        <a:p>
          <a:endParaRPr lang="en-US"/>
        </a:p>
      </dgm:t>
    </dgm:pt>
    <dgm:pt modelId="{EB2B7F93-BE52-486F-98DE-9B4E1E3E1A5D}" type="sibTrans" cxnId="{68D4D6AE-5856-419D-A2ED-AA780DC12BEC}">
      <dgm:prSet/>
      <dgm:spPr/>
      <dgm:t>
        <a:bodyPr/>
        <a:lstStyle/>
        <a:p>
          <a:endParaRPr lang="en-US"/>
        </a:p>
      </dgm:t>
    </dgm:pt>
    <dgm:pt modelId="{634A7AB1-AB79-4501-A44D-D1EE19009BA6}">
      <dgm:prSet/>
      <dgm:spPr/>
      <dgm:t>
        <a:bodyPr/>
        <a:lstStyle/>
        <a:p>
          <a:r>
            <a:rPr lang="cs-CZ"/>
            <a:t>Socio-ekonomické faktory</a:t>
          </a:r>
          <a:endParaRPr lang="en-US"/>
        </a:p>
      </dgm:t>
    </dgm:pt>
    <dgm:pt modelId="{69CF3F6D-423F-4DD2-A3AC-E89088E31478}" type="parTrans" cxnId="{909D50BB-DB05-4A67-8708-17E8ECD5A73E}">
      <dgm:prSet/>
      <dgm:spPr/>
      <dgm:t>
        <a:bodyPr/>
        <a:lstStyle/>
        <a:p>
          <a:endParaRPr lang="en-US"/>
        </a:p>
      </dgm:t>
    </dgm:pt>
    <dgm:pt modelId="{3BE646E2-1D4D-4C97-86FD-2E5B63D9BBCB}" type="sibTrans" cxnId="{909D50BB-DB05-4A67-8708-17E8ECD5A73E}">
      <dgm:prSet/>
      <dgm:spPr/>
      <dgm:t>
        <a:bodyPr/>
        <a:lstStyle/>
        <a:p>
          <a:endParaRPr lang="en-US"/>
        </a:p>
      </dgm:t>
    </dgm:pt>
    <dgm:pt modelId="{7A1E6681-073C-4D06-BCA7-3359EA56BA36}" type="pres">
      <dgm:prSet presAssocID="{C71D148F-09D9-4AE3-A9AE-64DECCE8C51B}" presName="diagram" presStyleCnt="0">
        <dgm:presLayoutVars>
          <dgm:dir/>
          <dgm:resizeHandles val="exact"/>
        </dgm:presLayoutVars>
      </dgm:prSet>
      <dgm:spPr/>
    </dgm:pt>
    <dgm:pt modelId="{34B095A4-6325-4E18-A0C8-6165D8681B9F}" type="pres">
      <dgm:prSet presAssocID="{3E9F33CD-268C-4589-B6EC-4D7201317398}" presName="node" presStyleLbl="node1" presStyleIdx="0" presStyleCnt="6">
        <dgm:presLayoutVars>
          <dgm:bulletEnabled val="1"/>
        </dgm:presLayoutVars>
      </dgm:prSet>
      <dgm:spPr/>
    </dgm:pt>
    <dgm:pt modelId="{859AD6FA-E9A6-4993-ABCC-D80D9328823A}" type="pres">
      <dgm:prSet presAssocID="{933CE869-2DAC-4E83-9EBA-4060F073AFDF}" presName="sibTrans" presStyleCnt="0"/>
      <dgm:spPr/>
    </dgm:pt>
    <dgm:pt modelId="{6E153672-A07C-4055-A3EB-4B41CF3989C2}" type="pres">
      <dgm:prSet presAssocID="{CE32D97F-AF0B-4F0A-9655-7AC505D67664}" presName="node" presStyleLbl="node1" presStyleIdx="1" presStyleCnt="6">
        <dgm:presLayoutVars>
          <dgm:bulletEnabled val="1"/>
        </dgm:presLayoutVars>
      </dgm:prSet>
      <dgm:spPr/>
    </dgm:pt>
    <dgm:pt modelId="{9D669C33-794C-4B88-B84C-1D72E403B23F}" type="pres">
      <dgm:prSet presAssocID="{9405E0DB-72ED-4680-8E85-2CE28C4E0A8E}" presName="sibTrans" presStyleCnt="0"/>
      <dgm:spPr/>
    </dgm:pt>
    <dgm:pt modelId="{ECC4B0B3-D5D1-436C-A071-4A6E36D090AD}" type="pres">
      <dgm:prSet presAssocID="{3739570E-7F8C-49AE-BB6D-8789F94DE7C7}" presName="node" presStyleLbl="node1" presStyleIdx="2" presStyleCnt="6">
        <dgm:presLayoutVars>
          <dgm:bulletEnabled val="1"/>
        </dgm:presLayoutVars>
      </dgm:prSet>
      <dgm:spPr/>
    </dgm:pt>
    <dgm:pt modelId="{C1A99D29-3B68-4A53-9945-E888900D1651}" type="pres">
      <dgm:prSet presAssocID="{72A68197-8821-41AD-A2D1-A32C3241EEA3}" presName="sibTrans" presStyleCnt="0"/>
      <dgm:spPr/>
    </dgm:pt>
    <dgm:pt modelId="{F5533286-BD95-4FA2-B2D0-3F8B6BF26D72}" type="pres">
      <dgm:prSet presAssocID="{6CFE177A-C059-4D4F-A4E4-A6FB0E6EDE62}" presName="node" presStyleLbl="node1" presStyleIdx="3" presStyleCnt="6">
        <dgm:presLayoutVars>
          <dgm:bulletEnabled val="1"/>
        </dgm:presLayoutVars>
      </dgm:prSet>
      <dgm:spPr/>
    </dgm:pt>
    <dgm:pt modelId="{D61CC81B-6785-480D-8298-ABE50A0ACCBE}" type="pres">
      <dgm:prSet presAssocID="{42EE6AE1-E435-45DB-856D-04B5A0A86FB4}" presName="sibTrans" presStyleCnt="0"/>
      <dgm:spPr/>
    </dgm:pt>
    <dgm:pt modelId="{DF8FA3C5-0B3F-47C3-8E66-143E2389C9BF}" type="pres">
      <dgm:prSet presAssocID="{FFE18EA5-1CC0-450D-B662-09993F01F0A0}" presName="node" presStyleLbl="node1" presStyleIdx="4" presStyleCnt="6">
        <dgm:presLayoutVars>
          <dgm:bulletEnabled val="1"/>
        </dgm:presLayoutVars>
      </dgm:prSet>
      <dgm:spPr/>
    </dgm:pt>
    <dgm:pt modelId="{240DA2CD-1F3C-49AB-880B-68E6147EFBF1}" type="pres">
      <dgm:prSet presAssocID="{EB2B7F93-BE52-486F-98DE-9B4E1E3E1A5D}" presName="sibTrans" presStyleCnt="0"/>
      <dgm:spPr/>
    </dgm:pt>
    <dgm:pt modelId="{18DEC836-F42F-4998-B05D-942F7D53ED5D}" type="pres">
      <dgm:prSet presAssocID="{634A7AB1-AB79-4501-A44D-D1EE19009BA6}" presName="node" presStyleLbl="node1" presStyleIdx="5" presStyleCnt="6">
        <dgm:presLayoutVars>
          <dgm:bulletEnabled val="1"/>
        </dgm:presLayoutVars>
      </dgm:prSet>
      <dgm:spPr/>
    </dgm:pt>
  </dgm:ptLst>
  <dgm:cxnLst>
    <dgm:cxn modelId="{C323CB07-1BB7-4092-B91A-18804AB7013F}" srcId="{C71D148F-09D9-4AE3-A9AE-64DECCE8C51B}" destId="{3739570E-7F8C-49AE-BB6D-8789F94DE7C7}" srcOrd="2" destOrd="0" parTransId="{C881090E-7576-4D8D-B90A-7B6DC1EFE5EB}" sibTransId="{72A68197-8821-41AD-A2D1-A32C3241EEA3}"/>
    <dgm:cxn modelId="{87AC1116-CEC9-44C7-971E-7B96DC844591}" type="presOf" srcId="{634A7AB1-AB79-4501-A44D-D1EE19009BA6}" destId="{18DEC836-F42F-4998-B05D-942F7D53ED5D}" srcOrd="0" destOrd="0" presId="urn:microsoft.com/office/officeart/2005/8/layout/default"/>
    <dgm:cxn modelId="{A8376838-38F4-4D49-A7D7-F377F2710981}" type="presOf" srcId="{C71D148F-09D9-4AE3-A9AE-64DECCE8C51B}" destId="{7A1E6681-073C-4D06-BCA7-3359EA56BA36}" srcOrd="0" destOrd="0" presId="urn:microsoft.com/office/officeart/2005/8/layout/default"/>
    <dgm:cxn modelId="{410B963D-9D79-4F25-9E3B-515553A96652}" srcId="{C71D148F-09D9-4AE3-A9AE-64DECCE8C51B}" destId="{6CFE177A-C059-4D4F-A4E4-A6FB0E6EDE62}" srcOrd="3" destOrd="0" parTransId="{6DF41A29-6970-4568-8883-347DE4B34731}" sibTransId="{42EE6AE1-E435-45DB-856D-04B5A0A86FB4}"/>
    <dgm:cxn modelId="{0F53FE60-571D-480D-9BF5-F8A14C805315}" srcId="{C71D148F-09D9-4AE3-A9AE-64DECCE8C51B}" destId="{CE32D97F-AF0B-4F0A-9655-7AC505D67664}" srcOrd="1" destOrd="0" parTransId="{72CA9476-F46F-4C37-A8CC-6F8334DEBBF8}" sibTransId="{9405E0DB-72ED-4680-8E85-2CE28C4E0A8E}"/>
    <dgm:cxn modelId="{725CFA8F-F784-4EFB-A47D-5E4FC3524F42}" type="presOf" srcId="{3739570E-7F8C-49AE-BB6D-8789F94DE7C7}" destId="{ECC4B0B3-D5D1-436C-A071-4A6E36D090AD}" srcOrd="0" destOrd="0" presId="urn:microsoft.com/office/officeart/2005/8/layout/default"/>
    <dgm:cxn modelId="{0DB369AA-696D-48D7-BA21-D89BB02AC887}" type="presOf" srcId="{6CFE177A-C059-4D4F-A4E4-A6FB0E6EDE62}" destId="{F5533286-BD95-4FA2-B2D0-3F8B6BF26D72}" srcOrd="0" destOrd="0" presId="urn:microsoft.com/office/officeart/2005/8/layout/default"/>
    <dgm:cxn modelId="{68D4D6AE-5856-419D-A2ED-AA780DC12BEC}" srcId="{C71D148F-09D9-4AE3-A9AE-64DECCE8C51B}" destId="{FFE18EA5-1CC0-450D-B662-09993F01F0A0}" srcOrd="4" destOrd="0" parTransId="{C74D1D95-0DD2-4F46-816C-28F748324E24}" sibTransId="{EB2B7F93-BE52-486F-98DE-9B4E1E3E1A5D}"/>
    <dgm:cxn modelId="{C89D38B6-D3F6-4486-9CA5-15919F9002F9}" type="presOf" srcId="{3E9F33CD-268C-4589-B6EC-4D7201317398}" destId="{34B095A4-6325-4E18-A0C8-6165D8681B9F}" srcOrd="0" destOrd="0" presId="urn:microsoft.com/office/officeart/2005/8/layout/default"/>
    <dgm:cxn modelId="{909D50BB-DB05-4A67-8708-17E8ECD5A73E}" srcId="{C71D148F-09D9-4AE3-A9AE-64DECCE8C51B}" destId="{634A7AB1-AB79-4501-A44D-D1EE19009BA6}" srcOrd="5" destOrd="0" parTransId="{69CF3F6D-423F-4DD2-A3AC-E89088E31478}" sibTransId="{3BE646E2-1D4D-4C97-86FD-2E5B63D9BBCB}"/>
    <dgm:cxn modelId="{4875E5C1-0196-4D3E-BBE4-8640E50606BD}" srcId="{C71D148F-09D9-4AE3-A9AE-64DECCE8C51B}" destId="{3E9F33CD-268C-4589-B6EC-4D7201317398}" srcOrd="0" destOrd="0" parTransId="{321FCD73-52B8-4539-96FD-E62F9777F063}" sibTransId="{933CE869-2DAC-4E83-9EBA-4060F073AFDF}"/>
    <dgm:cxn modelId="{EFD872DB-29B3-4CD3-8C1F-2C9C3C7583D8}" type="presOf" srcId="{CE32D97F-AF0B-4F0A-9655-7AC505D67664}" destId="{6E153672-A07C-4055-A3EB-4B41CF3989C2}" srcOrd="0" destOrd="0" presId="urn:microsoft.com/office/officeart/2005/8/layout/default"/>
    <dgm:cxn modelId="{07C279FC-AB4A-47C1-8602-8EE92AABC6CD}" type="presOf" srcId="{FFE18EA5-1CC0-450D-B662-09993F01F0A0}" destId="{DF8FA3C5-0B3F-47C3-8E66-143E2389C9BF}" srcOrd="0" destOrd="0" presId="urn:microsoft.com/office/officeart/2005/8/layout/default"/>
    <dgm:cxn modelId="{55D6B4BB-CF16-46B3-916A-4EBF28405FE8}" type="presParOf" srcId="{7A1E6681-073C-4D06-BCA7-3359EA56BA36}" destId="{34B095A4-6325-4E18-A0C8-6165D8681B9F}" srcOrd="0" destOrd="0" presId="urn:microsoft.com/office/officeart/2005/8/layout/default"/>
    <dgm:cxn modelId="{D4599E70-B4E8-46DD-A2F1-EFA11FF93F37}" type="presParOf" srcId="{7A1E6681-073C-4D06-BCA7-3359EA56BA36}" destId="{859AD6FA-E9A6-4993-ABCC-D80D9328823A}" srcOrd="1" destOrd="0" presId="urn:microsoft.com/office/officeart/2005/8/layout/default"/>
    <dgm:cxn modelId="{C2A5CD38-10F4-4098-A776-29518406DC80}" type="presParOf" srcId="{7A1E6681-073C-4D06-BCA7-3359EA56BA36}" destId="{6E153672-A07C-4055-A3EB-4B41CF3989C2}" srcOrd="2" destOrd="0" presId="urn:microsoft.com/office/officeart/2005/8/layout/default"/>
    <dgm:cxn modelId="{973EC9F8-D65B-4514-973E-7E18B737F9DD}" type="presParOf" srcId="{7A1E6681-073C-4D06-BCA7-3359EA56BA36}" destId="{9D669C33-794C-4B88-B84C-1D72E403B23F}" srcOrd="3" destOrd="0" presId="urn:microsoft.com/office/officeart/2005/8/layout/default"/>
    <dgm:cxn modelId="{02D2D03A-983A-4FF8-9F05-D440C319450E}" type="presParOf" srcId="{7A1E6681-073C-4D06-BCA7-3359EA56BA36}" destId="{ECC4B0B3-D5D1-436C-A071-4A6E36D090AD}" srcOrd="4" destOrd="0" presId="urn:microsoft.com/office/officeart/2005/8/layout/default"/>
    <dgm:cxn modelId="{A2049932-4068-4DEA-8FFC-B7176A060F83}" type="presParOf" srcId="{7A1E6681-073C-4D06-BCA7-3359EA56BA36}" destId="{C1A99D29-3B68-4A53-9945-E888900D1651}" srcOrd="5" destOrd="0" presId="urn:microsoft.com/office/officeart/2005/8/layout/default"/>
    <dgm:cxn modelId="{F7A4DEFD-5E71-40E2-9D56-FE2F64415406}" type="presParOf" srcId="{7A1E6681-073C-4D06-BCA7-3359EA56BA36}" destId="{F5533286-BD95-4FA2-B2D0-3F8B6BF26D72}" srcOrd="6" destOrd="0" presId="urn:microsoft.com/office/officeart/2005/8/layout/default"/>
    <dgm:cxn modelId="{0353F705-F7BE-4EF3-9D05-20580FC293BA}" type="presParOf" srcId="{7A1E6681-073C-4D06-BCA7-3359EA56BA36}" destId="{D61CC81B-6785-480D-8298-ABE50A0ACCBE}" srcOrd="7" destOrd="0" presId="urn:microsoft.com/office/officeart/2005/8/layout/default"/>
    <dgm:cxn modelId="{81B6B99B-458D-44C5-85AE-4BEB4ED1B074}" type="presParOf" srcId="{7A1E6681-073C-4D06-BCA7-3359EA56BA36}" destId="{DF8FA3C5-0B3F-47C3-8E66-143E2389C9BF}" srcOrd="8" destOrd="0" presId="urn:microsoft.com/office/officeart/2005/8/layout/default"/>
    <dgm:cxn modelId="{C43B6C32-FABF-4987-8ED2-C9A0A7159758}" type="presParOf" srcId="{7A1E6681-073C-4D06-BCA7-3359EA56BA36}" destId="{240DA2CD-1F3C-49AB-880B-68E6147EFBF1}" srcOrd="9" destOrd="0" presId="urn:microsoft.com/office/officeart/2005/8/layout/default"/>
    <dgm:cxn modelId="{CC84B725-64C0-43E9-B11A-CFF832C1A7BA}" type="presParOf" srcId="{7A1E6681-073C-4D06-BCA7-3359EA56BA36}" destId="{18DEC836-F42F-4998-B05D-942F7D53ED5D}"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DD0174-8BFE-4AD5-BF5B-8230842A6221}">
      <dsp:nvSpPr>
        <dsp:cNvPr id="0" name=""/>
        <dsp:cNvSpPr/>
      </dsp:nvSpPr>
      <dsp:spPr>
        <a:xfrm>
          <a:off x="1523999" y="0"/>
          <a:ext cx="1016000" cy="764628"/>
        </a:xfrm>
        <a:prstGeom prst="trapezoid">
          <a:avLst>
            <a:gd name="adj" fmla="val 66437"/>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b" anchorCtr="0">
          <a:noAutofit/>
        </a:bodyPr>
        <a:lstStyle/>
        <a:p>
          <a:pPr marL="0" lvl="0" indent="0" algn="ctr" defTabSz="622300">
            <a:lnSpc>
              <a:spcPct val="90000"/>
            </a:lnSpc>
            <a:spcBef>
              <a:spcPct val="0"/>
            </a:spcBef>
            <a:spcAft>
              <a:spcPct val="35000"/>
            </a:spcAft>
            <a:buNone/>
          </a:pPr>
          <a:r>
            <a:rPr lang="cs-CZ" sz="1400" kern="1200" dirty="0"/>
            <a:t>panovník</a:t>
          </a:r>
        </a:p>
      </dsp:txBody>
      <dsp:txXfrm>
        <a:off x="1523999" y="0"/>
        <a:ext cx="1016000" cy="764628"/>
      </dsp:txXfrm>
    </dsp:sp>
    <dsp:sp modelId="{F740615F-ECDE-477A-8CC7-8750E30A9E78}">
      <dsp:nvSpPr>
        <dsp:cNvPr id="0" name=""/>
        <dsp:cNvSpPr/>
      </dsp:nvSpPr>
      <dsp:spPr>
        <a:xfrm>
          <a:off x="1016000" y="764628"/>
          <a:ext cx="2032000" cy="764628"/>
        </a:xfrm>
        <a:prstGeom prst="trapezoid">
          <a:avLst>
            <a:gd name="adj" fmla="val 66437"/>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cs-CZ" sz="1800" kern="1200" dirty="0"/>
            <a:t>církev + šlechta</a:t>
          </a:r>
        </a:p>
      </dsp:txBody>
      <dsp:txXfrm>
        <a:off x="1371599" y="764628"/>
        <a:ext cx="1320800" cy="764628"/>
      </dsp:txXfrm>
    </dsp:sp>
    <dsp:sp modelId="{935F1536-AC99-48FB-A882-D88B2D044995}">
      <dsp:nvSpPr>
        <dsp:cNvPr id="0" name=""/>
        <dsp:cNvSpPr/>
      </dsp:nvSpPr>
      <dsp:spPr>
        <a:xfrm>
          <a:off x="507999" y="1529257"/>
          <a:ext cx="3048000" cy="764628"/>
        </a:xfrm>
        <a:prstGeom prst="trapezoid">
          <a:avLst>
            <a:gd name="adj" fmla="val 66437"/>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cs-CZ" sz="1800" kern="1200" dirty="0"/>
            <a:t>města</a:t>
          </a:r>
        </a:p>
      </dsp:txBody>
      <dsp:txXfrm>
        <a:off x="1041399" y="1529257"/>
        <a:ext cx="1981200" cy="764628"/>
      </dsp:txXfrm>
    </dsp:sp>
    <dsp:sp modelId="{934A4E5E-D038-4961-ADB2-08ED66AB3E78}">
      <dsp:nvSpPr>
        <dsp:cNvPr id="0" name=""/>
        <dsp:cNvSpPr/>
      </dsp:nvSpPr>
      <dsp:spPr>
        <a:xfrm>
          <a:off x="0" y="2293885"/>
          <a:ext cx="4064000" cy="764628"/>
        </a:xfrm>
        <a:prstGeom prst="trapezoid">
          <a:avLst>
            <a:gd name="adj" fmla="val 66437"/>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cs-CZ" sz="2000" kern="1200" dirty="0"/>
            <a:t>poddaní</a:t>
          </a:r>
        </a:p>
      </dsp:txBody>
      <dsp:txXfrm>
        <a:off x="711199" y="2293885"/>
        <a:ext cx="2641600" cy="7646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B095A4-6325-4E18-A0C8-6165D8681B9F}">
      <dsp:nvSpPr>
        <dsp:cNvPr id="0" name=""/>
        <dsp:cNvSpPr/>
      </dsp:nvSpPr>
      <dsp:spPr>
        <a:xfrm>
          <a:off x="0" y="194188"/>
          <a:ext cx="2686458" cy="16118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cs-CZ" sz="2700" kern="1200"/>
            <a:t>Krajina jako kulturní a sociální konstrukt</a:t>
          </a:r>
          <a:endParaRPr lang="en-US" sz="2700" kern="1200"/>
        </a:p>
      </dsp:txBody>
      <dsp:txXfrm>
        <a:off x="0" y="194188"/>
        <a:ext cx="2686458" cy="1611875"/>
      </dsp:txXfrm>
    </dsp:sp>
    <dsp:sp modelId="{6E153672-A07C-4055-A3EB-4B41CF3989C2}">
      <dsp:nvSpPr>
        <dsp:cNvPr id="0" name=""/>
        <dsp:cNvSpPr/>
      </dsp:nvSpPr>
      <dsp:spPr>
        <a:xfrm>
          <a:off x="2955104" y="194188"/>
          <a:ext cx="2686458" cy="16118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cs-CZ" sz="2700" kern="1200"/>
            <a:t>Vliv barokní kultury a barokního umění</a:t>
          </a:r>
          <a:endParaRPr lang="en-US" sz="2700" kern="1200"/>
        </a:p>
      </dsp:txBody>
      <dsp:txXfrm>
        <a:off x="2955104" y="194188"/>
        <a:ext cx="2686458" cy="1611875"/>
      </dsp:txXfrm>
    </dsp:sp>
    <dsp:sp modelId="{ECC4B0B3-D5D1-436C-A071-4A6E36D090AD}">
      <dsp:nvSpPr>
        <dsp:cNvPr id="0" name=""/>
        <dsp:cNvSpPr/>
      </dsp:nvSpPr>
      <dsp:spPr>
        <a:xfrm>
          <a:off x="5910209" y="194188"/>
          <a:ext cx="2686458" cy="16118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cs-CZ" sz="2700" kern="1200"/>
            <a:t>cca 1650–1750, dozvuk v lidovém prostředí</a:t>
          </a:r>
          <a:endParaRPr lang="en-US" sz="2700" kern="1200"/>
        </a:p>
      </dsp:txBody>
      <dsp:txXfrm>
        <a:off x="5910209" y="194188"/>
        <a:ext cx="2686458" cy="1611875"/>
      </dsp:txXfrm>
    </dsp:sp>
    <dsp:sp modelId="{F5533286-BD95-4FA2-B2D0-3F8B6BF26D72}">
      <dsp:nvSpPr>
        <dsp:cNvPr id="0" name=""/>
        <dsp:cNvSpPr/>
      </dsp:nvSpPr>
      <dsp:spPr>
        <a:xfrm>
          <a:off x="0" y="2074709"/>
          <a:ext cx="2686458" cy="16118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cs-CZ" sz="2700" kern="1200"/>
            <a:t>Estetizace / architektonizace</a:t>
          </a:r>
          <a:endParaRPr lang="en-US" sz="2700" kern="1200"/>
        </a:p>
      </dsp:txBody>
      <dsp:txXfrm>
        <a:off x="0" y="2074709"/>
        <a:ext cx="2686458" cy="1611875"/>
      </dsp:txXfrm>
    </dsp:sp>
    <dsp:sp modelId="{DF8FA3C5-0B3F-47C3-8E66-143E2389C9BF}">
      <dsp:nvSpPr>
        <dsp:cNvPr id="0" name=""/>
        <dsp:cNvSpPr/>
      </dsp:nvSpPr>
      <dsp:spPr>
        <a:xfrm>
          <a:off x="2955104" y="2074709"/>
          <a:ext cx="2686458" cy="16118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cs-CZ" sz="2700" kern="1200"/>
            <a:t>Vliv náboženství</a:t>
          </a:r>
          <a:endParaRPr lang="en-US" sz="2700" kern="1200"/>
        </a:p>
      </dsp:txBody>
      <dsp:txXfrm>
        <a:off x="2955104" y="2074709"/>
        <a:ext cx="2686458" cy="1611875"/>
      </dsp:txXfrm>
    </dsp:sp>
    <dsp:sp modelId="{18DEC836-F42F-4998-B05D-942F7D53ED5D}">
      <dsp:nvSpPr>
        <dsp:cNvPr id="0" name=""/>
        <dsp:cNvSpPr/>
      </dsp:nvSpPr>
      <dsp:spPr>
        <a:xfrm>
          <a:off x="5910209" y="2074709"/>
          <a:ext cx="2686458" cy="16118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cs-CZ" sz="2700" kern="1200"/>
            <a:t>Socio-ekonomické faktory</a:t>
          </a:r>
          <a:endParaRPr lang="en-US" sz="2700" kern="1200"/>
        </a:p>
      </dsp:txBody>
      <dsp:txXfrm>
        <a:off x="5910209" y="2074709"/>
        <a:ext cx="2686458" cy="1611875"/>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02AAA69-2D38-4B93-A1A5-68C2BBE9E93A}"/>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0837C8EE-3A1C-41B9-A1B1-D2135734F90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39F30FB8-9580-4C7B-9A06-D67358D13753}"/>
              </a:ext>
            </a:extLst>
          </p:cNvPr>
          <p:cNvSpPr>
            <a:spLocks noGrp="1"/>
          </p:cNvSpPr>
          <p:nvPr>
            <p:ph type="dt" sz="half" idx="10"/>
          </p:nvPr>
        </p:nvSpPr>
        <p:spPr/>
        <p:txBody>
          <a:bodyPr/>
          <a:lstStyle/>
          <a:p>
            <a:fld id="{18817EC6-284C-4602-ADAA-E74824E97941}" type="datetimeFigureOut">
              <a:rPr lang="cs-CZ" smtClean="0"/>
              <a:t>06.05.2026</a:t>
            </a:fld>
            <a:endParaRPr lang="cs-CZ"/>
          </a:p>
        </p:txBody>
      </p:sp>
      <p:sp>
        <p:nvSpPr>
          <p:cNvPr id="5" name="Zástupný symbol pro zápatí 4">
            <a:extLst>
              <a:ext uri="{FF2B5EF4-FFF2-40B4-BE49-F238E27FC236}">
                <a16:creationId xmlns:a16="http://schemas.microsoft.com/office/drawing/2014/main" id="{47AA1520-CD8C-4367-869E-00C62CACF97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EF8890EA-9769-4489-A9CC-323ED68CF3C3}"/>
              </a:ext>
            </a:extLst>
          </p:cNvPr>
          <p:cNvSpPr>
            <a:spLocks noGrp="1"/>
          </p:cNvSpPr>
          <p:nvPr>
            <p:ph type="sldNum" sz="quarter" idx="12"/>
          </p:nvPr>
        </p:nvSpPr>
        <p:spPr/>
        <p:txBody>
          <a:bodyPr/>
          <a:lstStyle/>
          <a:p>
            <a:fld id="{DB0BEE5C-3AAD-4769-B560-C99C3DC84912}" type="slidenum">
              <a:rPr lang="cs-CZ" smtClean="0"/>
              <a:t>‹#›</a:t>
            </a:fld>
            <a:endParaRPr lang="cs-CZ"/>
          </a:p>
        </p:txBody>
      </p:sp>
    </p:spTree>
    <p:extLst>
      <p:ext uri="{BB962C8B-B14F-4D97-AF65-F5344CB8AC3E}">
        <p14:creationId xmlns:p14="http://schemas.microsoft.com/office/powerpoint/2010/main" val="24883875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DA6536F-137C-432A-A317-A291753840EF}"/>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ADD2FB23-96D6-40F9-9C5D-532CE63E14E6}"/>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315F37C-A885-46A4-A5F0-58B50EBD574F}"/>
              </a:ext>
            </a:extLst>
          </p:cNvPr>
          <p:cNvSpPr>
            <a:spLocks noGrp="1"/>
          </p:cNvSpPr>
          <p:nvPr>
            <p:ph type="dt" sz="half" idx="10"/>
          </p:nvPr>
        </p:nvSpPr>
        <p:spPr/>
        <p:txBody>
          <a:bodyPr/>
          <a:lstStyle/>
          <a:p>
            <a:fld id="{18817EC6-284C-4602-ADAA-E74824E97941}" type="datetimeFigureOut">
              <a:rPr lang="cs-CZ" smtClean="0"/>
              <a:t>06.05.2026</a:t>
            </a:fld>
            <a:endParaRPr lang="cs-CZ"/>
          </a:p>
        </p:txBody>
      </p:sp>
      <p:sp>
        <p:nvSpPr>
          <p:cNvPr id="5" name="Zástupný symbol pro zápatí 4">
            <a:extLst>
              <a:ext uri="{FF2B5EF4-FFF2-40B4-BE49-F238E27FC236}">
                <a16:creationId xmlns:a16="http://schemas.microsoft.com/office/drawing/2014/main" id="{1EB95BD6-7D88-4481-B963-42CB139516F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DBEE09CB-A64A-42D8-8B25-876ACB1819FB}"/>
              </a:ext>
            </a:extLst>
          </p:cNvPr>
          <p:cNvSpPr>
            <a:spLocks noGrp="1"/>
          </p:cNvSpPr>
          <p:nvPr>
            <p:ph type="sldNum" sz="quarter" idx="12"/>
          </p:nvPr>
        </p:nvSpPr>
        <p:spPr/>
        <p:txBody>
          <a:bodyPr/>
          <a:lstStyle/>
          <a:p>
            <a:fld id="{DB0BEE5C-3AAD-4769-B560-C99C3DC84912}" type="slidenum">
              <a:rPr lang="cs-CZ" smtClean="0"/>
              <a:t>‹#›</a:t>
            </a:fld>
            <a:endParaRPr lang="cs-CZ"/>
          </a:p>
        </p:txBody>
      </p:sp>
    </p:spTree>
    <p:extLst>
      <p:ext uri="{BB962C8B-B14F-4D97-AF65-F5344CB8AC3E}">
        <p14:creationId xmlns:p14="http://schemas.microsoft.com/office/powerpoint/2010/main" val="664889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815EC937-4A3A-4B08-AA70-25967FCCA692}"/>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19E71D86-9129-4612-9444-39BD3BB749FC}"/>
              </a:ext>
            </a:extLst>
          </p:cNvPr>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8B04576-2300-4BA5-9FDC-2727D07D0DB9}"/>
              </a:ext>
            </a:extLst>
          </p:cNvPr>
          <p:cNvSpPr>
            <a:spLocks noGrp="1"/>
          </p:cNvSpPr>
          <p:nvPr>
            <p:ph type="dt" sz="half" idx="10"/>
          </p:nvPr>
        </p:nvSpPr>
        <p:spPr/>
        <p:txBody>
          <a:bodyPr/>
          <a:lstStyle/>
          <a:p>
            <a:fld id="{18817EC6-284C-4602-ADAA-E74824E97941}" type="datetimeFigureOut">
              <a:rPr lang="cs-CZ" smtClean="0"/>
              <a:t>06.05.2026</a:t>
            </a:fld>
            <a:endParaRPr lang="cs-CZ"/>
          </a:p>
        </p:txBody>
      </p:sp>
      <p:sp>
        <p:nvSpPr>
          <p:cNvPr id="5" name="Zástupný symbol pro zápatí 4">
            <a:extLst>
              <a:ext uri="{FF2B5EF4-FFF2-40B4-BE49-F238E27FC236}">
                <a16:creationId xmlns:a16="http://schemas.microsoft.com/office/drawing/2014/main" id="{210BCAC1-8A62-4EC4-B9B6-B259011455A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C905042-4BF9-49A7-BAE7-1B7E3EACB525}"/>
              </a:ext>
            </a:extLst>
          </p:cNvPr>
          <p:cNvSpPr>
            <a:spLocks noGrp="1"/>
          </p:cNvSpPr>
          <p:nvPr>
            <p:ph type="sldNum" sz="quarter" idx="12"/>
          </p:nvPr>
        </p:nvSpPr>
        <p:spPr/>
        <p:txBody>
          <a:bodyPr/>
          <a:lstStyle/>
          <a:p>
            <a:fld id="{DB0BEE5C-3AAD-4769-B560-C99C3DC84912}" type="slidenum">
              <a:rPr lang="cs-CZ" smtClean="0"/>
              <a:t>‹#›</a:t>
            </a:fld>
            <a:endParaRPr lang="cs-CZ"/>
          </a:p>
        </p:txBody>
      </p:sp>
    </p:spTree>
    <p:extLst>
      <p:ext uri="{BB962C8B-B14F-4D97-AF65-F5344CB8AC3E}">
        <p14:creationId xmlns:p14="http://schemas.microsoft.com/office/powerpoint/2010/main" val="3946796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80D198-6D6F-48F3-A64A-7DE5C9158F7E}"/>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D6C488FC-DA06-4A94-9FEB-8AACF22FD3E6}"/>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E0F1AB1E-5C02-46E8-BFA9-C92E108B8AE1}"/>
              </a:ext>
            </a:extLst>
          </p:cNvPr>
          <p:cNvSpPr>
            <a:spLocks noGrp="1"/>
          </p:cNvSpPr>
          <p:nvPr>
            <p:ph type="dt" sz="half" idx="10"/>
          </p:nvPr>
        </p:nvSpPr>
        <p:spPr/>
        <p:txBody>
          <a:bodyPr/>
          <a:lstStyle/>
          <a:p>
            <a:fld id="{18817EC6-284C-4602-ADAA-E74824E97941}" type="datetimeFigureOut">
              <a:rPr lang="cs-CZ" smtClean="0"/>
              <a:t>06.05.2026</a:t>
            </a:fld>
            <a:endParaRPr lang="cs-CZ"/>
          </a:p>
        </p:txBody>
      </p:sp>
      <p:sp>
        <p:nvSpPr>
          <p:cNvPr id="5" name="Zástupný symbol pro zápatí 4">
            <a:extLst>
              <a:ext uri="{FF2B5EF4-FFF2-40B4-BE49-F238E27FC236}">
                <a16:creationId xmlns:a16="http://schemas.microsoft.com/office/drawing/2014/main" id="{63E9364A-16D9-400D-8F70-7D00D671904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E8345C67-CA7B-482F-AD0A-B4EB909BC755}"/>
              </a:ext>
            </a:extLst>
          </p:cNvPr>
          <p:cNvSpPr>
            <a:spLocks noGrp="1"/>
          </p:cNvSpPr>
          <p:nvPr>
            <p:ph type="sldNum" sz="quarter" idx="12"/>
          </p:nvPr>
        </p:nvSpPr>
        <p:spPr/>
        <p:txBody>
          <a:bodyPr/>
          <a:lstStyle/>
          <a:p>
            <a:fld id="{DB0BEE5C-3AAD-4769-B560-C99C3DC84912}" type="slidenum">
              <a:rPr lang="cs-CZ" smtClean="0"/>
              <a:t>‹#›</a:t>
            </a:fld>
            <a:endParaRPr lang="cs-CZ"/>
          </a:p>
        </p:txBody>
      </p:sp>
    </p:spTree>
    <p:extLst>
      <p:ext uri="{BB962C8B-B14F-4D97-AF65-F5344CB8AC3E}">
        <p14:creationId xmlns:p14="http://schemas.microsoft.com/office/powerpoint/2010/main" val="10270701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17931A-FFEE-4C0D-A158-CFD30AC78ADF}"/>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a:extLst>
              <a:ext uri="{FF2B5EF4-FFF2-40B4-BE49-F238E27FC236}">
                <a16:creationId xmlns:a16="http://schemas.microsoft.com/office/drawing/2014/main" id="{9D70A583-11D8-4736-A02F-49A2087570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F571257E-FFD4-4F85-89CB-968E5D06998F}"/>
              </a:ext>
            </a:extLst>
          </p:cNvPr>
          <p:cNvSpPr>
            <a:spLocks noGrp="1"/>
          </p:cNvSpPr>
          <p:nvPr>
            <p:ph type="dt" sz="half" idx="10"/>
          </p:nvPr>
        </p:nvSpPr>
        <p:spPr/>
        <p:txBody>
          <a:bodyPr/>
          <a:lstStyle/>
          <a:p>
            <a:fld id="{18817EC6-284C-4602-ADAA-E74824E97941}" type="datetimeFigureOut">
              <a:rPr lang="cs-CZ" smtClean="0"/>
              <a:t>06.05.2026</a:t>
            </a:fld>
            <a:endParaRPr lang="cs-CZ"/>
          </a:p>
        </p:txBody>
      </p:sp>
      <p:sp>
        <p:nvSpPr>
          <p:cNvPr id="5" name="Zástupný symbol pro zápatí 4">
            <a:extLst>
              <a:ext uri="{FF2B5EF4-FFF2-40B4-BE49-F238E27FC236}">
                <a16:creationId xmlns:a16="http://schemas.microsoft.com/office/drawing/2014/main" id="{145E9877-4DBD-4B9C-A767-120B911EE0F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A23670E-8758-4DDA-BF32-9C1C55719CED}"/>
              </a:ext>
            </a:extLst>
          </p:cNvPr>
          <p:cNvSpPr>
            <a:spLocks noGrp="1"/>
          </p:cNvSpPr>
          <p:nvPr>
            <p:ph type="sldNum" sz="quarter" idx="12"/>
          </p:nvPr>
        </p:nvSpPr>
        <p:spPr/>
        <p:txBody>
          <a:bodyPr/>
          <a:lstStyle/>
          <a:p>
            <a:fld id="{DB0BEE5C-3AAD-4769-B560-C99C3DC84912}" type="slidenum">
              <a:rPr lang="cs-CZ" smtClean="0"/>
              <a:t>‹#›</a:t>
            </a:fld>
            <a:endParaRPr lang="cs-CZ"/>
          </a:p>
        </p:txBody>
      </p:sp>
    </p:spTree>
    <p:extLst>
      <p:ext uri="{BB962C8B-B14F-4D97-AF65-F5344CB8AC3E}">
        <p14:creationId xmlns:p14="http://schemas.microsoft.com/office/powerpoint/2010/main" val="1462130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E09D36C-5E2E-4799-BCE5-159B9C3A0D04}"/>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A360125C-4E9D-4A9D-9F34-8DAF8A68242B}"/>
              </a:ext>
            </a:extLst>
          </p:cNvPr>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6BEF7EBE-F904-459E-8A26-9D3ED829FF4F}"/>
              </a:ext>
            </a:extLst>
          </p:cNvPr>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E3B59471-E267-4D25-AA15-CC9C0190F17B}"/>
              </a:ext>
            </a:extLst>
          </p:cNvPr>
          <p:cNvSpPr>
            <a:spLocks noGrp="1"/>
          </p:cNvSpPr>
          <p:nvPr>
            <p:ph type="dt" sz="half" idx="10"/>
          </p:nvPr>
        </p:nvSpPr>
        <p:spPr/>
        <p:txBody>
          <a:bodyPr/>
          <a:lstStyle/>
          <a:p>
            <a:fld id="{18817EC6-284C-4602-ADAA-E74824E97941}" type="datetimeFigureOut">
              <a:rPr lang="cs-CZ" smtClean="0"/>
              <a:t>06.05.2026</a:t>
            </a:fld>
            <a:endParaRPr lang="cs-CZ"/>
          </a:p>
        </p:txBody>
      </p:sp>
      <p:sp>
        <p:nvSpPr>
          <p:cNvPr id="6" name="Zástupný symbol pro zápatí 5">
            <a:extLst>
              <a:ext uri="{FF2B5EF4-FFF2-40B4-BE49-F238E27FC236}">
                <a16:creationId xmlns:a16="http://schemas.microsoft.com/office/drawing/2014/main" id="{097ACC90-74E6-4687-A9D5-2C9A7E925F42}"/>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3ECA75BD-8D35-409D-8F44-7CDC8345887A}"/>
              </a:ext>
            </a:extLst>
          </p:cNvPr>
          <p:cNvSpPr>
            <a:spLocks noGrp="1"/>
          </p:cNvSpPr>
          <p:nvPr>
            <p:ph type="sldNum" sz="quarter" idx="12"/>
          </p:nvPr>
        </p:nvSpPr>
        <p:spPr/>
        <p:txBody>
          <a:bodyPr/>
          <a:lstStyle/>
          <a:p>
            <a:fld id="{DB0BEE5C-3AAD-4769-B560-C99C3DC84912}" type="slidenum">
              <a:rPr lang="cs-CZ" smtClean="0"/>
              <a:t>‹#›</a:t>
            </a:fld>
            <a:endParaRPr lang="cs-CZ"/>
          </a:p>
        </p:txBody>
      </p:sp>
    </p:spTree>
    <p:extLst>
      <p:ext uri="{BB962C8B-B14F-4D97-AF65-F5344CB8AC3E}">
        <p14:creationId xmlns:p14="http://schemas.microsoft.com/office/powerpoint/2010/main" val="34118389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9CADF53-0BE1-4961-AD2F-3CC0DA3968F9}"/>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6A2378DC-B0D2-4626-855E-E2C5193C645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a:extLst>
              <a:ext uri="{FF2B5EF4-FFF2-40B4-BE49-F238E27FC236}">
                <a16:creationId xmlns:a16="http://schemas.microsoft.com/office/drawing/2014/main" id="{C89096A2-C6FD-4533-AB00-58878473B395}"/>
              </a:ext>
            </a:extLst>
          </p:cNvPr>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a:extLst>
              <a:ext uri="{FF2B5EF4-FFF2-40B4-BE49-F238E27FC236}">
                <a16:creationId xmlns:a16="http://schemas.microsoft.com/office/drawing/2014/main" id="{E8547C38-9777-430F-87F0-8E8D15B2983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a:extLst>
              <a:ext uri="{FF2B5EF4-FFF2-40B4-BE49-F238E27FC236}">
                <a16:creationId xmlns:a16="http://schemas.microsoft.com/office/drawing/2014/main" id="{A9406017-DFE6-4F83-9A10-0A1341467A35}"/>
              </a:ext>
            </a:extLst>
          </p:cNvPr>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07D1641C-C2BA-445E-BD8C-050BC57756D3}"/>
              </a:ext>
            </a:extLst>
          </p:cNvPr>
          <p:cNvSpPr>
            <a:spLocks noGrp="1"/>
          </p:cNvSpPr>
          <p:nvPr>
            <p:ph type="dt" sz="half" idx="10"/>
          </p:nvPr>
        </p:nvSpPr>
        <p:spPr/>
        <p:txBody>
          <a:bodyPr/>
          <a:lstStyle/>
          <a:p>
            <a:fld id="{18817EC6-284C-4602-ADAA-E74824E97941}" type="datetimeFigureOut">
              <a:rPr lang="cs-CZ" smtClean="0"/>
              <a:t>06.05.2026</a:t>
            </a:fld>
            <a:endParaRPr lang="cs-CZ"/>
          </a:p>
        </p:txBody>
      </p:sp>
      <p:sp>
        <p:nvSpPr>
          <p:cNvPr id="8" name="Zástupný symbol pro zápatí 7">
            <a:extLst>
              <a:ext uri="{FF2B5EF4-FFF2-40B4-BE49-F238E27FC236}">
                <a16:creationId xmlns:a16="http://schemas.microsoft.com/office/drawing/2014/main" id="{004DE205-9B6D-4BB8-8C7E-04F732A6A8F1}"/>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DCD6029A-052E-4708-8436-DCC5486F36C8}"/>
              </a:ext>
            </a:extLst>
          </p:cNvPr>
          <p:cNvSpPr>
            <a:spLocks noGrp="1"/>
          </p:cNvSpPr>
          <p:nvPr>
            <p:ph type="sldNum" sz="quarter" idx="12"/>
          </p:nvPr>
        </p:nvSpPr>
        <p:spPr/>
        <p:txBody>
          <a:bodyPr/>
          <a:lstStyle/>
          <a:p>
            <a:fld id="{DB0BEE5C-3AAD-4769-B560-C99C3DC84912}" type="slidenum">
              <a:rPr lang="cs-CZ" smtClean="0"/>
              <a:t>‹#›</a:t>
            </a:fld>
            <a:endParaRPr lang="cs-CZ"/>
          </a:p>
        </p:txBody>
      </p:sp>
    </p:spTree>
    <p:extLst>
      <p:ext uri="{BB962C8B-B14F-4D97-AF65-F5344CB8AC3E}">
        <p14:creationId xmlns:p14="http://schemas.microsoft.com/office/powerpoint/2010/main" val="25914071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0A89E6A-0082-40EA-888C-DBD185995003}"/>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9AD396F5-B20D-41BF-ABE8-FC3C4B6D97BD}"/>
              </a:ext>
            </a:extLst>
          </p:cNvPr>
          <p:cNvSpPr>
            <a:spLocks noGrp="1"/>
          </p:cNvSpPr>
          <p:nvPr>
            <p:ph type="dt" sz="half" idx="10"/>
          </p:nvPr>
        </p:nvSpPr>
        <p:spPr/>
        <p:txBody>
          <a:bodyPr/>
          <a:lstStyle/>
          <a:p>
            <a:fld id="{18817EC6-284C-4602-ADAA-E74824E97941}" type="datetimeFigureOut">
              <a:rPr lang="cs-CZ" smtClean="0"/>
              <a:t>06.05.2026</a:t>
            </a:fld>
            <a:endParaRPr lang="cs-CZ"/>
          </a:p>
        </p:txBody>
      </p:sp>
      <p:sp>
        <p:nvSpPr>
          <p:cNvPr id="4" name="Zástupný symbol pro zápatí 3">
            <a:extLst>
              <a:ext uri="{FF2B5EF4-FFF2-40B4-BE49-F238E27FC236}">
                <a16:creationId xmlns:a16="http://schemas.microsoft.com/office/drawing/2014/main" id="{9E5065FF-4BD7-438B-BD42-2951F3871F90}"/>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7A2F3BA4-1831-4BAA-A490-E1168C6A543D}"/>
              </a:ext>
            </a:extLst>
          </p:cNvPr>
          <p:cNvSpPr>
            <a:spLocks noGrp="1"/>
          </p:cNvSpPr>
          <p:nvPr>
            <p:ph type="sldNum" sz="quarter" idx="12"/>
          </p:nvPr>
        </p:nvSpPr>
        <p:spPr/>
        <p:txBody>
          <a:bodyPr/>
          <a:lstStyle/>
          <a:p>
            <a:fld id="{DB0BEE5C-3AAD-4769-B560-C99C3DC84912}" type="slidenum">
              <a:rPr lang="cs-CZ" smtClean="0"/>
              <a:t>‹#›</a:t>
            </a:fld>
            <a:endParaRPr lang="cs-CZ"/>
          </a:p>
        </p:txBody>
      </p:sp>
    </p:spTree>
    <p:extLst>
      <p:ext uri="{BB962C8B-B14F-4D97-AF65-F5344CB8AC3E}">
        <p14:creationId xmlns:p14="http://schemas.microsoft.com/office/powerpoint/2010/main" val="22730174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AC5595BB-995C-46A7-84A3-7D95D6052E26}"/>
              </a:ext>
            </a:extLst>
          </p:cNvPr>
          <p:cNvSpPr>
            <a:spLocks noGrp="1"/>
          </p:cNvSpPr>
          <p:nvPr>
            <p:ph type="dt" sz="half" idx="10"/>
          </p:nvPr>
        </p:nvSpPr>
        <p:spPr/>
        <p:txBody>
          <a:bodyPr/>
          <a:lstStyle/>
          <a:p>
            <a:fld id="{18817EC6-284C-4602-ADAA-E74824E97941}" type="datetimeFigureOut">
              <a:rPr lang="cs-CZ" smtClean="0"/>
              <a:t>06.05.2026</a:t>
            </a:fld>
            <a:endParaRPr lang="cs-CZ"/>
          </a:p>
        </p:txBody>
      </p:sp>
      <p:sp>
        <p:nvSpPr>
          <p:cNvPr id="3" name="Zástupný symbol pro zápatí 2">
            <a:extLst>
              <a:ext uri="{FF2B5EF4-FFF2-40B4-BE49-F238E27FC236}">
                <a16:creationId xmlns:a16="http://schemas.microsoft.com/office/drawing/2014/main" id="{AB7628CF-C5D2-40B0-ACF9-D2A23E2A78E8}"/>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3106DAD3-CB6F-48AB-B3FB-25655BB1A82D}"/>
              </a:ext>
            </a:extLst>
          </p:cNvPr>
          <p:cNvSpPr>
            <a:spLocks noGrp="1"/>
          </p:cNvSpPr>
          <p:nvPr>
            <p:ph type="sldNum" sz="quarter" idx="12"/>
          </p:nvPr>
        </p:nvSpPr>
        <p:spPr/>
        <p:txBody>
          <a:bodyPr/>
          <a:lstStyle/>
          <a:p>
            <a:fld id="{DB0BEE5C-3AAD-4769-B560-C99C3DC84912}" type="slidenum">
              <a:rPr lang="cs-CZ" smtClean="0"/>
              <a:t>‹#›</a:t>
            </a:fld>
            <a:endParaRPr lang="cs-CZ"/>
          </a:p>
        </p:txBody>
      </p:sp>
    </p:spTree>
    <p:extLst>
      <p:ext uri="{BB962C8B-B14F-4D97-AF65-F5344CB8AC3E}">
        <p14:creationId xmlns:p14="http://schemas.microsoft.com/office/powerpoint/2010/main" val="4020633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E5657DB-4BDE-4BCD-B0B6-D0F322407EF7}"/>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a:extLst>
              <a:ext uri="{FF2B5EF4-FFF2-40B4-BE49-F238E27FC236}">
                <a16:creationId xmlns:a16="http://schemas.microsoft.com/office/drawing/2014/main" id="{D87DAE3F-B6B3-4D37-BD54-CC54B5E0C8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4CAC93B1-123A-4C52-8E22-B535C35BED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1871A788-8D8A-4BCD-9340-4804EE1557BE}"/>
              </a:ext>
            </a:extLst>
          </p:cNvPr>
          <p:cNvSpPr>
            <a:spLocks noGrp="1"/>
          </p:cNvSpPr>
          <p:nvPr>
            <p:ph type="dt" sz="half" idx="10"/>
          </p:nvPr>
        </p:nvSpPr>
        <p:spPr/>
        <p:txBody>
          <a:bodyPr/>
          <a:lstStyle/>
          <a:p>
            <a:fld id="{18817EC6-284C-4602-ADAA-E74824E97941}" type="datetimeFigureOut">
              <a:rPr lang="cs-CZ" smtClean="0"/>
              <a:t>06.05.2026</a:t>
            </a:fld>
            <a:endParaRPr lang="cs-CZ"/>
          </a:p>
        </p:txBody>
      </p:sp>
      <p:sp>
        <p:nvSpPr>
          <p:cNvPr id="6" name="Zástupný symbol pro zápatí 5">
            <a:extLst>
              <a:ext uri="{FF2B5EF4-FFF2-40B4-BE49-F238E27FC236}">
                <a16:creationId xmlns:a16="http://schemas.microsoft.com/office/drawing/2014/main" id="{3D602FBB-5070-410E-896E-D105E76E98BF}"/>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304D21A7-6365-4458-B096-75E11C939E63}"/>
              </a:ext>
            </a:extLst>
          </p:cNvPr>
          <p:cNvSpPr>
            <a:spLocks noGrp="1"/>
          </p:cNvSpPr>
          <p:nvPr>
            <p:ph type="sldNum" sz="quarter" idx="12"/>
          </p:nvPr>
        </p:nvSpPr>
        <p:spPr/>
        <p:txBody>
          <a:bodyPr/>
          <a:lstStyle/>
          <a:p>
            <a:fld id="{DB0BEE5C-3AAD-4769-B560-C99C3DC84912}" type="slidenum">
              <a:rPr lang="cs-CZ" smtClean="0"/>
              <a:t>‹#›</a:t>
            </a:fld>
            <a:endParaRPr lang="cs-CZ"/>
          </a:p>
        </p:txBody>
      </p:sp>
    </p:spTree>
    <p:extLst>
      <p:ext uri="{BB962C8B-B14F-4D97-AF65-F5344CB8AC3E}">
        <p14:creationId xmlns:p14="http://schemas.microsoft.com/office/powerpoint/2010/main" val="2768598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DB81B4-0B8F-4001-AFFD-C24795D2E474}"/>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AC5E7B85-E75E-46B8-9245-7EBA5A19870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a:extLst>
              <a:ext uri="{FF2B5EF4-FFF2-40B4-BE49-F238E27FC236}">
                <a16:creationId xmlns:a16="http://schemas.microsoft.com/office/drawing/2014/main" id="{9A463E32-DFDA-44D9-8CB5-A384B63F1A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2BF767C8-9772-45B3-8418-A4E9D21C4B92}"/>
              </a:ext>
            </a:extLst>
          </p:cNvPr>
          <p:cNvSpPr>
            <a:spLocks noGrp="1"/>
          </p:cNvSpPr>
          <p:nvPr>
            <p:ph type="dt" sz="half" idx="10"/>
          </p:nvPr>
        </p:nvSpPr>
        <p:spPr/>
        <p:txBody>
          <a:bodyPr/>
          <a:lstStyle/>
          <a:p>
            <a:fld id="{18817EC6-284C-4602-ADAA-E74824E97941}" type="datetimeFigureOut">
              <a:rPr lang="cs-CZ" smtClean="0"/>
              <a:t>06.05.2026</a:t>
            </a:fld>
            <a:endParaRPr lang="cs-CZ"/>
          </a:p>
        </p:txBody>
      </p:sp>
      <p:sp>
        <p:nvSpPr>
          <p:cNvPr id="6" name="Zástupný symbol pro zápatí 5">
            <a:extLst>
              <a:ext uri="{FF2B5EF4-FFF2-40B4-BE49-F238E27FC236}">
                <a16:creationId xmlns:a16="http://schemas.microsoft.com/office/drawing/2014/main" id="{1534E48E-1759-4EA1-A96D-F10C15EBFC5A}"/>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9537A5C1-500C-41A5-9F31-5334BF5C4E91}"/>
              </a:ext>
            </a:extLst>
          </p:cNvPr>
          <p:cNvSpPr>
            <a:spLocks noGrp="1"/>
          </p:cNvSpPr>
          <p:nvPr>
            <p:ph type="sldNum" sz="quarter" idx="12"/>
          </p:nvPr>
        </p:nvSpPr>
        <p:spPr/>
        <p:txBody>
          <a:bodyPr/>
          <a:lstStyle/>
          <a:p>
            <a:fld id="{DB0BEE5C-3AAD-4769-B560-C99C3DC84912}" type="slidenum">
              <a:rPr lang="cs-CZ" smtClean="0"/>
              <a:t>‹#›</a:t>
            </a:fld>
            <a:endParaRPr lang="cs-CZ"/>
          </a:p>
        </p:txBody>
      </p:sp>
    </p:spTree>
    <p:extLst>
      <p:ext uri="{BB962C8B-B14F-4D97-AF65-F5344CB8AC3E}">
        <p14:creationId xmlns:p14="http://schemas.microsoft.com/office/powerpoint/2010/main" val="15497416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6C086367-04E8-402F-BE11-712D1E27B2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a:extLst>
              <a:ext uri="{FF2B5EF4-FFF2-40B4-BE49-F238E27FC236}">
                <a16:creationId xmlns:a16="http://schemas.microsoft.com/office/drawing/2014/main" id="{0C1AE3D4-79AA-43A6-88F1-26331CA685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1654DD4-79F2-48BD-BDE3-E7632F1378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817EC6-284C-4602-ADAA-E74824E97941}" type="datetimeFigureOut">
              <a:rPr lang="cs-CZ" smtClean="0"/>
              <a:t>06.05.2026</a:t>
            </a:fld>
            <a:endParaRPr lang="cs-CZ"/>
          </a:p>
        </p:txBody>
      </p:sp>
      <p:sp>
        <p:nvSpPr>
          <p:cNvPr id="5" name="Zástupný symbol pro zápatí 4">
            <a:extLst>
              <a:ext uri="{FF2B5EF4-FFF2-40B4-BE49-F238E27FC236}">
                <a16:creationId xmlns:a16="http://schemas.microsoft.com/office/drawing/2014/main" id="{1E5C3015-D79D-4C1F-BBC8-F73E519C39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722FEFD5-2892-421E-8B26-D423FA99204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0BEE5C-3AAD-4769-B560-C99C3DC84912}" type="slidenum">
              <a:rPr lang="cs-CZ" smtClean="0"/>
              <a:t>‹#›</a:t>
            </a:fld>
            <a:endParaRPr lang="cs-CZ"/>
          </a:p>
        </p:txBody>
      </p:sp>
    </p:spTree>
    <p:extLst>
      <p:ext uri="{BB962C8B-B14F-4D97-AF65-F5344CB8AC3E}">
        <p14:creationId xmlns:p14="http://schemas.microsoft.com/office/powerpoint/2010/main" val="33136101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ichalvokurka92@gmail.com" TargetMode="External"/><Relationship Id="rId2" Type="http://schemas.openxmlformats.org/officeDocument/2006/relationships/hyperlink" Target="mailto:vokurka@hiu.cas.cz"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9.tmp"/><Relationship Id="rId2" Type="http://schemas.openxmlformats.org/officeDocument/2006/relationships/image" Target="../media/image18.png"/><Relationship Id="rId1" Type="http://schemas.openxmlformats.org/officeDocument/2006/relationships/slideLayout" Target="../slideLayouts/slideLayout4.xml"/><Relationship Id="rId5" Type="http://schemas.openxmlformats.org/officeDocument/2006/relationships/image" Target="../media/image21.tmp"/><Relationship Id="rId4" Type="http://schemas.openxmlformats.org/officeDocument/2006/relationships/image" Target="../media/image20.tmp"/></Relationships>
</file>

<file path=ppt/slides/_rels/slide2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tmp"/><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9.tmp"/><Relationship Id="rId2" Type="http://schemas.openxmlformats.org/officeDocument/2006/relationships/image" Target="../media/image28.tmp"/><Relationship Id="rId1" Type="http://schemas.openxmlformats.org/officeDocument/2006/relationships/slideLayout" Target="../slideLayouts/slideLayout2.xml"/><Relationship Id="rId4" Type="http://schemas.openxmlformats.org/officeDocument/2006/relationships/image" Target="../media/image30.tmp"/></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4.tmp"/><Relationship Id="rId2" Type="http://schemas.openxmlformats.org/officeDocument/2006/relationships/image" Target="../media/image33.tmp"/><Relationship Id="rId1" Type="http://schemas.openxmlformats.org/officeDocument/2006/relationships/slideLayout" Target="../slideLayouts/slideLayout2.xml"/><Relationship Id="rId4" Type="http://schemas.openxmlformats.org/officeDocument/2006/relationships/image" Target="../media/image35.tmp"/></Relationships>
</file>

<file path=ppt/slides/_rels/slide34.xml.rels><?xml version="1.0" encoding="UTF-8" standalone="yes"?>
<Relationships xmlns="http://schemas.openxmlformats.org/package/2006/relationships"><Relationship Id="rId3" Type="http://schemas.openxmlformats.org/officeDocument/2006/relationships/hyperlink" Target="mailto:michalvokurka92@gmail.com" TargetMode="External"/><Relationship Id="rId2" Type="http://schemas.openxmlformats.org/officeDocument/2006/relationships/hyperlink" Target="mailto:vokurka@hiu.cas.cz"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tmp"/><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doi.org/10.1524/hzhz.2008.0034?urlappend=%3Futm_source%3Dresearchgate.net%26utm_medium%3Darticle" TargetMode="External"/><Relationship Id="rId2" Type="http://schemas.openxmlformats.org/officeDocument/2006/relationships/image" Target="../media/image3.tmp"/><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16EC7D6-C920-41B4-9545-AC776721BEE8}"/>
              </a:ext>
            </a:extLst>
          </p:cNvPr>
          <p:cNvSpPr>
            <a:spLocks noGrp="1"/>
          </p:cNvSpPr>
          <p:nvPr>
            <p:ph type="ctrTitle"/>
          </p:nvPr>
        </p:nvSpPr>
        <p:spPr>
          <a:xfrm>
            <a:off x="1524000" y="1122363"/>
            <a:ext cx="9144000" cy="2883580"/>
          </a:xfrm>
        </p:spPr>
        <p:txBody>
          <a:bodyPr>
            <a:normAutofit/>
          </a:bodyPr>
          <a:lstStyle/>
          <a:p>
            <a:r>
              <a:rPr lang="cs-CZ" dirty="0"/>
              <a:t>(Česká barokní)</a:t>
            </a:r>
            <a:br>
              <a:rPr lang="cs-CZ" dirty="0"/>
            </a:br>
            <a:r>
              <a:rPr lang="cs-CZ" dirty="0"/>
              <a:t>krajina a její komponování</a:t>
            </a:r>
          </a:p>
        </p:txBody>
      </p:sp>
      <p:sp>
        <p:nvSpPr>
          <p:cNvPr id="4" name="Podnadpis 2">
            <a:extLst>
              <a:ext uri="{FF2B5EF4-FFF2-40B4-BE49-F238E27FC236}">
                <a16:creationId xmlns:a16="http://schemas.microsoft.com/office/drawing/2014/main" id="{B38A95D4-FCDB-4F4B-8237-A1FBD6F3FD4A}"/>
              </a:ext>
            </a:extLst>
          </p:cNvPr>
          <p:cNvSpPr>
            <a:spLocks noGrp="1"/>
          </p:cNvSpPr>
          <p:nvPr>
            <p:ph type="subTitle" idx="1"/>
          </p:nvPr>
        </p:nvSpPr>
        <p:spPr>
          <a:xfrm>
            <a:off x="1524000" y="4464187"/>
            <a:ext cx="9144000" cy="1655762"/>
          </a:xfrm>
        </p:spPr>
        <p:txBody>
          <a:bodyPr/>
          <a:lstStyle/>
          <a:p>
            <a:r>
              <a:rPr lang="cs-CZ" dirty="0"/>
              <a:t>Michal Vokurka</a:t>
            </a:r>
          </a:p>
          <a:p>
            <a:r>
              <a:rPr lang="cs-CZ" dirty="0"/>
              <a:t>Historický ústav AV ČR, v. v. i.</a:t>
            </a:r>
          </a:p>
          <a:p>
            <a:r>
              <a:rPr lang="cs-CZ" dirty="0">
                <a:hlinkClick r:id="rId2"/>
              </a:rPr>
              <a:t>vokurka@hiu.cas.cz</a:t>
            </a:r>
            <a:r>
              <a:rPr lang="cs-CZ" dirty="0"/>
              <a:t> / </a:t>
            </a:r>
            <a:r>
              <a:rPr lang="cs-CZ" dirty="0">
                <a:hlinkClick r:id="rId3"/>
              </a:rPr>
              <a:t>michalvokurka92@gmail.com</a:t>
            </a:r>
            <a:endParaRPr lang="cs-CZ" dirty="0"/>
          </a:p>
          <a:p>
            <a:endParaRPr lang="cs-CZ" dirty="0"/>
          </a:p>
        </p:txBody>
      </p:sp>
    </p:spTree>
    <p:extLst>
      <p:ext uri="{BB962C8B-B14F-4D97-AF65-F5344CB8AC3E}">
        <p14:creationId xmlns:p14="http://schemas.microsoft.com/office/powerpoint/2010/main" val="7867409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DEB1798-E6F0-4B50-8A0A-24F2D5756C12}"/>
              </a:ext>
            </a:extLst>
          </p:cNvPr>
          <p:cNvSpPr>
            <a:spLocks noGrp="1"/>
          </p:cNvSpPr>
          <p:nvPr>
            <p:ph type="title"/>
          </p:nvPr>
        </p:nvSpPr>
        <p:spPr/>
        <p:txBody>
          <a:bodyPr/>
          <a:lstStyle/>
          <a:p>
            <a:r>
              <a:rPr lang="cs-CZ" dirty="0"/>
              <a:t>Krajina a sociální hierarchie</a:t>
            </a:r>
          </a:p>
        </p:txBody>
      </p:sp>
      <p:sp>
        <p:nvSpPr>
          <p:cNvPr id="3" name="Zástupný symbol pro obsah 2">
            <a:extLst>
              <a:ext uri="{FF2B5EF4-FFF2-40B4-BE49-F238E27FC236}">
                <a16:creationId xmlns:a16="http://schemas.microsoft.com/office/drawing/2014/main" id="{156AF9CE-0461-41D5-9620-F1F73E7463AC}"/>
              </a:ext>
            </a:extLst>
          </p:cNvPr>
          <p:cNvSpPr>
            <a:spLocks noGrp="1"/>
          </p:cNvSpPr>
          <p:nvPr>
            <p:ph idx="1"/>
          </p:nvPr>
        </p:nvSpPr>
        <p:spPr/>
        <p:txBody>
          <a:bodyPr/>
          <a:lstStyle/>
          <a:p>
            <a:pPr>
              <a:lnSpc>
                <a:spcPct val="150000"/>
              </a:lnSpc>
            </a:pPr>
            <a:r>
              <a:rPr lang="cs-CZ" dirty="0" err="1"/>
              <a:t>Aristocrat</a:t>
            </a:r>
            <a:r>
              <a:rPr lang="cs-CZ" dirty="0"/>
              <a:t> </a:t>
            </a:r>
            <a:r>
              <a:rPr lang="cs-CZ" dirty="0" err="1"/>
              <a:t>landscape</a:t>
            </a:r>
            <a:r>
              <a:rPr lang="cs-CZ" dirty="0"/>
              <a:t> x </a:t>
            </a:r>
            <a:r>
              <a:rPr lang="cs-CZ" dirty="0" err="1"/>
              <a:t>agricultural</a:t>
            </a:r>
            <a:r>
              <a:rPr lang="cs-CZ" dirty="0"/>
              <a:t> </a:t>
            </a:r>
            <a:r>
              <a:rPr lang="cs-CZ" dirty="0" err="1"/>
              <a:t>landscape</a:t>
            </a:r>
            <a:endParaRPr lang="cs-CZ" dirty="0"/>
          </a:p>
          <a:p>
            <a:pPr>
              <a:lnSpc>
                <a:spcPct val="150000"/>
              </a:lnSpc>
            </a:pPr>
            <a:r>
              <a:rPr lang="cs-CZ" dirty="0"/>
              <a:t>Otázka perspektivy a výběru</a:t>
            </a:r>
          </a:p>
          <a:p>
            <a:pPr>
              <a:lnSpc>
                <a:spcPct val="150000"/>
              </a:lnSpc>
            </a:pPr>
            <a:endParaRPr lang="cs-CZ" dirty="0"/>
          </a:p>
          <a:p>
            <a:pPr>
              <a:lnSpc>
                <a:spcPct val="150000"/>
              </a:lnSpc>
            </a:pPr>
            <a:r>
              <a:rPr lang="cs-CZ" dirty="0"/>
              <a:t>Krajina x </a:t>
            </a:r>
            <a:r>
              <a:rPr lang="cs-CZ" dirty="0" err="1"/>
              <a:t>krajinotvorba</a:t>
            </a:r>
            <a:endParaRPr lang="cs-CZ" dirty="0"/>
          </a:p>
          <a:p>
            <a:endParaRPr lang="cs-CZ" dirty="0"/>
          </a:p>
        </p:txBody>
      </p:sp>
    </p:spTree>
    <p:extLst>
      <p:ext uri="{BB962C8B-B14F-4D97-AF65-F5344CB8AC3E}">
        <p14:creationId xmlns:p14="http://schemas.microsoft.com/office/powerpoint/2010/main" val="33630720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A2C49FD-C164-F56F-61DC-DFC1838A8DC0}"/>
              </a:ext>
            </a:extLst>
          </p:cNvPr>
          <p:cNvSpPr>
            <a:spLocks noGrp="1"/>
          </p:cNvSpPr>
          <p:nvPr>
            <p:ph type="title"/>
          </p:nvPr>
        </p:nvSpPr>
        <p:spPr/>
        <p:txBody>
          <a:bodyPr/>
          <a:lstStyle/>
          <a:p>
            <a:r>
              <a:rPr lang="cs-CZ" dirty="0"/>
              <a:t>Uspořádání společnosti v tzv. pobělohorské době</a:t>
            </a:r>
          </a:p>
        </p:txBody>
      </p:sp>
      <p:sp>
        <p:nvSpPr>
          <p:cNvPr id="3" name="Zástupný obsah 2">
            <a:extLst>
              <a:ext uri="{FF2B5EF4-FFF2-40B4-BE49-F238E27FC236}">
                <a16:creationId xmlns:a16="http://schemas.microsoft.com/office/drawing/2014/main" id="{8921EC4C-714D-89BD-3E69-0012FC7B4BFD}"/>
              </a:ext>
            </a:extLst>
          </p:cNvPr>
          <p:cNvSpPr>
            <a:spLocks noGrp="1"/>
          </p:cNvSpPr>
          <p:nvPr>
            <p:ph idx="1"/>
          </p:nvPr>
        </p:nvSpPr>
        <p:spPr/>
        <p:txBody>
          <a:bodyPr/>
          <a:lstStyle/>
          <a:p>
            <a:r>
              <a:rPr lang="cs-CZ" dirty="0"/>
              <a:t>Majetková a sociální restrukturalizace</a:t>
            </a:r>
          </a:p>
          <a:p>
            <a:pPr lvl="1"/>
            <a:r>
              <a:rPr lang="cs-CZ" dirty="0"/>
              <a:t>konfiskace</a:t>
            </a:r>
          </a:p>
          <a:p>
            <a:pPr lvl="1"/>
            <a:r>
              <a:rPr lang="cs-CZ" dirty="0"/>
              <a:t>nová šlechta</a:t>
            </a:r>
          </a:p>
          <a:p>
            <a:r>
              <a:rPr lang="cs-CZ" dirty="0"/>
              <a:t>Obnovené zřízení zemské 1627/1628</a:t>
            </a:r>
          </a:p>
          <a:p>
            <a:r>
              <a:rPr lang="cs-CZ" dirty="0"/>
              <a:t>Sociální disciplinace</a:t>
            </a:r>
          </a:p>
          <a:p>
            <a:r>
              <a:rPr lang="cs-CZ" dirty="0"/>
              <a:t>Konfesionalizace (katolická reforma)</a:t>
            </a:r>
          </a:p>
          <a:p>
            <a:endParaRPr lang="cs-CZ" dirty="0"/>
          </a:p>
          <a:p>
            <a:r>
              <a:rPr lang="cs-CZ" dirty="0"/>
              <a:t>Otázka recepce </a:t>
            </a:r>
            <a:r>
              <a:rPr lang="cs-CZ" dirty="0" err="1"/>
              <a:t>krajinotvorby</a:t>
            </a:r>
            <a:endParaRPr lang="cs-CZ" dirty="0"/>
          </a:p>
          <a:p>
            <a:r>
              <a:rPr lang="cs-CZ" dirty="0"/>
              <a:t>Pozemková držba jako předpoklad pro </a:t>
            </a:r>
            <a:r>
              <a:rPr lang="cs-CZ" dirty="0" err="1"/>
              <a:t>krajinotvorbu</a:t>
            </a:r>
            <a:endParaRPr lang="cs-CZ" dirty="0"/>
          </a:p>
        </p:txBody>
      </p:sp>
      <p:graphicFrame>
        <p:nvGraphicFramePr>
          <p:cNvPr id="4" name="Diagram 3">
            <a:extLst>
              <a:ext uri="{FF2B5EF4-FFF2-40B4-BE49-F238E27FC236}">
                <a16:creationId xmlns:a16="http://schemas.microsoft.com/office/drawing/2014/main" id="{A53456BE-8A97-E5B8-E790-615767581E2C}"/>
              </a:ext>
            </a:extLst>
          </p:cNvPr>
          <p:cNvGraphicFramePr/>
          <p:nvPr>
            <p:extLst/>
          </p:nvPr>
        </p:nvGraphicFramePr>
        <p:xfrm>
          <a:off x="6628563" y="1541926"/>
          <a:ext cx="4064000" cy="30585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590283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CE5640B-467B-4C68-81A5-CA6D78AF6C88}"/>
              </a:ext>
            </a:extLst>
          </p:cNvPr>
          <p:cNvSpPr>
            <a:spLocks noGrp="1"/>
          </p:cNvSpPr>
          <p:nvPr>
            <p:ph type="title"/>
          </p:nvPr>
        </p:nvSpPr>
        <p:spPr/>
        <p:txBody>
          <a:bodyPr/>
          <a:lstStyle/>
          <a:p>
            <a:r>
              <a:rPr lang="cs-CZ" dirty="0"/>
              <a:t>Komponovaná krajina</a:t>
            </a:r>
          </a:p>
        </p:txBody>
      </p:sp>
      <p:sp>
        <p:nvSpPr>
          <p:cNvPr id="3" name="Zástupný symbol pro obsah 2">
            <a:extLst>
              <a:ext uri="{FF2B5EF4-FFF2-40B4-BE49-F238E27FC236}">
                <a16:creationId xmlns:a16="http://schemas.microsoft.com/office/drawing/2014/main" id="{7CEADD3B-D89F-4602-ACD1-659F6A479259}"/>
              </a:ext>
            </a:extLst>
          </p:cNvPr>
          <p:cNvSpPr>
            <a:spLocks noGrp="1"/>
          </p:cNvSpPr>
          <p:nvPr>
            <p:ph idx="1"/>
          </p:nvPr>
        </p:nvSpPr>
        <p:spPr/>
        <p:txBody>
          <a:bodyPr/>
          <a:lstStyle/>
          <a:p>
            <a:pPr>
              <a:lnSpc>
                <a:spcPct val="150000"/>
              </a:lnSpc>
            </a:pPr>
            <a:r>
              <a:rPr lang="cs-CZ" dirty="0"/>
              <a:t>Semotanová, Chodějovská</a:t>
            </a:r>
          </a:p>
          <a:p>
            <a:pPr>
              <a:lnSpc>
                <a:spcPct val="150000"/>
              </a:lnSpc>
            </a:pPr>
            <a:r>
              <a:rPr lang="cs-CZ" dirty="0" err="1"/>
              <a:t>Gesamtkunstwerk</a:t>
            </a:r>
            <a:r>
              <a:rPr lang="cs-CZ" dirty="0"/>
              <a:t>? (x non-</a:t>
            </a:r>
            <a:r>
              <a:rPr lang="cs-CZ" dirty="0" err="1"/>
              <a:t>human</a:t>
            </a:r>
            <a:r>
              <a:rPr lang="cs-CZ" dirty="0"/>
              <a:t>-</a:t>
            </a:r>
            <a:r>
              <a:rPr lang="cs-CZ" dirty="0" err="1"/>
              <a:t>actors</a:t>
            </a:r>
            <a:r>
              <a:rPr lang="cs-CZ" dirty="0"/>
              <a:t>)</a:t>
            </a:r>
          </a:p>
          <a:p>
            <a:pPr>
              <a:lnSpc>
                <a:spcPct val="150000"/>
              </a:lnSpc>
            </a:pPr>
            <a:r>
              <a:rPr lang="cs-CZ" dirty="0"/>
              <a:t>Barokní urbanismus bez urbanizace</a:t>
            </a:r>
          </a:p>
        </p:txBody>
      </p:sp>
      <p:pic>
        <p:nvPicPr>
          <p:cNvPr id="1030" name="Picture 6" descr="Kniha Barokní krajina - Voala">
            <a:extLst>
              <a:ext uri="{FF2B5EF4-FFF2-40B4-BE49-F238E27FC236}">
                <a16:creationId xmlns:a16="http://schemas.microsoft.com/office/drawing/2014/main" id="{A53386C6-92F3-4FD6-94BC-C13AA52058C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0432" t="18123" r="24795" b="19956"/>
          <a:stretch/>
        </p:blipFill>
        <p:spPr bwMode="auto">
          <a:xfrm>
            <a:off x="8462356" y="3413072"/>
            <a:ext cx="3125585" cy="28988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05999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825B3CE-06B8-4C3A-BC8B-8ABFE3D54432}"/>
              </a:ext>
            </a:extLst>
          </p:cNvPr>
          <p:cNvSpPr>
            <a:spLocks noGrp="1"/>
          </p:cNvSpPr>
          <p:nvPr>
            <p:ph type="title"/>
          </p:nvPr>
        </p:nvSpPr>
        <p:spPr/>
        <p:txBody>
          <a:bodyPr/>
          <a:lstStyle/>
          <a:p>
            <a:r>
              <a:rPr lang="cs-CZ" dirty="0" err="1"/>
              <a:t>Architektonizovaná</a:t>
            </a:r>
            <a:r>
              <a:rPr lang="cs-CZ" dirty="0"/>
              <a:t> krajina</a:t>
            </a:r>
          </a:p>
        </p:txBody>
      </p:sp>
      <p:sp>
        <p:nvSpPr>
          <p:cNvPr id="3" name="Zástupný symbol pro obsah 2">
            <a:extLst>
              <a:ext uri="{FF2B5EF4-FFF2-40B4-BE49-F238E27FC236}">
                <a16:creationId xmlns:a16="http://schemas.microsoft.com/office/drawing/2014/main" id="{53FC3DF2-6AE3-46D1-B403-71BC5C5AA1B9}"/>
              </a:ext>
            </a:extLst>
          </p:cNvPr>
          <p:cNvSpPr>
            <a:spLocks noGrp="1"/>
          </p:cNvSpPr>
          <p:nvPr>
            <p:ph idx="1"/>
          </p:nvPr>
        </p:nvSpPr>
        <p:spPr/>
        <p:txBody>
          <a:bodyPr/>
          <a:lstStyle/>
          <a:p>
            <a:pPr>
              <a:lnSpc>
                <a:spcPct val="150000"/>
              </a:lnSpc>
            </a:pPr>
            <a:r>
              <a:rPr lang="cs-CZ" dirty="0"/>
              <a:t>Mojmír Horyna</a:t>
            </a:r>
          </a:p>
          <a:p>
            <a:pPr>
              <a:lnSpc>
                <a:spcPct val="150000"/>
              </a:lnSpc>
            </a:pPr>
            <a:r>
              <a:rPr lang="cs-CZ" dirty="0"/>
              <a:t>Lucie </a:t>
            </a:r>
            <a:r>
              <a:rPr lang="cs-CZ" dirty="0" err="1"/>
              <a:t>Rychnová</a:t>
            </a:r>
            <a:endParaRPr lang="cs-CZ" dirty="0"/>
          </a:p>
          <a:p>
            <a:pPr>
              <a:lnSpc>
                <a:spcPct val="150000"/>
              </a:lnSpc>
            </a:pPr>
            <a:r>
              <a:rPr lang="cs-CZ" dirty="0"/>
              <a:t>Součinnost stavebníka a architekta/stavitele</a:t>
            </a:r>
          </a:p>
        </p:txBody>
      </p:sp>
      <p:pic>
        <p:nvPicPr>
          <p:cNvPr id="2050" name="Picture 2" descr="František Josef Šlik a česká barokní krajina - Lucie Rychnová | Databáze  knih 1">
            <a:extLst>
              <a:ext uri="{FF2B5EF4-FFF2-40B4-BE49-F238E27FC236}">
                <a16:creationId xmlns:a16="http://schemas.microsoft.com/office/drawing/2014/main" id="{FB48E8FF-5E72-4986-8A32-5CF4EE0D4E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70916" y="1992984"/>
            <a:ext cx="2383502" cy="3421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7460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C8A158-8C54-400D-A985-AA12F3D6807C}"/>
              </a:ext>
            </a:extLst>
          </p:cNvPr>
          <p:cNvSpPr>
            <a:spLocks noGrp="1"/>
          </p:cNvSpPr>
          <p:nvPr>
            <p:ph type="title"/>
          </p:nvPr>
        </p:nvSpPr>
        <p:spPr/>
        <p:txBody>
          <a:bodyPr/>
          <a:lstStyle/>
          <a:p>
            <a:r>
              <a:rPr lang="cs-CZ" dirty="0"/>
              <a:t>Krajinná architektura</a:t>
            </a:r>
          </a:p>
        </p:txBody>
      </p:sp>
      <p:sp>
        <p:nvSpPr>
          <p:cNvPr id="3" name="Zástupný symbol pro obsah 2">
            <a:extLst>
              <a:ext uri="{FF2B5EF4-FFF2-40B4-BE49-F238E27FC236}">
                <a16:creationId xmlns:a16="http://schemas.microsoft.com/office/drawing/2014/main" id="{FAD4BE22-1D8A-4B42-80D9-E5DF458C7BB4}"/>
              </a:ext>
            </a:extLst>
          </p:cNvPr>
          <p:cNvSpPr>
            <a:spLocks noGrp="1"/>
          </p:cNvSpPr>
          <p:nvPr>
            <p:ph idx="1"/>
          </p:nvPr>
        </p:nvSpPr>
        <p:spPr/>
        <p:txBody>
          <a:bodyPr/>
          <a:lstStyle/>
          <a:p>
            <a:endParaRPr lang="cs-CZ" dirty="0"/>
          </a:p>
        </p:txBody>
      </p:sp>
      <p:pic>
        <p:nvPicPr>
          <p:cNvPr id="5" name="Picture 2" descr="Kniha Historické kulturní krajiny České republiky - Trh knih - online  antikvariát">
            <a:extLst>
              <a:ext uri="{FF2B5EF4-FFF2-40B4-BE49-F238E27FC236}">
                <a16:creationId xmlns:a16="http://schemas.microsoft.com/office/drawing/2014/main" id="{0A5220AB-F150-443B-AA9C-8A9BE34030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4891" y="0"/>
            <a:ext cx="5075237"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Obrázek 6">
            <a:extLst>
              <a:ext uri="{FF2B5EF4-FFF2-40B4-BE49-F238E27FC236}">
                <a16:creationId xmlns:a16="http://schemas.microsoft.com/office/drawing/2014/main" id="{B92DA3A2-8E29-4E39-B899-DF6F99B9A8BC}"/>
              </a:ext>
            </a:extLst>
          </p:cNvPr>
          <p:cNvPicPr>
            <a:picLocks noChangeAspect="1"/>
          </p:cNvPicPr>
          <p:nvPr/>
        </p:nvPicPr>
        <p:blipFill>
          <a:blip r:embed="rId3"/>
          <a:stretch>
            <a:fillRect/>
          </a:stretch>
        </p:blipFill>
        <p:spPr>
          <a:xfrm>
            <a:off x="677334" y="1444609"/>
            <a:ext cx="3920792" cy="5436513"/>
          </a:xfrm>
          <a:prstGeom prst="rect">
            <a:avLst/>
          </a:prstGeom>
        </p:spPr>
      </p:pic>
    </p:spTree>
    <p:extLst>
      <p:ext uri="{BB962C8B-B14F-4D97-AF65-F5344CB8AC3E}">
        <p14:creationId xmlns:p14="http://schemas.microsoft.com/office/powerpoint/2010/main" val="23362733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74B5E47-DA05-B9FD-19E3-114A147B4C6F}"/>
              </a:ext>
            </a:extLst>
          </p:cNvPr>
          <p:cNvSpPr>
            <a:spLocks noGrp="1"/>
          </p:cNvSpPr>
          <p:nvPr>
            <p:ph type="title"/>
          </p:nvPr>
        </p:nvSpPr>
        <p:spPr/>
        <p:txBody>
          <a:bodyPr/>
          <a:lstStyle/>
          <a:p>
            <a:r>
              <a:rPr lang="cs-CZ" dirty="0"/>
              <a:t>(Česká) barokní krajina</a:t>
            </a:r>
          </a:p>
        </p:txBody>
      </p:sp>
      <p:graphicFrame>
        <p:nvGraphicFramePr>
          <p:cNvPr id="11" name="Zástupný obsah 2">
            <a:extLst>
              <a:ext uri="{FF2B5EF4-FFF2-40B4-BE49-F238E27FC236}">
                <a16:creationId xmlns:a16="http://schemas.microsoft.com/office/drawing/2014/main" id="{06138E3C-58B3-0821-9DA9-04F620F76D2B}"/>
              </a:ext>
            </a:extLst>
          </p:cNvPr>
          <p:cNvGraphicFramePr>
            <a:graphicFrameLocks noGrp="1"/>
          </p:cNvGraphicFramePr>
          <p:nvPr>
            <p:ph idx="1"/>
          </p:nvPr>
        </p:nvGraphicFramePr>
        <p:xfrm>
          <a:off x="677334" y="2160589"/>
          <a:ext cx="8596668" cy="38807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927742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FD1603A-ECFE-61C3-CE8F-3D405A32DCB1}"/>
              </a:ext>
            </a:extLst>
          </p:cNvPr>
          <p:cNvSpPr>
            <a:spLocks noGrp="1"/>
          </p:cNvSpPr>
          <p:nvPr>
            <p:ph type="title"/>
          </p:nvPr>
        </p:nvSpPr>
        <p:spPr/>
        <p:txBody>
          <a:bodyPr/>
          <a:lstStyle/>
          <a:p>
            <a:r>
              <a:rPr lang="cs-CZ" dirty="0"/>
              <a:t>(Česká) barokní krajina – Čechy jako specifikum?</a:t>
            </a:r>
          </a:p>
        </p:txBody>
      </p:sp>
      <p:sp>
        <p:nvSpPr>
          <p:cNvPr id="3" name="Zástupný obsah 2">
            <a:extLst>
              <a:ext uri="{FF2B5EF4-FFF2-40B4-BE49-F238E27FC236}">
                <a16:creationId xmlns:a16="http://schemas.microsoft.com/office/drawing/2014/main" id="{FA5F77FF-2B16-B8ED-98D7-E5804EBE581C}"/>
              </a:ext>
            </a:extLst>
          </p:cNvPr>
          <p:cNvSpPr>
            <a:spLocks noGrp="1"/>
          </p:cNvSpPr>
          <p:nvPr>
            <p:ph idx="1"/>
          </p:nvPr>
        </p:nvSpPr>
        <p:spPr>
          <a:xfrm>
            <a:off x="677334" y="2160589"/>
            <a:ext cx="8596668" cy="4299846"/>
          </a:xfrm>
        </p:spPr>
        <p:txBody>
          <a:bodyPr>
            <a:normAutofit/>
          </a:bodyPr>
          <a:lstStyle/>
          <a:p>
            <a:pPr>
              <a:lnSpc>
                <a:spcPct val="150000"/>
              </a:lnSpc>
            </a:pPr>
            <a:r>
              <a:rPr lang="cs-CZ" sz="1800" dirty="0"/>
              <a:t>Starší pojetí</a:t>
            </a:r>
          </a:p>
          <a:p>
            <a:pPr>
              <a:lnSpc>
                <a:spcPct val="150000"/>
              </a:lnSpc>
            </a:pPr>
            <a:r>
              <a:rPr lang="cs-CZ" sz="1800" dirty="0"/>
              <a:t>Z. </a:t>
            </a:r>
            <a:r>
              <a:rPr lang="cs-CZ" sz="1800" dirty="0" err="1"/>
              <a:t>Wirth</a:t>
            </a:r>
            <a:r>
              <a:rPr lang="cs-CZ" sz="1800" dirty="0"/>
              <a:t>, Z. Kalista, D. Líbal</a:t>
            </a:r>
          </a:p>
          <a:p>
            <a:pPr>
              <a:lnSpc>
                <a:spcPct val="150000"/>
              </a:lnSpc>
            </a:pPr>
            <a:r>
              <a:rPr lang="cs-CZ" sz="1800" dirty="0"/>
              <a:t>Mírně zvlněná krajina</a:t>
            </a:r>
          </a:p>
          <a:p>
            <a:pPr>
              <a:lnSpc>
                <a:spcPct val="150000"/>
              </a:lnSpc>
            </a:pPr>
            <a:r>
              <a:rPr lang="cs-CZ" sz="1800" dirty="0"/>
              <a:t>Harmonické vztahy mezi člověkem a přírodou</a:t>
            </a:r>
          </a:p>
          <a:p>
            <a:pPr>
              <a:lnSpc>
                <a:spcPct val="150000"/>
              </a:lnSpc>
            </a:pPr>
            <a:endParaRPr lang="cs-CZ" dirty="0"/>
          </a:p>
          <a:p>
            <a:pPr>
              <a:lnSpc>
                <a:spcPct val="150000"/>
              </a:lnSpc>
              <a:spcBef>
                <a:spcPts val="0"/>
              </a:spcBef>
            </a:pPr>
            <a:r>
              <a:rPr lang="cs-CZ" sz="2000" baseline="30000" dirty="0">
                <a:effectLst/>
                <a:latin typeface="Times New Roman" panose="02020603050405020304" pitchFamily="18" charset="0"/>
                <a:ea typeface="Calibri" panose="020F0502020204030204" pitchFamily="34" charset="0"/>
                <a:cs typeface="Times New Roman" panose="02020603050405020304" pitchFamily="18" charset="0"/>
              </a:rPr>
              <a:t>„Vztah urbanismu i architektury ku krajině charakterizuje již od počátku tendence upravit obraz určitého území podle dobových představ. Tato tendence vyvrcholila za baroka. Pokračovala pochopitelně dále až do současnosti. Ovšem baroko je posledním vývojovým obdobím, jež při formování krajiny sledovalo především hlediska umělecká a estetická, bez příměsi funkční utilitárnosti.” (D. Líbal, Baroko a česká krajina, in: Barokní umění, 1991)</a:t>
            </a:r>
            <a:endParaRPr lang="cs-CZ" sz="2000" dirty="0">
              <a:latin typeface="Times New Roman" panose="02020603050405020304" pitchFamily="18" charset="0"/>
              <a:cs typeface="Times New Roman" panose="02020603050405020304" pitchFamily="18" charset="0"/>
            </a:endParaRPr>
          </a:p>
          <a:p>
            <a:endParaRPr lang="cs-CZ" dirty="0"/>
          </a:p>
          <a:p>
            <a:endParaRPr lang="cs-CZ" dirty="0"/>
          </a:p>
        </p:txBody>
      </p:sp>
    </p:spTree>
    <p:extLst>
      <p:ext uri="{BB962C8B-B14F-4D97-AF65-F5344CB8AC3E}">
        <p14:creationId xmlns:p14="http://schemas.microsoft.com/office/powerpoint/2010/main" val="3472529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43F414B-3E4D-43DC-9AD5-2708227DF6AF}"/>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B2A33F8D-5845-4EFC-B438-225F66CD2CE7}"/>
              </a:ext>
            </a:extLst>
          </p:cNvPr>
          <p:cNvSpPr>
            <a:spLocks noGrp="1"/>
          </p:cNvSpPr>
          <p:nvPr>
            <p:ph idx="1"/>
          </p:nvPr>
        </p:nvSpPr>
        <p:spPr/>
        <p:txBody>
          <a:bodyPr/>
          <a:lstStyle/>
          <a:p>
            <a:endParaRPr lang="cs-CZ"/>
          </a:p>
        </p:txBody>
      </p:sp>
      <p:pic>
        <p:nvPicPr>
          <p:cNvPr id="4" name="Obrázek 3">
            <a:extLst>
              <a:ext uri="{FF2B5EF4-FFF2-40B4-BE49-F238E27FC236}">
                <a16:creationId xmlns:a16="http://schemas.microsoft.com/office/drawing/2014/main" id="{466FB634-F2D2-4AA8-9D08-86B7CF77D0A0}"/>
              </a:ext>
            </a:extLst>
          </p:cNvPr>
          <p:cNvPicPr>
            <a:picLocks noChangeAspect="1"/>
          </p:cNvPicPr>
          <p:nvPr/>
        </p:nvPicPr>
        <p:blipFill>
          <a:blip r:embed="rId2"/>
          <a:stretch>
            <a:fillRect/>
          </a:stretch>
        </p:blipFill>
        <p:spPr>
          <a:xfrm>
            <a:off x="17745" y="0"/>
            <a:ext cx="12156510" cy="6858000"/>
          </a:xfrm>
          <a:prstGeom prst="rect">
            <a:avLst/>
          </a:prstGeom>
        </p:spPr>
      </p:pic>
    </p:spTree>
    <p:extLst>
      <p:ext uri="{BB962C8B-B14F-4D97-AF65-F5344CB8AC3E}">
        <p14:creationId xmlns:p14="http://schemas.microsoft.com/office/powerpoint/2010/main" val="17723785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275FDD4-E4B2-4552-A9F2-6A1D7DD818B9}"/>
              </a:ext>
            </a:extLst>
          </p:cNvPr>
          <p:cNvSpPr>
            <a:spLocks noGrp="1"/>
          </p:cNvSpPr>
          <p:nvPr>
            <p:ph type="title"/>
          </p:nvPr>
        </p:nvSpPr>
        <p:spPr/>
        <p:txBody>
          <a:bodyPr/>
          <a:lstStyle/>
          <a:p>
            <a:r>
              <a:rPr lang="cs-CZ" dirty="0"/>
              <a:t>16. století</a:t>
            </a:r>
          </a:p>
        </p:txBody>
      </p:sp>
      <p:sp>
        <p:nvSpPr>
          <p:cNvPr id="3" name="Zástupný symbol pro obsah 2">
            <a:extLst>
              <a:ext uri="{FF2B5EF4-FFF2-40B4-BE49-F238E27FC236}">
                <a16:creationId xmlns:a16="http://schemas.microsoft.com/office/drawing/2014/main" id="{C42966A9-93F9-41A3-BF64-02309DDA3156}"/>
              </a:ext>
            </a:extLst>
          </p:cNvPr>
          <p:cNvSpPr>
            <a:spLocks noGrp="1"/>
          </p:cNvSpPr>
          <p:nvPr>
            <p:ph idx="1"/>
          </p:nvPr>
        </p:nvSpPr>
        <p:spPr/>
        <p:txBody>
          <a:bodyPr/>
          <a:lstStyle/>
          <a:p>
            <a:pPr>
              <a:lnSpc>
                <a:spcPct val="150000"/>
              </a:lnSpc>
            </a:pPr>
            <a:r>
              <a:rPr lang="cs-CZ" dirty="0"/>
              <a:t>Renesanční krajina?</a:t>
            </a:r>
          </a:p>
          <a:p>
            <a:pPr>
              <a:lnSpc>
                <a:spcPct val="150000"/>
              </a:lnSpc>
            </a:pPr>
            <a:r>
              <a:rPr lang="cs-CZ" dirty="0"/>
              <a:t>Moc neřešeno</a:t>
            </a:r>
          </a:p>
          <a:p>
            <a:pPr>
              <a:lnSpc>
                <a:spcPct val="150000"/>
              </a:lnSpc>
            </a:pPr>
            <a:r>
              <a:rPr lang="cs-CZ" dirty="0"/>
              <a:t>Robert Šimůnek, Eva Semotanová</a:t>
            </a:r>
          </a:p>
        </p:txBody>
      </p:sp>
      <p:pic>
        <p:nvPicPr>
          <p:cNvPr id="3076" name="Picture 4" descr="Zámek Kratochvíle – užijte si kouzlo rožmberského letohrádku – Kudy z nudy">
            <a:extLst>
              <a:ext uri="{FF2B5EF4-FFF2-40B4-BE49-F238E27FC236}">
                <a16:creationId xmlns:a16="http://schemas.microsoft.com/office/drawing/2014/main" id="{66749732-7282-4FD9-90AF-D9C5F27380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99316" y="3054189"/>
            <a:ext cx="4718858" cy="3122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10685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C7EFB01-0483-4781-984E-F383E6BE7183}"/>
              </a:ext>
            </a:extLst>
          </p:cNvPr>
          <p:cNvSpPr>
            <a:spLocks noGrp="1"/>
          </p:cNvSpPr>
          <p:nvPr>
            <p:ph type="title"/>
          </p:nvPr>
        </p:nvSpPr>
        <p:spPr/>
        <p:txBody>
          <a:bodyPr/>
          <a:lstStyle/>
          <a:p>
            <a:r>
              <a:rPr lang="cs-CZ" dirty="0"/>
              <a:t>17. století</a:t>
            </a:r>
          </a:p>
        </p:txBody>
      </p:sp>
      <p:sp>
        <p:nvSpPr>
          <p:cNvPr id="3" name="Zástupný symbol pro obsah 2">
            <a:extLst>
              <a:ext uri="{FF2B5EF4-FFF2-40B4-BE49-F238E27FC236}">
                <a16:creationId xmlns:a16="http://schemas.microsoft.com/office/drawing/2014/main" id="{0C91349E-C938-4898-B953-7D9EF6878166}"/>
              </a:ext>
            </a:extLst>
          </p:cNvPr>
          <p:cNvSpPr>
            <a:spLocks noGrp="1"/>
          </p:cNvSpPr>
          <p:nvPr>
            <p:ph idx="1"/>
          </p:nvPr>
        </p:nvSpPr>
        <p:spPr/>
        <p:txBody>
          <a:bodyPr/>
          <a:lstStyle/>
          <a:p>
            <a:pPr>
              <a:lnSpc>
                <a:spcPct val="150000"/>
              </a:lnSpc>
            </a:pPr>
            <a:r>
              <a:rPr lang="cs-CZ" dirty="0"/>
              <a:t>Konfiskace – pozemková reforma</a:t>
            </a:r>
          </a:p>
          <a:p>
            <a:pPr>
              <a:lnSpc>
                <a:spcPct val="150000"/>
              </a:lnSpc>
            </a:pPr>
            <a:r>
              <a:rPr lang="cs-CZ" dirty="0"/>
              <a:t>Velká (souvislá) dominia</a:t>
            </a:r>
          </a:p>
          <a:p>
            <a:pPr>
              <a:lnSpc>
                <a:spcPct val="150000"/>
              </a:lnSpc>
            </a:pPr>
            <a:r>
              <a:rPr lang="cs-CZ" dirty="0"/>
              <a:t>Předpoklady barokní krajiny -&gt; realizace později</a:t>
            </a:r>
          </a:p>
          <a:p>
            <a:pPr>
              <a:lnSpc>
                <a:spcPct val="150000"/>
              </a:lnSpc>
            </a:pPr>
            <a:r>
              <a:rPr lang="cs-CZ" dirty="0"/>
              <a:t>Kaple za městem</a:t>
            </a:r>
          </a:p>
          <a:p>
            <a:pPr>
              <a:lnSpc>
                <a:spcPct val="150000"/>
              </a:lnSpc>
            </a:pPr>
            <a:r>
              <a:rPr lang="cs-CZ" dirty="0"/>
              <a:t>První, spíše menší areály</a:t>
            </a:r>
          </a:p>
        </p:txBody>
      </p:sp>
    </p:spTree>
    <p:extLst>
      <p:ext uri="{BB962C8B-B14F-4D97-AF65-F5344CB8AC3E}">
        <p14:creationId xmlns:p14="http://schemas.microsoft.com/office/powerpoint/2010/main" val="753003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E59C733-C1F1-478B-BA39-ED762EAC3A56}"/>
              </a:ext>
            </a:extLst>
          </p:cNvPr>
          <p:cNvSpPr>
            <a:spLocks noGrp="1"/>
          </p:cNvSpPr>
          <p:nvPr>
            <p:ph type="title"/>
          </p:nvPr>
        </p:nvSpPr>
        <p:spPr/>
        <p:txBody>
          <a:bodyPr/>
          <a:lstStyle/>
          <a:p>
            <a:endParaRPr lang="cs-CZ" dirty="0"/>
          </a:p>
        </p:txBody>
      </p:sp>
      <p:sp>
        <p:nvSpPr>
          <p:cNvPr id="3" name="Zástupný symbol pro obsah 2">
            <a:extLst>
              <a:ext uri="{FF2B5EF4-FFF2-40B4-BE49-F238E27FC236}">
                <a16:creationId xmlns:a16="http://schemas.microsoft.com/office/drawing/2014/main" id="{74A0A753-B4ED-4705-9BF0-35ADFB228F4D}"/>
              </a:ext>
            </a:extLst>
          </p:cNvPr>
          <p:cNvSpPr>
            <a:spLocks noGrp="1"/>
          </p:cNvSpPr>
          <p:nvPr>
            <p:ph idx="1"/>
          </p:nvPr>
        </p:nvSpPr>
        <p:spPr/>
        <p:txBody>
          <a:bodyPr/>
          <a:lstStyle/>
          <a:p>
            <a:r>
              <a:rPr lang="cs-CZ" dirty="0"/>
              <a:t>§3 114/1992 Sb.: krajina je část zemského povrchu s charakteristickým reliéfem, tvořená souborem funkčně propojených ekosystémů a </a:t>
            </a:r>
            <a:r>
              <a:rPr lang="cs-CZ" b="1" dirty="0"/>
              <a:t>civilizačními prvky</a:t>
            </a:r>
          </a:p>
          <a:p>
            <a:r>
              <a:rPr lang="cs-CZ" dirty="0"/>
              <a:t>§25 114/1992 Sb.: CHKO = Rozsáhlá území s </a:t>
            </a:r>
            <a:r>
              <a:rPr lang="cs-CZ" b="1" dirty="0"/>
              <a:t>harmonicky utvářenou krajinou</a:t>
            </a:r>
            <a:r>
              <a:rPr lang="cs-CZ" dirty="0"/>
              <a:t>, charakteristicky vyvinutým reliéfem, významným podílem přirozených ekosystémů lesních a trvalých travních porostů, s hojným zastoupením dřevin, popřípadě s dochovanými </a:t>
            </a:r>
            <a:r>
              <a:rPr lang="cs-CZ" b="1" dirty="0"/>
              <a:t>památkami historického osídlení</a:t>
            </a:r>
            <a:r>
              <a:rPr lang="cs-CZ" dirty="0"/>
              <a:t>, lze vyhlásit za chráněné krajinné oblasti.</a:t>
            </a:r>
          </a:p>
        </p:txBody>
      </p:sp>
    </p:spTree>
    <p:extLst>
      <p:ext uri="{BB962C8B-B14F-4D97-AF65-F5344CB8AC3E}">
        <p14:creationId xmlns:p14="http://schemas.microsoft.com/office/powerpoint/2010/main" val="27939885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EBD39CF-009E-443A-9BCF-208EE402D1F1}"/>
              </a:ext>
            </a:extLst>
          </p:cNvPr>
          <p:cNvSpPr>
            <a:spLocks noGrp="1"/>
          </p:cNvSpPr>
          <p:nvPr>
            <p:ph type="title"/>
          </p:nvPr>
        </p:nvSpPr>
        <p:spPr/>
        <p:txBody>
          <a:bodyPr/>
          <a:lstStyle/>
          <a:p>
            <a:r>
              <a:rPr lang="cs-CZ" dirty="0"/>
              <a:t>18. století</a:t>
            </a:r>
          </a:p>
        </p:txBody>
      </p:sp>
      <p:sp>
        <p:nvSpPr>
          <p:cNvPr id="3" name="Zástupný symbol pro obsah 2">
            <a:extLst>
              <a:ext uri="{FF2B5EF4-FFF2-40B4-BE49-F238E27FC236}">
                <a16:creationId xmlns:a16="http://schemas.microsoft.com/office/drawing/2014/main" id="{221970E5-AF02-42DD-BA80-205A2C8A6719}"/>
              </a:ext>
            </a:extLst>
          </p:cNvPr>
          <p:cNvSpPr>
            <a:spLocks noGrp="1"/>
          </p:cNvSpPr>
          <p:nvPr>
            <p:ph idx="1"/>
          </p:nvPr>
        </p:nvSpPr>
        <p:spPr/>
        <p:txBody>
          <a:bodyPr/>
          <a:lstStyle/>
          <a:p>
            <a:pPr>
              <a:lnSpc>
                <a:spcPct val="150000"/>
              </a:lnSpc>
            </a:pPr>
            <a:r>
              <a:rPr lang="cs-CZ" dirty="0"/>
              <a:t>Vrcholné baroko</a:t>
            </a:r>
          </a:p>
          <a:p>
            <a:pPr>
              <a:lnSpc>
                <a:spcPct val="150000"/>
              </a:lnSpc>
            </a:pPr>
            <a:r>
              <a:rPr lang="cs-CZ" dirty="0"/>
              <a:t>Rané krajinářské parky</a:t>
            </a:r>
          </a:p>
          <a:p>
            <a:pPr>
              <a:lnSpc>
                <a:spcPct val="150000"/>
              </a:lnSpc>
            </a:pPr>
            <a:r>
              <a:rPr lang="cs-CZ" dirty="0"/>
              <a:t>Komponované areály</a:t>
            </a:r>
          </a:p>
          <a:p>
            <a:pPr>
              <a:lnSpc>
                <a:spcPct val="150000"/>
              </a:lnSpc>
            </a:pPr>
            <a:r>
              <a:rPr lang="cs-CZ" dirty="0"/>
              <a:t>Vrstvení</a:t>
            </a:r>
          </a:p>
        </p:txBody>
      </p:sp>
    </p:spTree>
    <p:extLst>
      <p:ext uri="{BB962C8B-B14F-4D97-AF65-F5344CB8AC3E}">
        <p14:creationId xmlns:p14="http://schemas.microsoft.com/office/powerpoint/2010/main" val="28524280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44F07AB-A67F-431D-9A72-FB5A6E56DB00}"/>
              </a:ext>
            </a:extLst>
          </p:cNvPr>
          <p:cNvSpPr>
            <a:spLocks noGrp="1"/>
          </p:cNvSpPr>
          <p:nvPr>
            <p:ph type="title"/>
          </p:nvPr>
        </p:nvSpPr>
        <p:spPr/>
        <p:txBody>
          <a:bodyPr/>
          <a:lstStyle/>
          <a:p>
            <a:r>
              <a:rPr lang="cs-CZ" dirty="0"/>
              <a:t>Kompozice a příběh za ní</a:t>
            </a:r>
          </a:p>
        </p:txBody>
      </p:sp>
      <p:sp>
        <p:nvSpPr>
          <p:cNvPr id="3" name="Zástupný symbol pro obsah 2">
            <a:extLst>
              <a:ext uri="{FF2B5EF4-FFF2-40B4-BE49-F238E27FC236}">
                <a16:creationId xmlns:a16="http://schemas.microsoft.com/office/drawing/2014/main" id="{6906D675-DFA0-4C84-B890-1BF361E0DF77}"/>
              </a:ext>
            </a:extLst>
          </p:cNvPr>
          <p:cNvSpPr>
            <a:spLocks noGrp="1"/>
          </p:cNvSpPr>
          <p:nvPr>
            <p:ph idx="1"/>
          </p:nvPr>
        </p:nvSpPr>
        <p:spPr/>
        <p:txBody>
          <a:bodyPr/>
          <a:lstStyle/>
          <a:p>
            <a:r>
              <a:rPr lang="cs-CZ" dirty="0"/>
              <a:t>Příklad Františka Josefa </a:t>
            </a:r>
            <a:r>
              <a:rPr lang="cs-CZ" dirty="0" err="1"/>
              <a:t>Šlika</a:t>
            </a:r>
            <a:r>
              <a:rPr lang="cs-CZ" dirty="0"/>
              <a:t>, jeho kariéry a touhy zplodit potomka</a:t>
            </a:r>
          </a:p>
          <a:p>
            <a:r>
              <a:rPr lang="cs-CZ" dirty="0"/>
              <a:t>Albrecht z Valdštejna a jeho reprezentace a ambice</a:t>
            </a:r>
          </a:p>
          <a:p>
            <a:endParaRPr lang="cs-CZ" dirty="0"/>
          </a:p>
          <a:p>
            <a:r>
              <a:rPr lang="cs-CZ" dirty="0"/>
              <a:t>Jaké znáte další příběhy spojené s komponovanou krajinou?</a:t>
            </a:r>
          </a:p>
          <a:p>
            <a:r>
              <a:rPr lang="cs-CZ" dirty="0"/>
              <a:t>Nemusí jít jen o </a:t>
            </a:r>
            <a:r>
              <a:rPr lang="cs-CZ" dirty="0" err="1"/>
              <a:t>aristorkacii</a:t>
            </a:r>
            <a:r>
              <a:rPr lang="cs-CZ" dirty="0"/>
              <a:t> (např. </a:t>
            </a:r>
            <a:r>
              <a:rPr lang="cs-CZ" dirty="0" err="1"/>
              <a:t>bilbické</a:t>
            </a:r>
            <a:r>
              <a:rPr lang="cs-CZ" dirty="0"/>
              <a:t> příběhy, život svatých…)</a:t>
            </a:r>
          </a:p>
        </p:txBody>
      </p:sp>
    </p:spTree>
    <p:extLst>
      <p:ext uri="{BB962C8B-B14F-4D97-AF65-F5344CB8AC3E}">
        <p14:creationId xmlns:p14="http://schemas.microsoft.com/office/powerpoint/2010/main" val="38232646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A1C868-5CA5-4079-BC19-916B7E14F86C}"/>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EB2E63A4-F6C5-44E2-9A40-F94270BB97D1}"/>
              </a:ext>
            </a:extLst>
          </p:cNvPr>
          <p:cNvSpPr>
            <a:spLocks noGrp="1"/>
          </p:cNvSpPr>
          <p:nvPr>
            <p:ph idx="1"/>
          </p:nvPr>
        </p:nvSpPr>
        <p:spPr/>
        <p:txBody>
          <a:bodyPr/>
          <a:lstStyle/>
          <a:p>
            <a:endParaRPr lang="cs-CZ"/>
          </a:p>
        </p:txBody>
      </p:sp>
      <p:pic>
        <p:nvPicPr>
          <p:cNvPr id="4" name="Obrázek 3">
            <a:extLst>
              <a:ext uri="{FF2B5EF4-FFF2-40B4-BE49-F238E27FC236}">
                <a16:creationId xmlns:a16="http://schemas.microsoft.com/office/drawing/2014/main" id="{91C3F476-E5EB-4D08-B37D-D467E7EEA3AE}"/>
              </a:ext>
            </a:extLst>
          </p:cNvPr>
          <p:cNvPicPr>
            <a:picLocks noChangeAspect="1"/>
          </p:cNvPicPr>
          <p:nvPr/>
        </p:nvPicPr>
        <p:blipFill>
          <a:blip r:embed="rId2"/>
          <a:stretch>
            <a:fillRect/>
          </a:stretch>
        </p:blipFill>
        <p:spPr>
          <a:xfrm>
            <a:off x="47299" y="0"/>
            <a:ext cx="12097401" cy="6858000"/>
          </a:xfrm>
          <a:prstGeom prst="rect">
            <a:avLst/>
          </a:prstGeom>
        </p:spPr>
      </p:pic>
    </p:spTree>
    <p:extLst>
      <p:ext uri="{BB962C8B-B14F-4D97-AF65-F5344CB8AC3E}">
        <p14:creationId xmlns:p14="http://schemas.microsoft.com/office/powerpoint/2010/main" val="25937593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6C2ED14-A508-4CA8-8B75-4E709A8B7535}"/>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50F02A61-BB8B-4850-B2C2-E89C7D72D7D5}"/>
              </a:ext>
            </a:extLst>
          </p:cNvPr>
          <p:cNvSpPr>
            <a:spLocks noGrp="1"/>
          </p:cNvSpPr>
          <p:nvPr>
            <p:ph idx="1"/>
          </p:nvPr>
        </p:nvSpPr>
        <p:spPr/>
        <p:txBody>
          <a:bodyPr/>
          <a:lstStyle/>
          <a:p>
            <a:endParaRPr lang="cs-CZ"/>
          </a:p>
        </p:txBody>
      </p:sp>
      <p:pic>
        <p:nvPicPr>
          <p:cNvPr id="4" name="Obrázek 3">
            <a:extLst>
              <a:ext uri="{FF2B5EF4-FFF2-40B4-BE49-F238E27FC236}">
                <a16:creationId xmlns:a16="http://schemas.microsoft.com/office/drawing/2014/main" id="{3F8D115E-F91D-4F8B-854C-F277C9C28158}"/>
              </a:ext>
            </a:extLst>
          </p:cNvPr>
          <p:cNvPicPr>
            <a:picLocks noChangeAspect="1"/>
          </p:cNvPicPr>
          <p:nvPr/>
        </p:nvPicPr>
        <p:blipFill>
          <a:blip r:embed="rId2"/>
          <a:stretch>
            <a:fillRect/>
          </a:stretch>
        </p:blipFill>
        <p:spPr>
          <a:xfrm>
            <a:off x="84781" y="0"/>
            <a:ext cx="12022437" cy="6858000"/>
          </a:xfrm>
          <a:prstGeom prst="rect">
            <a:avLst/>
          </a:prstGeom>
        </p:spPr>
      </p:pic>
    </p:spTree>
    <p:extLst>
      <p:ext uri="{BB962C8B-B14F-4D97-AF65-F5344CB8AC3E}">
        <p14:creationId xmlns:p14="http://schemas.microsoft.com/office/powerpoint/2010/main" val="35359850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04216F8-30FF-4E23-9372-5E04C32CF58E}"/>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B99D8180-3C02-4A59-861A-769B5C7589AC}"/>
              </a:ext>
            </a:extLst>
          </p:cNvPr>
          <p:cNvSpPr>
            <a:spLocks noGrp="1"/>
          </p:cNvSpPr>
          <p:nvPr>
            <p:ph idx="1"/>
          </p:nvPr>
        </p:nvSpPr>
        <p:spPr/>
        <p:txBody>
          <a:bodyPr/>
          <a:lstStyle/>
          <a:p>
            <a:endParaRPr lang="cs-CZ"/>
          </a:p>
        </p:txBody>
      </p:sp>
      <p:pic>
        <p:nvPicPr>
          <p:cNvPr id="5" name="Obrázek 4">
            <a:extLst>
              <a:ext uri="{FF2B5EF4-FFF2-40B4-BE49-F238E27FC236}">
                <a16:creationId xmlns:a16="http://schemas.microsoft.com/office/drawing/2014/main" id="{8CE374AF-ABBD-4459-87FD-697AF836C828}"/>
              </a:ext>
            </a:extLst>
          </p:cNvPr>
          <p:cNvPicPr>
            <a:picLocks noChangeAspect="1"/>
          </p:cNvPicPr>
          <p:nvPr/>
        </p:nvPicPr>
        <p:blipFill>
          <a:blip r:embed="rId2"/>
          <a:stretch>
            <a:fillRect/>
          </a:stretch>
        </p:blipFill>
        <p:spPr>
          <a:xfrm>
            <a:off x="848791" y="0"/>
            <a:ext cx="10494417" cy="6858000"/>
          </a:xfrm>
          <a:prstGeom prst="rect">
            <a:avLst/>
          </a:prstGeom>
        </p:spPr>
      </p:pic>
    </p:spTree>
    <p:extLst>
      <p:ext uri="{BB962C8B-B14F-4D97-AF65-F5344CB8AC3E}">
        <p14:creationId xmlns:p14="http://schemas.microsoft.com/office/powerpoint/2010/main" val="30060790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40150C-E5B3-49D3-AD50-F84C185CEDA7}"/>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4F47B8F1-FD2C-4A19-B427-87698B1E06F4}"/>
              </a:ext>
            </a:extLst>
          </p:cNvPr>
          <p:cNvSpPr>
            <a:spLocks noGrp="1"/>
          </p:cNvSpPr>
          <p:nvPr>
            <p:ph idx="1"/>
          </p:nvPr>
        </p:nvSpPr>
        <p:spPr/>
        <p:txBody>
          <a:bodyPr/>
          <a:lstStyle/>
          <a:p>
            <a:endParaRPr lang="cs-CZ"/>
          </a:p>
        </p:txBody>
      </p:sp>
      <p:pic>
        <p:nvPicPr>
          <p:cNvPr id="5" name="Obrázek 4">
            <a:extLst>
              <a:ext uri="{FF2B5EF4-FFF2-40B4-BE49-F238E27FC236}">
                <a16:creationId xmlns:a16="http://schemas.microsoft.com/office/drawing/2014/main" id="{840BEE51-F22D-4AB3-818A-984A76317A67}"/>
              </a:ext>
            </a:extLst>
          </p:cNvPr>
          <p:cNvPicPr>
            <a:picLocks noChangeAspect="1"/>
          </p:cNvPicPr>
          <p:nvPr/>
        </p:nvPicPr>
        <p:blipFill>
          <a:blip r:embed="rId2"/>
          <a:stretch>
            <a:fillRect/>
          </a:stretch>
        </p:blipFill>
        <p:spPr>
          <a:xfrm>
            <a:off x="599308" y="180521"/>
            <a:ext cx="10993384" cy="6496957"/>
          </a:xfrm>
          <a:prstGeom prst="rect">
            <a:avLst/>
          </a:prstGeom>
        </p:spPr>
      </p:pic>
    </p:spTree>
    <p:extLst>
      <p:ext uri="{BB962C8B-B14F-4D97-AF65-F5344CB8AC3E}">
        <p14:creationId xmlns:p14="http://schemas.microsoft.com/office/powerpoint/2010/main" val="29739580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0A0CE7-B250-42EC-A01C-DE6921991DA7}"/>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AA33D884-C71F-4530-B228-2BFDA1B505D6}"/>
              </a:ext>
            </a:extLst>
          </p:cNvPr>
          <p:cNvSpPr>
            <a:spLocks noGrp="1"/>
          </p:cNvSpPr>
          <p:nvPr>
            <p:ph idx="1"/>
          </p:nvPr>
        </p:nvSpPr>
        <p:spPr/>
        <p:txBody>
          <a:bodyPr/>
          <a:lstStyle/>
          <a:p>
            <a:endParaRPr lang="cs-CZ"/>
          </a:p>
        </p:txBody>
      </p:sp>
      <p:pic>
        <p:nvPicPr>
          <p:cNvPr id="4" name="Obrázek 3">
            <a:extLst>
              <a:ext uri="{FF2B5EF4-FFF2-40B4-BE49-F238E27FC236}">
                <a16:creationId xmlns:a16="http://schemas.microsoft.com/office/drawing/2014/main" id="{71DB9E44-39FD-4CAC-88B9-49B1140B370E}"/>
              </a:ext>
            </a:extLst>
          </p:cNvPr>
          <p:cNvPicPr>
            <a:picLocks noChangeAspect="1"/>
          </p:cNvPicPr>
          <p:nvPr/>
        </p:nvPicPr>
        <p:blipFill>
          <a:blip r:embed="rId2"/>
          <a:stretch>
            <a:fillRect/>
          </a:stretch>
        </p:blipFill>
        <p:spPr>
          <a:xfrm>
            <a:off x="1406924" y="0"/>
            <a:ext cx="9378152" cy="6858000"/>
          </a:xfrm>
          <a:prstGeom prst="rect">
            <a:avLst/>
          </a:prstGeom>
        </p:spPr>
      </p:pic>
    </p:spTree>
    <p:extLst>
      <p:ext uri="{BB962C8B-B14F-4D97-AF65-F5344CB8AC3E}">
        <p14:creationId xmlns:p14="http://schemas.microsoft.com/office/powerpoint/2010/main" val="6271822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42F70-6256-494F-BFAC-8D2CFD68C750}"/>
              </a:ext>
            </a:extLst>
          </p:cNvPr>
          <p:cNvSpPr>
            <a:spLocks noGrp="1"/>
          </p:cNvSpPr>
          <p:nvPr>
            <p:ph type="title"/>
          </p:nvPr>
        </p:nvSpPr>
        <p:spPr/>
        <p:txBody>
          <a:bodyPr/>
          <a:lstStyle/>
          <a:p>
            <a:endParaRPr lang="cs-CZ"/>
          </a:p>
        </p:txBody>
      </p:sp>
      <p:pic>
        <p:nvPicPr>
          <p:cNvPr id="6" name="Content Placeholder 5">
            <a:extLst>
              <a:ext uri="{FF2B5EF4-FFF2-40B4-BE49-F238E27FC236}">
                <a16:creationId xmlns:a16="http://schemas.microsoft.com/office/drawing/2014/main" id="{954E8312-99F6-4AFD-8827-4958BAE22C38}"/>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0" y="0"/>
            <a:ext cx="6354715" cy="6142892"/>
          </a:xfrm>
        </p:spPr>
      </p:pic>
      <p:pic>
        <p:nvPicPr>
          <p:cNvPr id="11" name="Content Placeholder 10">
            <a:extLst>
              <a:ext uri="{FF2B5EF4-FFF2-40B4-BE49-F238E27FC236}">
                <a16:creationId xmlns:a16="http://schemas.microsoft.com/office/drawing/2014/main" id="{14A09214-8A38-4E6E-A588-F55944249008}"/>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9029" t="5190" r="21738" b="15515"/>
          <a:stretch/>
        </p:blipFill>
        <p:spPr>
          <a:xfrm>
            <a:off x="5837285" y="1606302"/>
            <a:ext cx="6354715" cy="5146190"/>
          </a:xfrm>
        </p:spPr>
      </p:pic>
    </p:spTree>
    <p:extLst>
      <p:ext uri="{BB962C8B-B14F-4D97-AF65-F5344CB8AC3E}">
        <p14:creationId xmlns:p14="http://schemas.microsoft.com/office/powerpoint/2010/main" val="28449162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2712B-5248-499B-B2F7-49589AD749CE}"/>
              </a:ext>
            </a:extLst>
          </p:cNvPr>
          <p:cNvSpPr>
            <a:spLocks noGrp="1"/>
          </p:cNvSpPr>
          <p:nvPr>
            <p:ph type="title"/>
          </p:nvPr>
        </p:nvSpPr>
        <p:spPr/>
        <p:txBody>
          <a:bodyPr/>
          <a:lstStyle/>
          <a:p>
            <a:endParaRPr lang="cs-CZ" dirty="0"/>
          </a:p>
        </p:txBody>
      </p:sp>
      <p:pic>
        <p:nvPicPr>
          <p:cNvPr id="5" name="Content Placeholder 7">
            <a:extLst>
              <a:ext uri="{FF2B5EF4-FFF2-40B4-BE49-F238E27FC236}">
                <a16:creationId xmlns:a16="http://schemas.microsoft.com/office/drawing/2014/main" id="{F25B0F55-9AAB-4CA8-A0CA-D29049F66F44}"/>
              </a:ext>
            </a:extLst>
          </p:cNvPr>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l="8142"/>
          <a:stretch/>
        </p:blipFill>
        <p:spPr>
          <a:xfrm>
            <a:off x="0" y="83752"/>
            <a:ext cx="6096000" cy="6354789"/>
          </a:xfrm>
        </p:spPr>
      </p:pic>
      <p:pic>
        <p:nvPicPr>
          <p:cNvPr id="6" name="Zástupný obsah 5">
            <a:extLst>
              <a:ext uri="{FF2B5EF4-FFF2-40B4-BE49-F238E27FC236}">
                <a16:creationId xmlns:a16="http://schemas.microsoft.com/office/drawing/2014/main" id="{5A4CCD02-F1CB-D583-CAFF-F3B9C667CB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44997" y="56522"/>
            <a:ext cx="3684340" cy="6744956"/>
          </a:xfrm>
          <a:prstGeom prst="rect">
            <a:avLst/>
          </a:prstGeom>
          <a:ln w="50800">
            <a:solidFill>
              <a:schemeClr val="accent2"/>
            </a:solidFill>
          </a:ln>
        </p:spPr>
      </p:pic>
      <p:sp>
        <p:nvSpPr>
          <p:cNvPr id="8" name="Obdélník 7">
            <a:extLst>
              <a:ext uri="{FF2B5EF4-FFF2-40B4-BE49-F238E27FC236}">
                <a16:creationId xmlns:a16="http://schemas.microsoft.com/office/drawing/2014/main" id="{D1FFD4F4-6F85-9454-32AD-7F88CC23BC90}"/>
              </a:ext>
            </a:extLst>
          </p:cNvPr>
          <p:cNvSpPr/>
          <p:nvPr/>
        </p:nvSpPr>
        <p:spPr>
          <a:xfrm>
            <a:off x="984739" y="1162678"/>
            <a:ext cx="633046" cy="1320800"/>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12" name="Obrázek 11" descr="Obsah obrázku obloha, socha, pomník, budova&#10;&#10;Popis byl vytvořen automaticky">
            <a:extLst>
              <a:ext uri="{FF2B5EF4-FFF2-40B4-BE49-F238E27FC236}">
                <a16:creationId xmlns:a16="http://schemas.microsoft.com/office/drawing/2014/main" id="{B449B7BF-47EE-7C96-5E84-5B7D099B6E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3479495"/>
            <a:ext cx="1953810" cy="3202303"/>
          </a:xfrm>
          <a:prstGeom prst="rect">
            <a:avLst/>
          </a:prstGeom>
        </p:spPr>
      </p:pic>
      <p:pic>
        <p:nvPicPr>
          <p:cNvPr id="14" name="Obrázek 13" descr="Obsah obrázku venku, budova, strom, obloha&#10;&#10;Popis byl vytvořen automaticky">
            <a:extLst>
              <a:ext uri="{FF2B5EF4-FFF2-40B4-BE49-F238E27FC236}">
                <a16:creationId xmlns:a16="http://schemas.microsoft.com/office/drawing/2014/main" id="{1F4DCB7E-2060-CE65-5C17-48A99630782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76351" y="130644"/>
            <a:ext cx="2635408" cy="1597688"/>
          </a:xfrm>
          <a:prstGeom prst="rect">
            <a:avLst/>
          </a:prstGeom>
        </p:spPr>
      </p:pic>
    </p:spTree>
    <p:extLst>
      <p:ext uri="{BB962C8B-B14F-4D97-AF65-F5344CB8AC3E}">
        <p14:creationId xmlns:p14="http://schemas.microsoft.com/office/powerpoint/2010/main" val="41807546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Obrázek 10" descr="Obsah obrázku strom, exteriér, budova, červená&#10;&#10;Popis byl vytvořen automaticky">
            <a:extLst>
              <a:ext uri="{FF2B5EF4-FFF2-40B4-BE49-F238E27FC236}">
                <a16:creationId xmlns:a16="http://schemas.microsoft.com/office/drawing/2014/main" id="{FDF67233-5EBA-1D92-3393-276E715BFC33}"/>
              </a:ext>
            </a:extLst>
          </p:cNvPr>
          <p:cNvPicPr>
            <a:picLocks noChangeAspect="1"/>
          </p:cNvPicPr>
          <p:nvPr/>
        </p:nvPicPr>
        <p:blipFill rotWithShape="1">
          <a:blip r:embed="rId2">
            <a:extLst>
              <a:ext uri="{28A0092B-C50C-407E-A947-70E740481C1C}">
                <a14:useLocalDpi xmlns:a14="http://schemas.microsoft.com/office/drawing/2010/main" val="0"/>
              </a:ext>
            </a:extLst>
          </a:blip>
          <a:srcRect t="13347" r="7065"/>
          <a:stretch/>
        </p:blipFill>
        <p:spPr>
          <a:xfrm>
            <a:off x="176107" y="412472"/>
            <a:ext cx="3097507" cy="2323129"/>
          </a:xfrm>
          <a:prstGeom prst="rect">
            <a:avLst/>
          </a:prstGeom>
        </p:spPr>
      </p:pic>
      <p:pic>
        <p:nvPicPr>
          <p:cNvPr id="5" name="Zástupný obsah 4" descr="Obsah obrázku strom, exteriér, budova, obloha&#10;&#10;Popis byl vytvořen automaticky">
            <a:extLst>
              <a:ext uri="{FF2B5EF4-FFF2-40B4-BE49-F238E27FC236}">
                <a16:creationId xmlns:a16="http://schemas.microsoft.com/office/drawing/2014/main" id="{F89C744B-52A3-56D5-5A8B-69C82200E5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8525" y="412472"/>
            <a:ext cx="3097505" cy="2323128"/>
          </a:xfrm>
          <a:prstGeom prst="rect">
            <a:avLst/>
          </a:prstGeom>
        </p:spPr>
      </p:pic>
      <p:pic>
        <p:nvPicPr>
          <p:cNvPr id="9" name="Obrázek 8" descr="Obsah obrázku exteriér, obloha, strom, budova&#10;&#10;Popis byl vytvořen automaticky">
            <a:extLst>
              <a:ext uri="{FF2B5EF4-FFF2-40B4-BE49-F238E27FC236}">
                <a16:creationId xmlns:a16="http://schemas.microsoft.com/office/drawing/2014/main" id="{912DF586-DC2F-B49F-E1BB-AB63B7666815}"/>
              </a:ext>
            </a:extLst>
          </p:cNvPr>
          <p:cNvPicPr>
            <a:picLocks noChangeAspect="1"/>
          </p:cNvPicPr>
          <p:nvPr/>
        </p:nvPicPr>
        <p:blipFill rotWithShape="1">
          <a:blip r:embed="rId4">
            <a:extLst>
              <a:ext uri="{28A0092B-C50C-407E-A947-70E740481C1C}">
                <a14:useLocalDpi xmlns:a14="http://schemas.microsoft.com/office/drawing/2010/main" val="0"/>
              </a:ext>
            </a:extLst>
          </a:blip>
          <a:srcRect l="16309" t="1" r="26426" b="49999"/>
          <a:stretch/>
        </p:blipFill>
        <p:spPr>
          <a:xfrm>
            <a:off x="352985" y="3448171"/>
            <a:ext cx="2830795" cy="3383603"/>
          </a:xfrm>
          <a:prstGeom prst="rect">
            <a:avLst/>
          </a:prstGeom>
        </p:spPr>
      </p:pic>
      <p:sp>
        <p:nvSpPr>
          <p:cNvPr id="20" name="Content Placeholder 14">
            <a:extLst>
              <a:ext uri="{FF2B5EF4-FFF2-40B4-BE49-F238E27FC236}">
                <a16:creationId xmlns:a16="http://schemas.microsoft.com/office/drawing/2014/main" id="{7B4C8A29-F079-FBCA-B20D-596C71E17E90}"/>
              </a:ext>
            </a:extLst>
          </p:cNvPr>
          <p:cNvSpPr>
            <a:spLocks noGrp="1"/>
          </p:cNvSpPr>
          <p:nvPr>
            <p:ph idx="1"/>
          </p:nvPr>
        </p:nvSpPr>
        <p:spPr>
          <a:xfrm>
            <a:off x="2173267" y="2735600"/>
            <a:ext cx="2930517" cy="849930"/>
          </a:xfrm>
        </p:spPr>
        <p:txBody>
          <a:bodyPr>
            <a:normAutofit fontScale="62500" lnSpcReduction="20000"/>
          </a:bodyPr>
          <a:lstStyle/>
          <a:p>
            <a:pPr marL="0" indent="0">
              <a:buNone/>
            </a:pPr>
            <a:r>
              <a:rPr lang="cs-CZ" dirty="0"/>
              <a:t>Kácov		Újezdec</a:t>
            </a:r>
          </a:p>
          <a:p>
            <a:pPr marL="0" indent="0">
              <a:buNone/>
            </a:pPr>
            <a:r>
              <a:rPr lang="cs-CZ" dirty="0"/>
              <a:t>Hostivice	Ploskovice</a:t>
            </a:r>
            <a:endParaRPr lang="en-US" dirty="0"/>
          </a:p>
        </p:txBody>
      </p:sp>
      <p:pic>
        <p:nvPicPr>
          <p:cNvPr id="7" name="Obrázek 6" descr="Obsah obrázku obloha, exteriér&#10;&#10;Popis byl vytvořen automaticky">
            <a:extLst>
              <a:ext uri="{FF2B5EF4-FFF2-40B4-BE49-F238E27FC236}">
                <a16:creationId xmlns:a16="http://schemas.microsoft.com/office/drawing/2014/main" id="{FC47F90D-956F-6589-2FC3-0A0BE0A10C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3215576" y="3851951"/>
            <a:ext cx="3383602" cy="2537701"/>
          </a:xfrm>
          <a:prstGeom prst="rect">
            <a:avLst/>
          </a:prstGeom>
        </p:spPr>
      </p:pic>
      <p:pic>
        <p:nvPicPr>
          <p:cNvPr id="13" name="Obrázek 12" descr="Obsah obrázku strom&#10;&#10;Popis byl vytvořen automaticky">
            <a:extLst>
              <a:ext uri="{FF2B5EF4-FFF2-40B4-BE49-F238E27FC236}">
                <a16:creationId xmlns:a16="http://schemas.microsoft.com/office/drawing/2014/main" id="{2DBB6395-1DBC-B856-E276-4E076DB18D8E}"/>
              </a:ext>
            </a:extLst>
          </p:cNvPr>
          <p:cNvPicPr>
            <a:picLocks noChangeAspect="1"/>
          </p:cNvPicPr>
          <p:nvPr/>
        </p:nvPicPr>
        <p:blipFill rotWithShape="1">
          <a:blip r:embed="rId6">
            <a:extLst>
              <a:ext uri="{28A0092B-C50C-407E-A947-70E740481C1C}">
                <a14:useLocalDpi xmlns:a14="http://schemas.microsoft.com/office/drawing/2010/main" val="0"/>
              </a:ext>
            </a:extLst>
          </a:blip>
          <a:srcRect l="8523" t="18356" r="9749" b="18561"/>
          <a:stretch/>
        </p:blipFill>
        <p:spPr>
          <a:xfrm rot="16200000">
            <a:off x="6451546" y="1592584"/>
            <a:ext cx="5604869" cy="3244645"/>
          </a:xfrm>
          <a:prstGeom prst="rect">
            <a:avLst/>
          </a:prstGeom>
        </p:spPr>
      </p:pic>
      <p:sp>
        <p:nvSpPr>
          <p:cNvPr id="14" name="Content Placeholder 14">
            <a:extLst>
              <a:ext uri="{FF2B5EF4-FFF2-40B4-BE49-F238E27FC236}">
                <a16:creationId xmlns:a16="http://schemas.microsoft.com/office/drawing/2014/main" id="{80ED3AAE-208D-227D-EC29-CE1FFA803E8A}"/>
              </a:ext>
            </a:extLst>
          </p:cNvPr>
          <p:cNvSpPr txBox="1">
            <a:spLocks/>
          </p:cNvSpPr>
          <p:nvPr/>
        </p:nvSpPr>
        <p:spPr>
          <a:xfrm>
            <a:off x="7631658" y="6017341"/>
            <a:ext cx="1493182" cy="48285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r>
              <a:rPr lang="cs-CZ" dirty="0"/>
              <a:t>Horní Police</a:t>
            </a:r>
            <a:endParaRPr lang="en-US" dirty="0"/>
          </a:p>
        </p:txBody>
      </p:sp>
    </p:spTree>
    <p:extLst>
      <p:ext uri="{BB962C8B-B14F-4D97-AF65-F5344CB8AC3E}">
        <p14:creationId xmlns:p14="http://schemas.microsoft.com/office/powerpoint/2010/main" val="18975804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30A072-D05C-4506-BB76-2CADE84963EB}"/>
              </a:ext>
            </a:extLst>
          </p:cNvPr>
          <p:cNvSpPr>
            <a:spLocks noGrp="1"/>
          </p:cNvSpPr>
          <p:nvPr>
            <p:ph type="title"/>
          </p:nvPr>
        </p:nvSpPr>
        <p:spPr/>
        <p:txBody>
          <a:bodyPr/>
          <a:lstStyle/>
          <a:p>
            <a:r>
              <a:rPr lang="cs-CZ" dirty="0"/>
              <a:t>Co je to krajina?</a:t>
            </a:r>
          </a:p>
        </p:txBody>
      </p:sp>
      <p:sp>
        <p:nvSpPr>
          <p:cNvPr id="3" name="Zástupný symbol pro obsah 2">
            <a:extLst>
              <a:ext uri="{FF2B5EF4-FFF2-40B4-BE49-F238E27FC236}">
                <a16:creationId xmlns:a16="http://schemas.microsoft.com/office/drawing/2014/main" id="{39AB1635-E906-4D73-AA0B-29CF73067EA0}"/>
              </a:ext>
            </a:extLst>
          </p:cNvPr>
          <p:cNvSpPr>
            <a:spLocks noGrp="1"/>
          </p:cNvSpPr>
          <p:nvPr>
            <p:ph idx="1"/>
          </p:nvPr>
        </p:nvSpPr>
        <p:spPr/>
        <p:txBody>
          <a:bodyPr/>
          <a:lstStyle/>
          <a:p>
            <a:r>
              <a:rPr lang="cs-CZ" dirty="0"/>
              <a:t>totalita</a:t>
            </a:r>
          </a:p>
          <a:p>
            <a:r>
              <a:rPr lang="cs-CZ" dirty="0"/>
              <a:t>palimpsest</a:t>
            </a:r>
          </a:p>
          <a:p>
            <a:r>
              <a:rPr lang="cs-CZ" dirty="0"/>
              <a:t>domov</a:t>
            </a:r>
          </a:p>
          <a:p>
            <a:r>
              <a:rPr lang="cs-CZ" dirty="0"/>
              <a:t>okolí</a:t>
            </a:r>
          </a:p>
          <a:p>
            <a:r>
              <a:rPr lang="cs-CZ" dirty="0"/>
              <a:t>území</a:t>
            </a:r>
          </a:p>
          <a:p>
            <a:r>
              <a:rPr lang="cs-CZ" dirty="0"/>
              <a:t>Prostor</a:t>
            </a:r>
          </a:p>
          <a:p>
            <a:endParaRPr lang="cs-CZ" dirty="0"/>
          </a:p>
          <a:p>
            <a:r>
              <a:rPr lang="cs-CZ" dirty="0"/>
              <a:t>Různé definice a asociace</a:t>
            </a:r>
          </a:p>
          <a:p>
            <a:endParaRPr lang="cs-CZ" dirty="0"/>
          </a:p>
          <a:p>
            <a:endParaRPr lang="cs-CZ" dirty="0"/>
          </a:p>
        </p:txBody>
      </p:sp>
    </p:spTree>
    <p:extLst>
      <p:ext uri="{BB962C8B-B14F-4D97-AF65-F5344CB8AC3E}">
        <p14:creationId xmlns:p14="http://schemas.microsoft.com/office/powerpoint/2010/main" val="34124012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6A48DC-5728-5E31-71C8-00E4039326F4}"/>
              </a:ext>
            </a:extLst>
          </p:cNvPr>
          <p:cNvSpPr>
            <a:spLocks noGrp="1"/>
          </p:cNvSpPr>
          <p:nvPr>
            <p:ph type="title"/>
          </p:nvPr>
        </p:nvSpPr>
        <p:spPr/>
        <p:txBody>
          <a:bodyPr/>
          <a:lstStyle/>
          <a:p>
            <a:r>
              <a:rPr lang="cs-CZ" dirty="0"/>
              <a:t>Sloup</a:t>
            </a:r>
          </a:p>
        </p:txBody>
      </p:sp>
      <p:pic>
        <p:nvPicPr>
          <p:cNvPr id="5" name="Zástupný obsah 4" descr="Obsah obrázku mapa, Letecké snímkování, text&#10;&#10;Popis byl vytvořen automaticky">
            <a:extLst>
              <a:ext uri="{FF2B5EF4-FFF2-40B4-BE49-F238E27FC236}">
                <a16:creationId xmlns:a16="http://schemas.microsoft.com/office/drawing/2014/main" id="{169FCC7A-BC1E-E791-C2B4-CDFF6A5CD5D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21446" y="117149"/>
            <a:ext cx="7793220" cy="6740851"/>
          </a:xfrm>
        </p:spPr>
      </p:pic>
      <p:sp>
        <p:nvSpPr>
          <p:cNvPr id="6" name="Zástupný obsah 2">
            <a:extLst>
              <a:ext uri="{FF2B5EF4-FFF2-40B4-BE49-F238E27FC236}">
                <a16:creationId xmlns:a16="http://schemas.microsoft.com/office/drawing/2014/main" id="{30EC06CF-7C15-526B-7441-2FCB59BAFD19}"/>
              </a:ext>
            </a:extLst>
          </p:cNvPr>
          <p:cNvSpPr txBox="1">
            <a:spLocks/>
          </p:cNvSpPr>
          <p:nvPr/>
        </p:nvSpPr>
        <p:spPr>
          <a:xfrm>
            <a:off x="677334" y="2160589"/>
            <a:ext cx="8596668" cy="3880773"/>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nSpc>
                <a:spcPct val="150000"/>
              </a:lnSpc>
            </a:pPr>
            <a:r>
              <a:rPr lang="cs-CZ" dirty="0"/>
              <a:t>Zámek</a:t>
            </a:r>
          </a:p>
          <a:p>
            <a:pPr>
              <a:lnSpc>
                <a:spcPct val="150000"/>
              </a:lnSpc>
            </a:pPr>
            <a:r>
              <a:rPr lang="cs-CZ" dirty="0"/>
              <a:t>Kostel</a:t>
            </a:r>
          </a:p>
          <a:p>
            <a:pPr>
              <a:lnSpc>
                <a:spcPct val="150000"/>
              </a:lnSpc>
            </a:pPr>
            <a:r>
              <a:rPr lang="cs-CZ" dirty="0"/>
              <a:t>Poustevna (skalní hrad)</a:t>
            </a:r>
          </a:p>
          <a:p>
            <a:pPr>
              <a:lnSpc>
                <a:spcPct val="150000"/>
              </a:lnSpc>
            </a:pPr>
            <a:r>
              <a:rPr lang="cs-CZ" dirty="0"/>
              <a:t>Pohřební kaple</a:t>
            </a:r>
          </a:p>
          <a:p>
            <a:pPr>
              <a:lnSpc>
                <a:spcPct val="150000"/>
              </a:lnSpc>
            </a:pPr>
            <a:r>
              <a:rPr lang="cs-CZ" dirty="0"/>
              <a:t>Nový bor (piaristé)</a:t>
            </a:r>
          </a:p>
          <a:p>
            <a:pPr>
              <a:lnSpc>
                <a:spcPct val="150000"/>
              </a:lnSpc>
            </a:pPr>
            <a:endParaRPr lang="cs-CZ" dirty="0"/>
          </a:p>
          <a:p>
            <a:r>
              <a:rPr lang="cs-CZ" dirty="0" err="1"/>
              <a:t>Kokořovci</a:t>
            </a:r>
            <a:r>
              <a:rPr lang="cs-CZ" dirty="0"/>
              <a:t> 1680</a:t>
            </a:r>
          </a:p>
          <a:p>
            <a:r>
              <a:rPr lang="cs-CZ" dirty="0"/>
              <a:t>Kinští 1730</a:t>
            </a:r>
          </a:p>
        </p:txBody>
      </p:sp>
      <p:sp>
        <p:nvSpPr>
          <p:cNvPr id="8" name="Obdélník 7">
            <a:extLst>
              <a:ext uri="{FF2B5EF4-FFF2-40B4-BE49-F238E27FC236}">
                <a16:creationId xmlns:a16="http://schemas.microsoft.com/office/drawing/2014/main" id="{3DC01EE8-E08E-4602-B507-5E851CA56CBC}"/>
              </a:ext>
            </a:extLst>
          </p:cNvPr>
          <p:cNvSpPr/>
          <p:nvPr/>
        </p:nvSpPr>
        <p:spPr>
          <a:xfrm rot="19263299">
            <a:off x="9103926" y="4113543"/>
            <a:ext cx="45719" cy="116378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Obdélník 8">
            <a:extLst>
              <a:ext uri="{FF2B5EF4-FFF2-40B4-BE49-F238E27FC236}">
                <a16:creationId xmlns:a16="http://schemas.microsoft.com/office/drawing/2014/main" id="{CDF4E841-1CB0-4A6E-96A3-273D767A42F5}"/>
              </a:ext>
            </a:extLst>
          </p:cNvPr>
          <p:cNvSpPr/>
          <p:nvPr/>
        </p:nvSpPr>
        <p:spPr>
          <a:xfrm rot="14063508">
            <a:off x="9001070" y="4988797"/>
            <a:ext cx="45719" cy="116378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4495764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9126418-2FF8-F5EB-8864-8B07E188C2EE}"/>
              </a:ext>
            </a:extLst>
          </p:cNvPr>
          <p:cNvSpPr>
            <a:spLocks noGrp="1"/>
          </p:cNvSpPr>
          <p:nvPr>
            <p:ph type="title"/>
          </p:nvPr>
        </p:nvSpPr>
        <p:spPr/>
        <p:txBody>
          <a:bodyPr/>
          <a:lstStyle/>
          <a:p>
            <a:r>
              <a:rPr lang="cs-CZ" dirty="0"/>
              <a:t>Kuks, Lysá nad Labem</a:t>
            </a:r>
          </a:p>
        </p:txBody>
      </p:sp>
      <p:sp>
        <p:nvSpPr>
          <p:cNvPr id="3" name="Zástupný obsah 2">
            <a:extLst>
              <a:ext uri="{FF2B5EF4-FFF2-40B4-BE49-F238E27FC236}">
                <a16:creationId xmlns:a16="http://schemas.microsoft.com/office/drawing/2014/main" id="{AF821858-8A1C-80D5-7939-3FEEDFAF3EE5}"/>
              </a:ext>
            </a:extLst>
          </p:cNvPr>
          <p:cNvSpPr>
            <a:spLocks noGrp="1"/>
          </p:cNvSpPr>
          <p:nvPr>
            <p:ph idx="1"/>
          </p:nvPr>
        </p:nvSpPr>
        <p:spPr/>
        <p:txBody>
          <a:bodyPr/>
          <a:lstStyle/>
          <a:p>
            <a:r>
              <a:rPr lang="cs-CZ" dirty="0"/>
              <a:t>František Antonín Špork</a:t>
            </a:r>
          </a:p>
          <a:p>
            <a:r>
              <a:rPr lang="cs-CZ" dirty="0"/>
              <a:t>1690; 1720</a:t>
            </a:r>
          </a:p>
        </p:txBody>
      </p:sp>
      <p:pic>
        <p:nvPicPr>
          <p:cNvPr id="5" name="Obrázek 4">
            <a:extLst>
              <a:ext uri="{FF2B5EF4-FFF2-40B4-BE49-F238E27FC236}">
                <a16:creationId xmlns:a16="http://schemas.microsoft.com/office/drawing/2014/main" id="{650BD96D-0B89-776B-C09D-E26B756A81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8257" y="1218055"/>
            <a:ext cx="4183743" cy="5639289"/>
          </a:xfrm>
          <a:prstGeom prst="rect">
            <a:avLst/>
          </a:prstGeom>
        </p:spPr>
      </p:pic>
      <p:pic>
        <p:nvPicPr>
          <p:cNvPr id="7" name="Obrázek 6">
            <a:extLst>
              <a:ext uri="{FF2B5EF4-FFF2-40B4-BE49-F238E27FC236}">
                <a16:creationId xmlns:a16="http://schemas.microsoft.com/office/drawing/2014/main" id="{29702D74-6F3A-8B35-E64B-CCE9382541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132" y="3479789"/>
            <a:ext cx="4059612" cy="3378211"/>
          </a:xfrm>
          <a:prstGeom prst="rect">
            <a:avLst/>
          </a:prstGeom>
        </p:spPr>
      </p:pic>
      <p:pic>
        <p:nvPicPr>
          <p:cNvPr id="9" name="Obrázek 8" descr="Obsah obrázku mapa, text, atlas&#10;&#10;Popis byl vytvořen automaticky">
            <a:extLst>
              <a:ext uri="{FF2B5EF4-FFF2-40B4-BE49-F238E27FC236}">
                <a16:creationId xmlns:a16="http://schemas.microsoft.com/office/drawing/2014/main" id="{7C0D85BE-246A-5522-7D63-6376EC9431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5493" y="4100975"/>
            <a:ext cx="5200111" cy="2679812"/>
          </a:xfrm>
          <a:prstGeom prst="rect">
            <a:avLst/>
          </a:prstGeom>
        </p:spPr>
      </p:pic>
    </p:spTree>
    <p:extLst>
      <p:ext uri="{BB962C8B-B14F-4D97-AF65-F5344CB8AC3E}">
        <p14:creationId xmlns:p14="http://schemas.microsoft.com/office/powerpoint/2010/main" val="13487244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558EF37-5DE4-0570-F1D4-86B14E2105A8}"/>
              </a:ext>
            </a:extLst>
          </p:cNvPr>
          <p:cNvSpPr>
            <a:spLocks noGrp="1"/>
          </p:cNvSpPr>
          <p:nvPr>
            <p:ph type="title"/>
          </p:nvPr>
        </p:nvSpPr>
        <p:spPr/>
        <p:txBody>
          <a:bodyPr/>
          <a:lstStyle/>
          <a:p>
            <a:r>
              <a:rPr lang="cs-CZ" dirty="0"/>
              <a:t>Nové Dvory</a:t>
            </a:r>
          </a:p>
        </p:txBody>
      </p:sp>
      <p:sp>
        <p:nvSpPr>
          <p:cNvPr id="3" name="Zástupný obsah 2">
            <a:extLst>
              <a:ext uri="{FF2B5EF4-FFF2-40B4-BE49-F238E27FC236}">
                <a16:creationId xmlns:a16="http://schemas.microsoft.com/office/drawing/2014/main" id="{06EC1FA9-E4C8-5277-EF44-2252B5AF73D0}"/>
              </a:ext>
            </a:extLst>
          </p:cNvPr>
          <p:cNvSpPr>
            <a:spLocks noGrp="1"/>
          </p:cNvSpPr>
          <p:nvPr>
            <p:ph idx="1"/>
          </p:nvPr>
        </p:nvSpPr>
        <p:spPr/>
        <p:txBody>
          <a:bodyPr/>
          <a:lstStyle/>
          <a:p>
            <a:r>
              <a:rPr lang="cs-CZ" dirty="0" err="1"/>
              <a:t>Věžníkové</a:t>
            </a:r>
            <a:r>
              <a:rPr lang="cs-CZ" dirty="0"/>
              <a:t> (1700)</a:t>
            </a:r>
          </a:p>
          <a:p>
            <a:r>
              <a:rPr lang="cs-CZ" dirty="0" err="1"/>
              <a:t>Batthyány</a:t>
            </a:r>
            <a:r>
              <a:rPr lang="cs-CZ" dirty="0"/>
              <a:t> (1750)</a:t>
            </a:r>
          </a:p>
        </p:txBody>
      </p:sp>
      <p:pic>
        <p:nvPicPr>
          <p:cNvPr id="4" name="Zástupný obsah 4">
            <a:extLst>
              <a:ext uri="{FF2B5EF4-FFF2-40B4-BE49-F238E27FC236}">
                <a16:creationId xmlns:a16="http://schemas.microsoft.com/office/drawing/2014/main" id="{860901E5-015E-2CCA-BFC6-41BCF08900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51725" y="-32468"/>
            <a:ext cx="6323615" cy="4127390"/>
          </a:xfrm>
          <a:prstGeom prst="rect">
            <a:avLst/>
          </a:prstGeom>
        </p:spPr>
      </p:pic>
      <p:pic>
        <p:nvPicPr>
          <p:cNvPr id="5" name="Obrázek 4">
            <a:extLst>
              <a:ext uri="{FF2B5EF4-FFF2-40B4-BE49-F238E27FC236}">
                <a16:creationId xmlns:a16="http://schemas.microsoft.com/office/drawing/2014/main" id="{0D042AB9-2015-F54C-4EFD-D8BFFCDCEB73}"/>
              </a:ext>
            </a:extLst>
          </p:cNvPr>
          <p:cNvPicPr>
            <a:picLocks noChangeAspect="1"/>
          </p:cNvPicPr>
          <p:nvPr/>
        </p:nvPicPr>
        <p:blipFill>
          <a:blip r:embed="rId3"/>
          <a:stretch>
            <a:fillRect/>
          </a:stretch>
        </p:blipFill>
        <p:spPr>
          <a:xfrm>
            <a:off x="1" y="3575220"/>
            <a:ext cx="5834270" cy="3259412"/>
          </a:xfrm>
          <a:prstGeom prst="rect">
            <a:avLst/>
          </a:prstGeom>
        </p:spPr>
      </p:pic>
    </p:spTree>
    <p:extLst>
      <p:ext uri="{BB962C8B-B14F-4D97-AF65-F5344CB8AC3E}">
        <p14:creationId xmlns:p14="http://schemas.microsoft.com/office/powerpoint/2010/main" val="23322194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C66B223-AEAA-022C-D6EE-078512F70D90}"/>
              </a:ext>
            </a:extLst>
          </p:cNvPr>
          <p:cNvSpPr>
            <a:spLocks noGrp="1"/>
          </p:cNvSpPr>
          <p:nvPr>
            <p:ph type="title"/>
          </p:nvPr>
        </p:nvSpPr>
        <p:spPr/>
        <p:txBody>
          <a:bodyPr/>
          <a:lstStyle/>
          <a:p>
            <a:r>
              <a:rPr lang="cs-CZ" dirty="0"/>
              <a:t>Chrast + Chroustovice</a:t>
            </a:r>
          </a:p>
        </p:txBody>
      </p:sp>
      <p:pic>
        <p:nvPicPr>
          <p:cNvPr id="5" name="Obrázek 4" descr="Obsah obrázku Letecké snímkování, Pohled z ptačí perspektivy, mapa, text&#10;&#10;Popis byl vytvořen automaticky">
            <a:extLst>
              <a:ext uri="{FF2B5EF4-FFF2-40B4-BE49-F238E27FC236}">
                <a16:creationId xmlns:a16="http://schemas.microsoft.com/office/drawing/2014/main" id="{BD62C253-8B33-CAFA-3A43-4BB4B03705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1" y="3525751"/>
            <a:ext cx="5050624" cy="3367083"/>
          </a:xfrm>
          <a:prstGeom prst="rect">
            <a:avLst/>
          </a:prstGeom>
        </p:spPr>
      </p:pic>
      <p:pic>
        <p:nvPicPr>
          <p:cNvPr id="7" name="Obrázek 6" descr="Obsah obrázku text, mapa&#10;&#10;Popis byl vytvořen automaticky">
            <a:extLst>
              <a:ext uri="{FF2B5EF4-FFF2-40B4-BE49-F238E27FC236}">
                <a16:creationId xmlns:a16="http://schemas.microsoft.com/office/drawing/2014/main" id="{02B9FC99-2B23-4162-548A-2D96AEB4E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0121" y="46243"/>
            <a:ext cx="3524545" cy="6748095"/>
          </a:xfrm>
          <a:prstGeom prst="rect">
            <a:avLst/>
          </a:prstGeom>
        </p:spPr>
      </p:pic>
      <p:sp>
        <p:nvSpPr>
          <p:cNvPr id="8" name="Zástupný obsah 2">
            <a:extLst>
              <a:ext uri="{FF2B5EF4-FFF2-40B4-BE49-F238E27FC236}">
                <a16:creationId xmlns:a16="http://schemas.microsoft.com/office/drawing/2014/main" id="{41B03FE9-1295-57AD-CE12-947A65A0D11B}"/>
              </a:ext>
            </a:extLst>
          </p:cNvPr>
          <p:cNvSpPr txBox="1">
            <a:spLocks/>
          </p:cNvSpPr>
          <p:nvPr/>
        </p:nvSpPr>
        <p:spPr>
          <a:xfrm>
            <a:off x="677334" y="1584119"/>
            <a:ext cx="8596668" cy="388077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cs-CZ"/>
              <a:t>Libštejnští </a:t>
            </a:r>
            <a:r>
              <a:rPr lang="cs-CZ" dirty="0"/>
              <a:t>z Kolovrat vs. Kinští</a:t>
            </a:r>
          </a:p>
          <a:p>
            <a:r>
              <a:rPr lang="cs-CZ" dirty="0"/>
              <a:t>Biskupové z HK</a:t>
            </a:r>
          </a:p>
        </p:txBody>
      </p:sp>
      <p:cxnSp>
        <p:nvCxnSpPr>
          <p:cNvPr id="6" name="Přímá spojnice se šipkou 5">
            <a:extLst>
              <a:ext uri="{FF2B5EF4-FFF2-40B4-BE49-F238E27FC236}">
                <a16:creationId xmlns:a16="http://schemas.microsoft.com/office/drawing/2014/main" id="{F410528F-DC27-42FA-9FAE-B294F5BBBBAF}"/>
              </a:ext>
            </a:extLst>
          </p:cNvPr>
          <p:cNvCxnSpPr>
            <a:cxnSpLocks/>
          </p:cNvCxnSpPr>
          <p:nvPr/>
        </p:nvCxnSpPr>
        <p:spPr>
          <a:xfrm>
            <a:off x="2081349" y="4519749"/>
            <a:ext cx="1297577" cy="1793965"/>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pic>
        <p:nvPicPr>
          <p:cNvPr id="11" name="Obrázek 10">
            <a:extLst>
              <a:ext uri="{FF2B5EF4-FFF2-40B4-BE49-F238E27FC236}">
                <a16:creationId xmlns:a16="http://schemas.microsoft.com/office/drawing/2014/main" id="{0BA995EE-E010-4A49-84D2-53CA2EC0E9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16731" y="-8709"/>
            <a:ext cx="3384029" cy="4397789"/>
          </a:xfrm>
          <a:prstGeom prst="rect">
            <a:avLst/>
          </a:prstGeom>
        </p:spPr>
      </p:pic>
    </p:spTree>
    <p:extLst>
      <p:ext uri="{BB962C8B-B14F-4D97-AF65-F5344CB8AC3E}">
        <p14:creationId xmlns:p14="http://schemas.microsoft.com/office/powerpoint/2010/main" val="25165540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57317F28-C406-43C3-87E7-02C6B290B73A}"/>
              </a:ext>
            </a:extLst>
          </p:cNvPr>
          <p:cNvSpPr>
            <a:spLocks noGrp="1"/>
          </p:cNvSpPr>
          <p:nvPr>
            <p:ph type="ctrTitle"/>
          </p:nvPr>
        </p:nvSpPr>
        <p:spPr/>
        <p:txBody>
          <a:bodyPr/>
          <a:lstStyle/>
          <a:p>
            <a:r>
              <a:rPr lang="cs-CZ" dirty="0"/>
              <a:t>Děkuji za pozornost!</a:t>
            </a:r>
          </a:p>
        </p:txBody>
      </p:sp>
      <p:sp>
        <p:nvSpPr>
          <p:cNvPr id="6" name="Podnadpis 2">
            <a:extLst>
              <a:ext uri="{FF2B5EF4-FFF2-40B4-BE49-F238E27FC236}">
                <a16:creationId xmlns:a16="http://schemas.microsoft.com/office/drawing/2014/main" id="{E1E34F02-089E-48CA-9FCA-F2CD13B14523}"/>
              </a:ext>
            </a:extLst>
          </p:cNvPr>
          <p:cNvSpPr>
            <a:spLocks noGrp="1"/>
          </p:cNvSpPr>
          <p:nvPr>
            <p:ph type="subTitle" idx="1"/>
          </p:nvPr>
        </p:nvSpPr>
        <p:spPr>
          <a:xfrm>
            <a:off x="1524000" y="3942860"/>
            <a:ext cx="9144000" cy="1655762"/>
          </a:xfrm>
        </p:spPr>
        <p:txBody>
          <a:bodyPr/>
          <a:lstStyle/>
          <a:p>
            <a:r>
              <a:rPr lang="cs-CZ" dirty="0"/>
              <a:t>Michal Vokurka</a:t>
            </a:r>
          </a:p>
          <a:p>
            <a:r>
              <a:rPr lang="cs-CZ" dirty="0"/>
              <a:t>Historický ústav AV ČR, v. v. i.</a:t>
            </a:r>
          </a:p>
          <a:p>
            <a:r>
              <a:rPr lang="cs-CZ" dirty="0">
                <a:hlinkClick r:id="rId2"/>
              </a:rPr>
              <a:t>vokurka@hiu.cas.cz</a:t>
            </a:r>
            <a:r>
              <a:rPr lang="cs-CZ" dirty="0"/>
              <a:t> / </a:t>
            </a:r>
            <a:r>
              <a:rPr lang="cs-CZ" dirty="0">
                <a:hlinkClick r:id="rId3"/>
              </a:rPr>
              <a:t>michalvokurka92@gmail.com</a:t>
            </a:r>
            <a:endParaRPr lang="cs-CZ" dirty="0"/>
          </a:p>
          <a:p>
            <a:endParaRPr lang="cs-CZ" dirty="0"/>
          </a:p>
        </p:txBody>
      </p:sp>
    </p:spTree>
    <p:extLst>
      <p:ext uri="{BB962C8B-B14F-4D97-AF65-F5344CB8AC3E}">
        <p14:creationId xmlns:p14="http://schemas.microsoft.com/office/powerpoint/2010/main" val="2441056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20D24A1-6F0F-49F3-A9C4-65F5B231CCA8}"/>
              </a:ext>
            </a:extLst>
          </p:cNvPr>
          <p:cNvSpPr>
            <a:spLocks noGrp="1"/>
          </p:cNvSpPr>
          <p:nvPr>
            <p:ph type="title"/>
          </p:nvPr>
        </p:nvSpPr>
        <p:spPr/>
        <p:txBody>
          <a:bodyPr/>
          <a:lstStyle/>
          <a:p>
            <a:r>
              <a:rPr lang="cs-CZ" dirty="0"/>
              <a:t>Mezi scenérií a prostředím</a:t>
            </a:r>
          </a:p>
        </p:txBody>
      </p:sp>
      <p:sp>
        <p:nvSpPr>
          <p:cNvPr id="3" name="Zástupný symbol pro obsah 2">
            <a:extLst>
              <a:ext uri="{FF2B5EF4-FFF2-40B4-BE49-F238E27FC236}">
                <a16:creationId xmlns:a16="http://schemas.microsoft.com/office/drawing/2014/main" id="{E359F84C-132E-4512-87EF-00665CA6D38D}"/>
              </a:ext>
            </a:extLst>
          </p:cNvPr>
          <p:cNvSpPr>
            <a:spLocks noGrp="1"/>
          </p:cNvSpPr>
          <p:nvPr>
            <p:ph idx="1"/>
          </p:nvPr>
        </p:nvSpPr>
        <p:spPr/>
        <p:txBody>
          <a:bodyPr>
            <a:normAutofit lnSpcReduction="10000"/>
          </a:bodyPr>
          <a:lstStyle/>
          <a:p>
            <a:pPr>
              <a:lnSpc>
                <a:spcPct val="150000"/>
              </a:lnSpc>
            </a:pPr>
            <a:r>
              <a:rPr lang="cs-CZ" dirty="0"/>
              <a:t>Viditelnost</a:t>
            </a:r>
          </a:p>
          <a:p>
            <a:pPr>
              <a:lnSpc>
                <a:spcPct val="150000"/>
              </a:lnSpc>
            </a:pPr>
            <a:r>
              <a:rPr lang="cs-CZ" dirty="0" err="1"/>
              <a:t>Landscape</a:t>
            </a:r>
            <a:r>
              <a:rPr lang="cs-CZ" dirty="0"/>
              <a:t>/</a:t>
            </a:r>
            <a:r>
              <a:rPr lang="cs-CZ" dirty="0" err="1"/>
              <a:t>Landschaft</a:t>
            </a:r>
            <a:r>
              <a:rPr lang="cs-CZ" dirty="0"/>
              <a:t>/</a:t>
            </a:r>
            <a:r>
              <a:rPr lang="cs-CZ" dirty="0" err="1"/>
              <a:t>paysage</a:t>
            </a:r>
            <a:r>
              <a:rPr lang="cs-CZ" dirty="0"/>
              <a:t>/</a:t>
            </a:r>
            <a:r>
              <a:rPr lang="cs-CZ" dirty="0" err="1"/>
              <a:t>paesaggio</a:t>
            </a:r>
            <a:r>
              <a:rPr lang="cs-CZ" dirty="0"/>
              <a:t> – nové slovo v 15./16. stol.</a:t>
            </a:r>
          </a:p>
          <a:p>
            <a:pPr>
              <a:lnSpc>
                <a:spcPct val="150000"/>
              </a:lnSpc>
            </a:pPr>
            <a:r>
              <a:rPr lang="cs-CZ" dirty="0"/>
              <a:t>Historie krajiny přes krajinomalbu vs. archeologie a přírodovědné obory</a:t>
            </a:r>
          </a:p>
          <a:p>
            <a:pPr>
              <a:lnSpc>
                <a:spcPct val="150000"/>
              </a:lnSpc>
            </a:pPr>
            <a:r>
              <a:rPr lang="cs-CZ" dirty="0"/>
              <a:t>Fyzická entita vs. koncept</a:t>
            </a:r>
          </a:p>
          <a:p>
            <a:pPr>
              <a:lnSpc>
                <a:spcPct val="150000"/>
              </a:lnSpc>
            </a:pPr>
            <a:r>
              <a:rPr lang="cs-CZ" dirty="0"/>
              <a:t>Uměleckohistorická x geografická? x environmentální definice </a:t>
            </a:r>
          </a:p>
        </p:txBody>
      </p:sp>
    </p:spTree>
    <p:extLst>
      <p:ext uri="{BB962C8B-B14F-4D97-AF65-F5344CB8AC3E}">
        <p14:creationId xmlns:p14="http://schemas.microsoft.com/office/powerpoint/2010/main" val="32054345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4C11727-36A2-4387-106E-9135D20C2AF6}"/>
              </a:ext>
            </a:extLst>
          </p:cNvPr>
          <p:cNvSpPr>
            <a:spLocks noGrp="1"/>
          </p:cNvSpPr>
          <p:nvPr>
            <p:ph type="title"/>
          </p:nvPr>
        </p:nvSpPr>
        <p:spPr/>
        <p:txBody>
          <a:bodyPr/>
          <a:lstStyle/>
          <a:p>
            <a:r>
              <a:rPr lang="cs-CZ" dirty="0"/>
              <a:t>Alan R. H. </a:t>
            </a:r>
            <a:r>
              <a:rPr lang="cs-CZ" dirty="0" err="1"/>
              <a:t>Baker</a:t>
            </a:r>
            <a:br>
              <a:rPr lang="cs-CZ" dirty="0"/>
            </a:br>
            <a:r>
              <a:rPr lang="cs-CZ" dirty="0" err="1"/>
              <a:t>History</a:t>
            </a:r>
            <a:r>
              <a:rPr lang="cs-CZ" dirty="0"/>
              <a:t> &amp; </a:t>
            </a:r>
            <a:r>
              <a:rPr lang="cs-CZ" dirty="0" err="1"/>
              <a:t>geography</a:t>
            </a:r>
            <a:r>
              <a:rPr lang="cs-CZ" dirty="0"/>
              <a:t>. </a:t>
            </a:r>
            <a:r>
              <a:rPr lang="cs-CZ" dirty="0" err="1"/>
              <a:t>Bridging</a:t>
            </a:r>
            <a:r>
              <a:rPr lang="cs-CZ" dirty="0"/>
              <a:t> </a:t>
            </a:r>
            <a:r>
              <a:rPr lang="cs-CZ" dirty="0" err="1"/>
              <a:t>the</a:t>
            </a:r>
            <a:r>
              <a:rPr lang="cs-CZ" dirty="0"/>
              <a:t> </a:t>
            </a:r>
            <a:r>
              <a:rPr lang="cs-CZ" dirty="0" err="1"/>
              <a:t>divide</a:t>
            </a:r>
            <a:endParaRPr lang="cs-CZ" dirty="0"/>
          </a:p>
        </p:txBody>
      </p:sp>
      <p:sp>
        <p:nvSpPr>
          <p:cNvPr id="3" name="Zástupný obsah 2">
            <a:extLst>
              <a:ext uri="{FF2B5EF4-FFF2-40B4-BE49-F238E27FC236}">
                <a16:creationId xmlns:a16="http://schemas.microsoft.com/office/drawing/2014/main" id="{EE753EDB-7692-B85E-A540-7279DDF4F43E}"/>
              </a:ext>
            </a:extLst>
          </p:cNvPr>
          <p:cNvSpPr>
            <a:spLocks noGrp="1"/>
          </p:cNvSpPr>
          <p:nvPr>
            <p:ph idx="1"/>
          </p:nvPr>
        </p:nvSpPr>
        <p:spPr>
          <a:xfrm>
            <a:off x="838200" y="1825625"/>
            <a:ext cx="8194964" cy="4351338"/>
          </a:xfrm>
        </p:spPr>
        <p:txBody>
          <a:bodyPr/>
          <a:lstStyle/>
          <a:p>
            <a:r>
              <a:rPr lang="cs-CZ" sz="2400" dirty="0">
                <a:effectLst/>
                <a:latin typeface="Times New Roman" panose="02020603050405020304" pitchFamily="18" charset="0"/>
                <a:ea typeface="Calibri" panose="020F0502020204030204" pitchFamily="34" charset="0"/>
              </a:rPr>
              <a:t>„</a:t>
            </a:r>
            <a:r>
              <a:rPr lang="cs-CZ" sz="2400" dirty="0" err="1">
                <a:effectLst/>
                <a:latin typeface="Times New Roman" panose="02020603050405020304" pitchFamily="18" charset="0"/>
                <a:ea typeface="Calibri" panose="020F0502020204030204" pitchFamily="34" charset="0"/>
              </a:rPr>
              <a:t>The</a:t>
            </a:r>
            <a:r>
              <a:rPr lang="cs-CZ" sz="2400" dirty="0">
                <a:effectLst/>
                <a:latin typeface="Times New Roman" panose="02020603050405020304" pitchFamily="18" charset="0"/>
                <a:ea typeface="Calibri" panose="020F0502020204030204" pitchFamily="34" charset="0"/>
              </a:rPr>
              <a:t> term </a:t>
            </a:r>
            <a:r>
              <a:rPr lang="cs-CZ" sz="2400" dirty="0" err="1">
                <a:effectLst/>
                <a:latin typeface="Times New Roman" panose="02020603050405020304" pitchFamily="18" charset="0"/>
                <a:ea typeface="Calibri" panose="020F0502020204030204" pitchFamily="34" charset="0"/>
              </a:rPr>
              <a:t>landscape</a:t>
            </a:r>
            <a:r>
              <a:rPr lang="cs-CZ" sz="2400" dirty="0">
                <a:effectLst/>
                <a:latin typeface="Times New Roman" panose="02020603050405020304" pitchFamily="18" charset="0"/>
                <a:ea typeface="Calibri" panose="020F0502020204030204" pitchFamily="34" charset="0"/>
              </a:rPr>
              <a:t> </a:t>
            </a:r>
            <a:r>
              <a:rPr lang="cs-CZ" sz="2400" dirty="0" err="1">
                <a:effectLst/>
                <a:latin typeface="Times New Roman" panose="02020603050405020304" pitchFamily="18" charset="0"/>
                <a:ea typeface="Calibri" panose="020F0502020204030204" pitchFamily="34" charset="0"/>
              </a:rPr>
              <a:t>refers</a:t>
            </a:r>
            <a:r>
              <a:rPr lang="cs-CZ" sz="2400" dirty="0">
                <a:effectLst/>
                <a:latin typeface="Times New Roman" panose="02020603050405020304" pitchFamily="18" charset="0"/>
                <a:ea typeface="Calibri" panose="020F0502020204030204" pitchFamily="34" charset="0"/>
              </a:rPr>
              <a:t> to </a:t>
            </a:r>
            <a:r>
              <a:rPr lang="cs-CZ" sz="2400" dirty="0" err="1">
                <a:effectLst/>
                <a:latin typeface="Times New Roman" panose="02020603050405020304" pitchFamily="18" charset="0"/>
                <a:ea typeface="Calibri" panose="020F0502020204030204" pitchFamily="34" charset="0"/>
              </a:rPr>
              <a:t>the</a:t>
            </a:r>
            <a:r>
              <a:rPr lang="cs-CZ" sz="2400" dirty="0">
                <a:effectLst/>
                <a:latin typeface="Times New Roman" panose="02020603050405020304" pitchFamily="18" charset="0"/>
                <a:ea typeface="Calibri" panose="020F0502020204030204" pitchFamily="34" charset="0"/>
              </a:rPr>
              <a:t> </a:t>
            </a:r>
            <a:r>
              <a:rPr lang="cs-CZ" sz="2400" dirty="0" err="1">
                <a:effectLst/>
                <a:latin typeface="Times New Roman" panose="02020603050405020304" pitchFamily="18" charset="0"/>
                <a:ea typeface="Calibri" panose="020F0502020204030204" pitchFamily="34" charset="0"/>
              </a:rPr>
              <a:t>form</a:t>
            </a:r>
            <a:r>
              <a:rPr lang="cs-CZ" sz="2400" dirty="0">
                <a:effectLst/>
                <a:latin typeface="Times New Roman" panose="02020603050405020304" pitchFamily="18" charset="0"/>
                <a:ea typeface="Calibri" panose="020F0502020204030204" pitchFamily="34" charset="0"/>
              </a:rPr>
              <a:t>, to </a:t>
            </a:r>
            <a:r>
              <a:rPr lang="cs-CZ" sz="2400" dirty="0" err="1">
                <a:effectLst/>
                <a:latin typeface="Times New Roman" panose="02020603050405020304" pitchFamily="18" charset="0"/>
                <a:ea typeface="Calibri" panose="020F0502020204030204" pitchFamily="34" charset="0"/>
              </a:rPr>
              <a:t>the</a:t>
            </a:r>
            <a:r>
              <a:rPr lang="cs-CZ" sz="2400" dirty="0">
                <a:effectLst/>
                <a:latin typeface="Times New Roman" panose="02020603050405020304" pitchFamily="18" charset="0"/>
                <a:ea typeface="Calibri" panose="020F0502020204030204" pitchFamily="34" charset="0"/>
              </a:rPr>
              <a:t> </a:t>
            </a:r>
            <a:r>
              <a:rPr lang="cs-CZ" sz="2400" dirty="0" err="1">
                <a:effectLst/>
                <a:latin typeface="Times New Roman" panose="02020603050405020304" pitchFamily="18" charset="0"/>
                <a:ea typeface="Calibri" panose="020F0502020204030204" pitchFamily="34" charset="0"/>
              </a:rPr>
              <a:t>structure</a:t>
            </a:r>
            <a:r>
              <a:rPr lang="cs-CZ" sz="2400" dirty="0">
                <a:effectLst/>
                <a:latin typeface="Times New Roman" panose="02020603050405020304" pitchFamily="18" charset="0"/>
                <a:ea typeface="Calibri" panose="020F0502020204030204" pitchFamily="34" charset="0"/>
              </a:rPr>
              <a:t>, to </a:t>
            </a:r>
            <a:r>
              <a:rPr lang="cs-CZ" sz="2400" dirty="0" err="1">
                <a:effectLst/>
                <a:latin typeface="Times New Roman" panose="02020603050405020304" pitchFamily="18" charset="0"/>
                <a:ea typeface="Calibri" panose="020F0502020204030204" pitchFamily="34" charset="0"/>
              </a:rPr>
              <a:t>the</a:t>
            </a:r>
            <a:r>
              <a:rPr lang="cs-CZ" sz="2400" dirty="0">
                <a:effectLst/>
                <a:latin typeface="Times New Roman" panose="02020603050405020304" pitchFamily="18" charset="0"/>
                <a:ea typeface="Calibri" panose="020F0502020204030204" pitchFamily="34" charset="0"/>
              </a:rPr>
              <a:t> </a:t>
            </a:r>
            <a:r>
              <a:rPr lang="cs-CZ" sz="2400" dirty="0" err="1">
                <a:effectLst/>
                <a:latin typeface="Times New Roman" panose="02020603050405020304" pitchFamily="18" charset="0"/>
                <a:ea typeface="Calibri" panose="020F0502020204030204" pitchFamily="34" charset="0"/>
              </a:rPr>
              <a:t>appearance</a:t>
            </a:r>
            <a:r>
              <a:rPr lang="cs-CZ" sz="2400" dirty="0">
                <a:effectLst/>
                <a:latin typeface="Times New Roman" panose="02020603050405020304" pitchFamily="18" charset="0"/>
                <a:ea typeface="Calibri" panose="020F0502020204030204" pitchFamily="34" charset="0"/>
              </a:rPr>
              <a:t>, to </a:t>
            </a:r>
            <a:r>
              <a:rPr lang="cs-CZ" sz="2400" dirty="0" err="1">
                <a:effectLst/>
                <a:latin typeface="Times New Roman" panose="02020603050405020304" pitchFamily="18" charset="0"/>
                <a:ea typeface="Calibri" panose="020F0502020204030204" pitchFamily="34" charset="0"/>
              </a:rPr>
              <a:t>the</a:t>
            </a:r>
            <a:r>
              <a:rPr lang="cs-CZ" sz="2400" dirty="0">
                <a:effectLst/>
                <a:latin typeface="Times New Roman" panose="02020603050405020304" pitchFamily="18" charset="0"/>
                <a:ea typeface="Calibri" panose="020F0502020204030204" pitchFamily="34" charset="0"/>
              </a:rPr>
              <a:t> </a:t>
            </a:r>
            <a:r>
              <a:rPr lang="cs-CZ" sz="2400" b="1" u="sng" dirty="0" err="1">
                <a:effectLst/>
                <a:latin typeface="Times New Roman" panose="02020603050405020304" pitchFamily="18" charset="0"/>
                <a:ea typeface="Calibri" panose="020F0502020204030204" pitchFamily="34" charset="0"/>
              </a:rPr>
              <a:t>visible</a:t>
            </a:r>
            <a:r>
              <a:rPr lang="cs-CZ" sz="2400" b="1" u="sng" dirty="0">
                <a:effectLst/>
                <a:latin typeface="Times New Roman" panose="02020603050405020304" pitchFamily="18" charset="0"/>
                <a:ea typeface="Calibri" panose="020F0502020204030204" pitchFamily="34" charset="0"/>
              </a:rPr>
              <a:t> </a:t>
            </a:r>
            <a:r>
              <a:rPr lang="cs-CZ" sz="2400" b="1" u="sng" dirty="0" err="1">
                <a:effectLst/>
                <a:latin typeface="Times New Roman" panose="02020603050405020304" pitchFamily="18" charset="0"/>
                <a:ea typeface="Calibri" panose="020F0502020204030204" pitchFamily="34" charset="0"/>
              </a:rPr>
              <a:t>manifestation</a:t>
            </a:r>
            <a:r>
              <a:rPr lang="cs-CZ" sz="2400" b="1" u="sng" dirty="0">
                <a:effectLst/>
                <a:latin typeface="Times New Roman" panose="02020603050405020304" pitchFamily="18" charset="0"/>
                <a:ea typeface="Calibri" panose="020F0502020204030204" pitchFamily="34" charset="0"/>
              </a:rPr>
              <a:t> </a:t>
            </a:r>
            <a:r>
              <a:rPr lang="cs-CZ" sz="2400" b="1" u="sng" dirty="0" err="1">
                <a:effectLst/>
                <a:latin typeface="Times New Roman" panose="02020603050405020304" pitchFamily="18" charset="0"/>
                <a:ea typeface="Calibri" panose="020F0502020204030204" pitchFamily="34" charset="0"/>
              </a:rPr>
              <a:t>of</a:t>
            </a:r>
            <a:r>
              <a:rPr lang="cs-CZ" sz="2400" b="1" u="sng" dirty="0">
                <a:effectLst/>
                <a:latin typeface="Times New Roman" panose="02020603050405020304" pitchFamily="18" charset="0"/>
                <a:ea typeface="Calibri" panose="020F0502020204030204" pitchFamily="34" charset="0"/>
              </a:rPr>
              <a:t> </a:t>
            </a:r>
            <a:r>
              <a:rPr lang="cs-CZ" sz="2400" b="1" u="sng" dirty="0" err="1">
                <a:effectLst/>
                <a:latin typeface="Times New Roman" panose="02020603050405020304" pitchFamily="18" charset="0"/>
                <a:ea typeface="Calibri" panose="020F0502020204030204" pitchFamily="34" charset="0"/>
              </a:rPr>
              <a:t>the</a:t>
            </a:r>
            <a:r>
              <a:rPr lang="cs-CZ" sz="2400" b="1" u="sng" dirty="0">
                <a:effectLst/>
                <a:latin typeface="Times New Roman" panose="02020603050405020304" pitchFamily="18" charset="0"/>
                <a:ea typeface="Calibri" panose="020F0502020204030204" pitchFamily="34" charset="0"/>
              </a:rPr>
              <a:t> </a:t>
            </a:r>
            <a:r>
              <a:rPr lang="cs-CZ" sz="2400" b="1" u="sng" dirty="0" err="1">
                <a:effectLst/>
                <a:latin typeface="Times New Roman" panose="02020603050405020304" pitchFamily="18" charset="0"/>
                <a:ea typeface="Calibri" panose="020F0502020204030204" pitchFamily="34" charset="0"/>
              </a:rPr>
              <a:t>relationship</a:t>
            </a:r>
            <a:r>
              <a:rPr lang="cs-CZ" sz="2400" b="1" u="sng" dirty="0">
                <a:effectLst/>
                <a:latin typeface="Times New Roman" panose="02020603050405020304" pitchFamily="18" charset="0"/>
                <a:ea typeface="Calibri" panose="020F0502020204030204" pitchFamily="34" charset="0"/>
              </a:rPr>
              <a:t> </a:t>
            </a:r>
            <a:r>
              <a:rPr lang="cs-CZ" sz="2400" b="1" u="sng" dirty="0" err="1">
                <a:effectLst/>
                <a:latin typeface="Times New Roman" panose="02020603050405020304" pitchFamily="18" charset="0"/>
                <a:ea typeface="Calibri" panose="020F0502020204030204" pitchFamily="34" charset="0"/>
              </a:rPr>
              <a:t>between</a:t>
            </a:r>
            <a:r>
              <a:rPr lang="cs-CZ" sz="2400" b="1" u="sng" dirty="0">
                <a:effectLst/>
                <a:latin typeface="Times New Roman" panose="02020603050405020304" pitchFamily="18" charset="0"/>
                <a:ea typeface="Calibri" panose="020F0502020204030204" pitchFamily="34" charset="0"/>
              </a:rPr>
              <a:t> </a:t>
            </a:r>
            <a:r>
              <a:rPr lang="cs-CZ" sz="2400" b="1" u="sng" dirty="0" err="1">
                <a:effectLst/>
                <a:latin typeface="Times New Roman" panose="02020603050405020304" pitchFamily="18" charset="0"/>
                <a:ea typeface="Calibri" panose="020F0502020204030204" pitchFamily="34" charset="0"/>
              </a:rPr>
              <a:t>people</a:t>
            </a:r>
            <a:r>
              <a:rPr lang="cs-CZ" sz="2400" b="1" u="sng" dirty="0">
                <a:effectLst/>
                <a:latin typeface="Times New Roman" panose="02020603050405020304" pitchFamily="18" charset="0"/>
                <a:ea typeface="Calibri" panose="020F0502020204030204" pitchFamily="34" charset="0"/>
              </a:rPr>
              <a:t> and </a:t>
            </a:r>
            <a:r>
              <a:rPr lang="cs-CZ" sz="2400" b="1" u="sng" dirty="0" err="1">
                <a:effectLst/>
                <a:latin typeface="Times New Roman" panose="02020603050405020304" pitchFamily="18" charset="0"/>
                <a:ea typeface="Calibri" panose="020F0502020204030204" pitchFamily="34" charset="0"/>
              </a:rPr>
              <a:t>the</a:t>
            </a:r>
            <a:r>
              <a:rPr lang="cs-CZ" sz="2400" b="1" u="sng" dirty="0">
                <a:effectLst/>
                <a:latin typeface="Times New Roman" panose="02020603050405020304" pitchFamily="18" charset="0"/>
                <a:ea typeface="Calibri" panose="020F0502020204030204" pitchFamily="34" charset="0"/>
              </a:rPr>
              <a:t> </a:t>
            </a:r>
            <a:r>
              <a:rPr lang="cs-CZ" sz="2400" b="1" u="sng" dirty="0" err="1">
                <a:effectLst/>
                <a:latin typeface="Times New Roman" panose="02020603050405020304" pitchFamily="18" charset="0"/>
                <a:ea typeface="Calibri" panose="020F0502020204030204" pitchFamily="34" charset="0"/>
              </a:rPr>
              <a:t>space</a:t>
            </a:r>
            <a:r>
              <a:rPr lang="cs-CZ" sz="2400" b="1" u="sng" dirty="0">
                <a:effectLst/>
                <a:latin typeface="Times New Roman" panose="02020603050405020304" pitchFamily="18" charset="0"/>
                <a:ea typeface="Calibri" panose="020F0502020204030204" pitchFamily="34" charset="0"/>
              </a:rPr>
              <a:t>/land</a:t>
            </a:r>
            <a:r>
              <a:rPr lang="cs-CZ" sz="2400" dirty="0">
                <a:effectLst/>
                <a:latin typeface="Times New Roman" panose="02020603050405020304" pitchFamily="18" charset="0"/>
                <a:ea typeface="Calibri" panose="020F0502020204030204" pitchFamily="34" charset="0"/>
              </a:rPr>
              <a:t> </a:t>
            </a:r>
            <a:r>
              <a:rPr lang="cs-CZ" sz="2400" dirty="0" err="1">
                <a:effectLst/>
                <a:latin typeface="Times New Roman" panose="02020603050405020304" pitchFamily="18" charset="0"/>
                <a:ea typeface="Calibri" panose="020F0502020204030204" pitchFamily="34" charset="0"/>
              </a:rPr>
              <a:t>they</a:t>
            </a:r>
            <a:r>
              <a:rPr lang="cs-CZ" sz="2400" dirty="0">
                <a:effectLst/>
                <a:latin typeface="Times New Roman" panose="02020603050405020304" pitchFamily="18" charset="0"/>
                <a:ea typeface="Calibri" panose="020F0502020204030204" pitchFamily="34" charset="0"/>
              </a:rPr>
              <a:t> </a:t>
            </a:r>
            <a:r>
              <a:rPr lang="cs-CZ" sz="2400" dirty="0" err="1">
                <a:effectLst/>
                <a:latin typeface="Times New Roman" panose="02020603050405020304" pitchFamily="18" charset="0"/>
                <a:ea typeface="Calibri" panose="020F0502020204030204" pitchFamily="34" charset="0"/>
              </a:rPr>
              <a:t>occupy</a:t>
            </a:r>
            <a:r>
              <a:rPr lang="cs-CZ" sz="2400" dirty="0">
                <a:effectLst/>
                <a:latin typeface="Times New Roman" panose="02020603050405020304" pitchFamily="18" charset="0"/>
                <a:ea typeface="Calibri" panose="020F0502020204030204" pitchFamily="34" charset="0"/>
              </a:rPr>
              <a:t>, </a:t>
            </a:r>
            <a:r>
              <a:rPr lang="cs-CZ" sz="2400" dirty="0" err="1">
                <a:effectLst/>
                <a:latin typeface="Times New Roman" panose="02020603050405020304" pitchFamily="18" charset="0"/>
                <a:ea typeface="Calibri" panose="020F0502020204030204" pitchFamily="34" charset="0"/>
              </a:rPr>
              <a:t>their</a:t>
            </a:r>
            <a:r>
              <a:rPr lang="cs-CZ" sz="2400" dirty="0">
                <a:effectLst/>
                <a:latin typeface="Times New Roman" panose="02020603050405020304" pitchFamily="18" charset="0"/>
                <a:ea typeface="Calibri" panose="020F0502020204030204" pitchFamily="34" charset="0"/>
              </a:rPr>
              <a:t> milieu (</a:t>
            </a:r>
            <a:r>
              <a:rPr lang="cs-CZ" sz="2400" dirty="0" err="1">
                <a:effectLst/>
                <a:latin typeface="Times New Roman" panose="02020603050405020304" pitchFamily="18" charset="0"/>
                <a:ea typeface="Calibri" panose="020F0502020204030204" pitchFamily="34" charset="0"/>
              </a:rPr>
              <a:t>both</a:t>
            </a:r>
            <a:r>
              <a:rPr lang="cs-CZ" sz="2400" dirty="0">
                <a:effectLst/>
                <a:latin typeface="Times New Roman" panose="02020603050405020304" pitchFamily="18" charset="0"/>
                <a:ea typeface="Calibri" panose="020F0502020204030204" pitchFamily="34" charset="0"/>
              </a:rPr>
              <a:t> </a:t>
            </a:r>
            <a:r>
              <a:rPr lang="cs-CZ" sz="2400" dirty="0" err="1">
                <a:effectLst/>
                <a:latin typeface="Times New Roman" panose="02020603050405020304" pitchFamily="18" charset="0"/>
                <a:ea typeface="Calibri" panose="020F0502020204030204" pitchFamily="34" charset="0"/>
              </a:rPr>
              <a:t>human</a:t>
            </a:r>
            <a:r>
              <a:rPr lang="cs-CZ" sz="2400" dirty="0">
                <a:effectLst/>
                <a:latin typeface="Times New Roman" panose="02020603050405020304" pitchFamily="18" charset="0"/>
                <a:ea typeface="Calibri" panose="020F0502020204030204" pitchFamily="34" charset="0"/>
              </a:rPr>
              <a:t> and </a:t>
            </a:r>
            <a:r>
              <a:rPr lang="cs-CZ" sz="2400" dirty="0" err="1">
                <a:effectLst/>
                <a:latin typeface="Times New Roman" panose="02020603050405020304" pitchFamily="18" charset="0"/>
                <a:ea typeface="Calibri" panose="020F0502020204030204" pitchFamily="34" charset="0"/>
              </a:rPr>
              <a:t>physical</a:t>
            </a:r>
            <a:r>
              <a:rPr lang="cs-CZ" sz="2400" dirty="0">
                <a:effectLst/>
                <a:latin typeface="Times New Roman" panose="02020603050405020304" pitchFamily="18" charset="0"/>
                <a:ea typeface="Calibri" panose="020F0502020204030204" pitchFamily="34" charset="0"/>
              </a:rPr>
              <a:t>), </a:t>
            </a:r>
            <a:r>
              <a:rPr lang="cs-CZ" sz="2400" dirty="0" err="1">
                <a:effectLst/>
                <a:latin typeface="Times New Roman" panose="02020603050405020304" pitchFamily="18" charset="0"/>
                <a:ea typeface="Calibri" panose="020F0502020204030204" pitchFamily="34" charset="0"/>
              </a:rPr>
              <a:t>while</a:t>
            </a:r>
            <a:r>
              <a:rPr lang="cs-CZ" sz="2400" dirty="0">
                <a:effectLst/>
                <a:latin typeface="Times New Roman" panose="02020603050405020304" pitchFamily="18" charset="0"/>
                <a:ea typeface="Calibri" panose="020F0502020204030204" pitchFamily="34" charset="0"/>
              </a:rPr>
              <a:t> I </a:t>
            </a:r>
            <a:r>
              <a:rPr lang="cs-CZ" sz="2400" dirty="0" err="1">
                <a:effectLst/>
                <a:latin typeface="Times New Roman" panose="02020603050405020304" pitchFamily="18" charset="0"/>
                <a:ea typeface="Calibri" panose="020F0502020204030204" pitchFamily="34" charset="0"/>
              </a:rPr>
              <a:t>take</a:t>
            </a:r>
            <a:r>
              <a:rPr lang="cs-CZ" sz="2400" dirty="0">
                <a:effectLst/>
                <a:latin typeface="Times New Roman" panose="02020603050405020304" pitchFamily="18" charset="0"/>
                <a:ea typeface="Calibri" panose="020F0502020204030204" pitchFamily="34" charset="0"/>
              </a:rPr>
              <a:t> </a:t>
            </a:r>
            <a:r>
              <a:rPr lang="cs-CZ" sz="2400" dirty="0" err="1">
                <a:effectLst/>
                <a:latin typeface="Times New Roman" panose="02020603050405020304" pitchFamily="18" charset="0"/>
                <a:ea typeface="Calibri" panose="020F0502020204030204" pitchFamily="34" charset="0"/>
              </a:rPr>
              <a:t>the</a:t>
            </a:r>
            <a:r>
              <a:rPr lang="cs-CZ" sz="2400" dirty="0">
                <a:effectLst/>
                <a:latin typeface="Times New Roman" panose="02020603050405020304" pitchFamily="18" charset="0"/>
                <a:ea typeface="Calibri" panose="020F0502020204030204" pitchFamily="34" charset="0"/>
              </a:rPr>
              <a:t> term environment to </a:t>
            </a:r>
            <a:r>
              <a:rPr lang="cs-CZ" sz="2400" dirty="0" err="1">
                <a:effectLst/>
                <a:latin typeface="Times New Roman" panose="02020603050405020304" pitchFamily="18" charset="0"/>
                <a:ea typeface="Calibri" panose="020F0502020204030204" pitchFamily="34" charset="0"/>
              </a:rPr>
              <a:t>mean</a:t>
            </a:r>
            <a:r>
              <a:rPr lang="cs-CZ" sz="2400" dirty="0">
                <a:effectLst/>
                <a:latin typeface="Times New Roman" panose="02020603050405020304" pitchFamily="18" charset="0"/>
                <a:ea typeface="Calibri" panose="020F0502020204030204" pitchFamily="34" charset="0"/>
              </a:rPr>
              <a:t> </a:t>
            </a:r>
            <a:r>
              <a:rPr lang="cs-CZ" sz="2400" dirty="0" err="1">
                <a:effectLst/>
                <a:latin typeface="Times New Roman" panose="02020603050405020304" pitchFamily="18" charset="0"/>
                <a:ea typeface="Calibri" panose="020F0502020204030204" pitchFamily="34" charset="0"/>
              </a:rPr>
              <a:t>that</a:t>
            </a:r>
            <a:r>
              <a:rPr lang="cs-CZ" sz="2400" dirty="0">
                <a:effectLst/>
                <a:latin typeface="Times New Roman" panose="02020603050405020304" pitchFamily="18" charset="0"/>
                <a:ea typeface="Calibri" panose="020F0502020204030204" pitchFamily="34" charset="0"/>
              </a:rPr>
              <a:t> milieu, </a:t>
            </a:r>
            <a:r>
              <a:rPr lang="cs-CZ" sz="2400" dirty="0" err="1">
                <a:effectLst/>
                <a:latin typeface="Times New Roman" panose="02020603050405020304" pitchFamily="18" charset="0"/>
                <a:ea typeface="Calibri" panose="020F0502020204030204" pitchFamily="34" charset="0"/>
              </a:rPr>
              <a:t>its</a:t>
            </a:r>
            <a:r>
              <a:rPr lang="cs-CZ" sz="2400" dirty="0">
                <a:effectLst/>
                <a:latin typeface="Times New Roman" panose="02020603050405020304" pitchFamily="18" charset="0"/>
                <a:ea typeface="Calibri" panose="020F0502020204030204" pitchFamily="34" charset="0"/>
              </a:rPr>
              <a:t> </a:t>
            </a:r>
            <a:r>
              <a:rPr lang="cs-CZ" sz="2400" dirty="0" err="1">
                <a:effectLst/>
                <a:latin typeface="Times New Roman" panose="02020603050405020304" pitchFamily="18" charset="0"/>
                <a:ea typeface="Calibri" panose="020F0502020204030204" pitchFamily="34" charset="0"/>
              </a:rPr>
              <a:t>functioning</a:t>
            </a:r>
            <a:r>
              <a:rPr lang="cs-CZ" sz="2400" dirty="0">
                <a:effectLst/>
                <a:latin typeface="Times New Roman" panose="02020603050405020304" pitchFamily="18" charset="0"/>
                <a:ea typeface="Calibri" panose="020F0502020204030204" pitchFamily="34" charset="0"/>
              </a:rPr>
              <a:t> and </a:t>
            </a:r>
            <a:r>
              <a:rPr lang="cs-CZ" sz="2400" dirty="0" err="1">
                <a:effectLst/>
                <a:latin typeface="Times New Roman" panose="02020603050405020304" pitchFamily="18" charset="0"/>
                <a:ea typeface="Calibri" panose="020F0502020204030204" pitchFamily="34" charset="0"/>
              </a:rPr>
              <a:t>its</a:t>
            </a:r>
            <a:r>
              <a:rPr lang="cs-CZ" sz="2400" dirty="0">
                <a:effectLst/>
                <a:latin typeface="Times New Roman" panose="02020603050405020304" pitchFamily="18" charset="0"/>
                <a:ea typeface="Calibri" panose="020F0502020204030204" pitchFamily="34" charset="0"/>
              </a:rPr>
              <a:t> </a:t>
            </a:r>
            <a:r>
              <a:rPr lang="cs-CZ" sz="2400" dirty="0" err="1">
                <a:effectLst/>
                <a:latin typeface="Times New Roman" panose="02020603050405020304" pitchFamily="18" charset="0"/>
                <a:ea typeface="Calibri" panose="020F0502020204030204" pitchFamily="34" charset="0"/>
              </a:rPr>
              <a:t>processes</a:t>
            </a:r>
            <a:r>
              <a:rPr lang="cs-CZ" sz="2400" dirty="0">
                <a:effectLst/>
                <a:latin typeface="Times New Roman" panose="02020603050405020304" pitchFamily="18" charset="0"/>
                <a:ea typeface="Calibri" panose="020F0502020204030204" pitchFamily="34" charset="0"/>
              </a:rPr>
              <a:t>, </a:t>
            </a:r>
            <a:r>
              <a:rPr lang="cs-CZ" sz="2400" dirty="0" err="1">
                <a:effectLst/>
                <a:latin typeface="Times New Roman" panose="02020603050405020304" pitchFamily="18" charset="0"/>
                <a:ea typeface="Calibri" panose="020F0502020204030204" pitchFamily="34" charset="0"/>
              </a:rPr>
              <a:t>unrelated</a:t>
            </a:r>
            <a:r>
              <a:rPr lang="cs-CZ" sz="2400" dirty="0">
                <a:effectLst/>
                <a:latin typeface="Times New Roman" panose="02020603050405020304" pitchFamily="18" charset="0"/>
                <a:ea typeface="Calibri" panose="020F0502020204030204" pitchFamily="34" charset="0"/>
              </a:rPr>
              <a:t> to </a:t>
            </a:r>
            <a:r>
              <a:rPr lang="cs-CZ" sz="2400" dirty="0" err="1">
                <a:effectLst/>
                <a:latin typeface="Times New Roman" panose="02020603050405020304" pitchFamily="18" charset="0"/>
                <a:ea typeface="Calibri" panose="020F0502020204030204" pitchFamily="34" charset="0"/>
              </a:rPr>
              <a:t>their</a:t>
            </a:r>
            <a:r>
              <a:rPr lang="cs-CZ" sz="2400" dirty="0">
                <a:effectLst/>
                <a:latin typeface="Times New Roman" panose="02020603050405020304" pitchFamily="18" charset="0"/>
                <a:ea typeface="Calibri" panose="020F0502020204030204" pitchFamily="34" charset="0"/>
              </a:rPr>
              <a:t> </a:t>
            </a:r>
            <a:r>
              <a:rPr lang="cs-CZ" sz="2400" dirty="0" err="1">
                <a:effectLst/>
                <a:latin typeface="Times New Roman" panose="02020603050405020304" pitchFamily="18" charset="0"/>
                <a:ea typeface="Calibri" panose="020F0502020204030204" pitchFamily="34" charset="0"/>
              </a:rPr>
              <a:t>visibility</a:t>
            </a:r>
            <a:r>
              <a:rPr lang="cs-CZ" sz="2400" dirty="0">
                <a:effectLst/>
                <a:latin typeface="Times New Roman" panose="02020603050405020304" pitchFamily="18" charset="0"/>
                <a:ea typeface="Calibri" panose="020F0502020204030204" pitchFamily="34" charset="0"/>
              </a:rPr>
              <a:t> and </a:t>
            </a:r>
            <a:r>
              <a:rPr lang="cs-CZ" sz="2400" dirty="0" err="1">
                <a:effectLst/>
                <a:latin typeface="Times New Roman" panose="02020603050405020304" pitchFamily="18" charset="0"/>
                <a:ea typeface="Calibri" panose="020F0502020204030204" pitchFamily="34" charset="0"/>
              </a:rPr>
              <a:t>material</a:t>
            </a:r>
            <a:r>
              <a:rPr lang="cs-CZ" sz="2400" dirty="0">
                <a:effectLst/>
                <a:latin typeface="Times New Roman" panose="02020603050405020304" pitchFamily="18" charset="0"/>
                <a:ea typeface="Calibri" panose="020F0502020204030204" pitchFamily="34" charset="0"/>
              </a:rPr>
              <a:t> </a:t>
            </a:r>
            <a:r>
              <a:rPr lang="cs-CZ" sz="2400" dirty="0" err="1">
                <a:effectLst/>
                <a:latin typeface="Times New Roman" panose="02020603050405020304" pitchFamily="18" charset="0"/>
                <a:ea typeface="Calibri" panose="020F0502020204030204" pitchFamily="34" charset="0"/>
              </a:rPr>
              <a:t>expression</a:t>
            </a:r>
            <a:r>
              <a:rPr lang="cs-CZ" sz="2400" dirty="0">
                <a:effectLst/>
                <a:latin typeface="Times New Roman" panose="02020603050405020304" pitchFamily="18" charset="0"/>
                <a:ea typeface="Calibri" panose="020F0502020204030204" pitchFamily="34" charset="0"/>
              </a:rPr>
              <a:t>.“</a:t>
            </a:r>
          </a:p>
          <a:p>
            <a:endParaRPr lang="cs-CZ" sz="2400" dirty="0">
              <a:latin typeface="Times New Roman" panose="02020603050405020304" pitchFamily="18" charset="0"/>
              <a:ea typeface="Calibri" panose="020F0502020204030204" pitchFamily="34" charset="0"/>
            </a:endParaRPr>
          </a:p>
          <a:p>
            <a:r>
              <a:rPr lang="cs-CZ" dirty="0"/>
              <a:t>V českém prostředí k sobě pojmy krajina a prostředí mají blíže</a:t>
            </a:r>
          </a:p>
        </p:txBody>
      </p:sp>
      <p:pic>
        <p:nvPicPr>
          <p:cNvPr id="5" name="Obrázek 4" descr="Obsah obrázku text, snímek obrazovky, plakát, kniha&#10;&#10;Popis byl vytvořen automaticky">
            <a:extLst>
              <a:ext uri="{FF2B5EF4-FFF2-40B4-BE49-F238E27FC236}">
                <a16:creationId xmlns:a16="http://schemas.microsoft.com/office/drawing/2014/main" id="{BFC87A7C-8A39-4D89-A25F-54E9ABB34B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74002" y="2330527"/>
            <a:ext cx="2659610" cy="4259949"/>
          </a:xfrm>
          <a:prstGeom prst="rect">
            <a:avLst/>
          </a:prstGeom>
        </p:spPr>
      </p:pic>
    </p:spTree>
    <p:extLst>
      <p:ext uri="{BB962C8B-B14F-4D97-AF65-F5344CB8AC3E}">
        <p14:creationId xmlns:p14="http://schemas.microsoft.com/office/powerpoint/2010/main" val="7674469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C9C6C4B-4F0D-2962-7F08-F14C29CF6C38}"/>
              </a:ext>
            </a:extLst>
          </p:cNvPr>
          <p:cNvSpPr>
            <a:spLocks noGrp="1"/>
          </p:cNvSpPr>
          <p:nvPr>
            <p:ph type="title"/>
          </p:nvPr>
        </p:nvSpPr>
        <p:spPr/>
        <p:txBody>
          <a:bodyPr/>
          <a:lstStyle/>
          <a:p>
            <a:r>
              <a:rPr lang="cs-CZ" dirty="0"/>
              <a:t>Denis E. </a:t>
            </a:r>
            <a:r>
              <a:rPr lang="cs-CZ" dirty="0" err="1"/>
              <a:t>Cosgrove</a:t>
            </a:r>
            <a:br>
              <a:rPr lang="cs-CZ" dirty="0"/>
            </a:br>
            <a:r>
              <a:rPr lang="cs-CZ" dirty="0" err="1"/>
              <a:t>Social</a:t>
            </a:r>
            <a:r>
              <a:rPr lang="cs-CZ" dirty="0"/>
              <a:t> </a:t>
            </a:r>
            <a:r>
              <a:rPr lang="cs-CZ" dirty="0" err="1"/>
              <a:t>formation</a:t>
            </a:r>
            <a:r>
              <a:rPr lang="cs-CZ" dirty="0"/>
              <a:t> and </a:t>
            </a:r>
            <a:r>
              <a:rPr lang="cs-CZ" dirty="0" err="1"/>
              <a:t>symbolic</a:t>
            </a:r>
            <a:r>
              <a:rPr lang="cs-CZ" dirty="0"/>
              <a:t> </a:t>
            </a:r>
            <a:r>
              <a:rPr lang="cs-CZ" dirty="0" err="1"/>
              <a:t>landscape</a:t>
            </a:r>
            <a:endParaRPr lang="cs-CZ" dirty="0"/>
          </a:p>
        </p:txBody>
      </p:sp>
      <p:sp>
        <p:nvSpPr>
          <p:cNvPr id="3" name="Zástupný obsah 2">
            <a:extLst>
              <a:ext uri="{FF2B5EF4-FFF2-40B4-BE49-F238E27FC236}">
                <a16:creationId xmlns:a16="http://schemas.microsoft.com/office/drawing/2014/main" id="{03D46BCA-35FA-9AC9-9752-0EFF6919DCF3}"/>
              </a:ext>
            </a:extLst>
          </p:cNvPr>
          <p:cNvSpPr>
            <a:spLocks noGrp="1"/>
          </p:cNvSpPr>
          <p:nvPr>
            <p:ph idx="1"/>
          </p:nvPr>
        </p:nvSpPr>
        <p:spPr>
          <a:xfrm>
            <a:off x="838200" y="1825625"/>
            <a:ext cx="8361218" cy="4351338"/>
          </a:xfrm>
        </p:spPr>
        <p:txBody>
          <a:bodyPr>
            <a:normAutofit/>
          </a:bodyPr>
          <a:lstStyle/>
          <a:p>
            <a:r>
              <a:rPr lang="cs-CZ" sz="2000" dirty="0">
                <a:effectLst/>
                <a:latin typeface="Times New Roman" panose="02020603050405020304" pitchFamily="18" charset="0"/>
                <a:ea typeface="Calibri" panose="020F0502020204030204" pitchFamily="34" charset="0"/>
              </a:rPr>
              <a:t>„</a:t>
            </a:r>
            <a:r>
              <a:rPr lang="cs-CZ" sz="2000" dirty="0" err="1">
                <a:effectLst/>
                <a:latin typeface="Times New Roman" panose="02020603050405020304" pitchFamily="18" charset="0"/>
                <a:ea typeface="Calibri" panose="020F0502020204030204" pitchFamily="34" charset="0"/>
              </a:rPr>
              <a:t>Landscape</a:t>
            </a:r>
            <a:r>
              <a:rPr lang="cs-CZ" sz="2000" dirty="0">
                <a:effectLst/>
                <a:latin typeface="Times New Roman" panose="02020603050405020304" pitchFamily="18" charset="0"/>
                <a:ea typeface="Calibri" panose="020F0502020204030204" pitchFamily="34" charset="0"/>
              </a:rPr>
              <a:t> </a:t>
            </a:r>
            <a:r>
              <a:rPr lang="cs-CZ" sz="2000" dirty="0" err="1">
                <a:effectLst/>
                <a:latin typeface="Times New Roman" panose="02020603050405020304" pitchFamily="18" charset="0"/>
                <a:ea typeface="Calibri" panose="020F0502020204030204" pitchFamily="34" charset="0"/>
              </a:rPr>
              <a:t>is</a:t>
            </a:r>
            <a:r>
              <a:rPr lang="cs-CZ" sz="2000" dirty="0">
                <a:effectLst/>
                <a:latin typeface="Times New Roman" panose="02020603050405020304" pitchFamily="18" charset="0"/>
                <a:ea typeface="Calibri" panose="020F0502020204030204" pitchFamily="34" charset="0"/>
              </a:rPr>
              <a:t> a </a:t>
            </a:r>
            <a:r>
              <a:rPr lang="cs-CZ" sz="2000" dirty="0" err="1">
                <a:effectLst/>
                <a:latin typeface="Times New Roman" panose="02020603050405020304" pitchFamily="18" charset="0"/>
                <a:ea typeface="Calibri" panose="020F0502020204030204" pitchFamily="34" charset="0"/>
              </a:rPr>
              <a:t>way</a:t>
            </a:r>
            <a:r>
              <a:rPr lang="cs-CZ" sz="2000" dirty="0">
                <a:effectLst/>
                <a:latin typeface="Times New Roman" panose="02020603050405020304" pitchFamily="18" charset="0"/>
                <a:ea typeface="Calibri" panose="020F0502020204030204" pitchFamily="34" charset="0"/>
              </a:rPr>
              <a:t> </a:t>
            </a:r>
            <a:r>
              <a:rPr lang="cs-CZ" sz="2000" dirty="0" err="1">
                <a:effectLst/>
                <a:latin typeface="Times New Roman" panose="02020603050405020304" pitchFamily="18" charset="0"/>
                <a:ea typeface="Calibri" panose="020F0502020204030204" pitchFamily="34" charset="0"/>
              </a:rPr>
              <a:t>of</a:t>
            </a:r>
            <a:r>
              <a:rPr lang="cs-CZ" sz="2000" dirty="0">
                <a:effectLst/>
                <a:latin typeface="Times New Roman" panose="02020603050405020304" pitchFamily="18" charset="0"/>
                <a:ea typeface="Calibri" panose="020F0502020204030204" pitchFamily="34" charset="0"/>
              </a:rPr>
              <a:t> </a:t>
            </a:r>
            <a:r>
              <a:rPr lang="cs-CZ" sz="2000" dirty="0" err="1">
                <a:effectLst/>
                <a:latin typeface="Times New Roman" panose="02020603050405020304" pitchFamily="18" charset="0"/>
                <a:ea typeface="Calibri" panose="020F0502020204030204" pitchFamily="34" charset="0"/>
              </a:rPr>
              <a:t>seeing</a:t>
            </a:r>
            <a:r>
              <a:rPr lang="cs-CZ" sz="2000" dirty="0">
                <a:effectLst/>
                <a:latin typeface="Times New Roman" panose="02020603050405020304" pitchFamily="18" charset="0"/>
                <a:ea typeface="Calibri" panose="020F0502020204030204" pitchFamily="34" charset="0"/>
              </a:rPr>
              <a:t> </a:t>
            </a:r>
            <a:r>
              <a:rPr lang="cs-CZ" sz="2000" dirty="0" err="1">
                <a:effectLst/>
                <a:latin typeface="Times New Roman" panose="02020603050405020304" pitchFamily="18" charset="0"/>
                <a:ea typeface="Calibri" panose="020F0502020204030204" pitchFamily="34" charset="0"/>
              </a:rPr>
              <a:t>that</a:t>
            </a:r>
            <a:r>
              <a:rPr lang="cs-CZ" sz="2000" dirty="0">
                <a:effectLst/>
                <a:latin typeface="Times New Roman" panose="02020603050405020304" pitchFamily="18" charset="0"/>
                <a:ea typeface="Calibri" panose="020F0502020204030204" pitchFamily="34" charset="0"/>
              </a:rPr>
              <a:t> has </a:t>
            </a:r>
            <a:r>
              <a:rPr lang="cs-CZ" sz="2000" dirty="0" err="1">
                <a:effectLst/>
                <a:latin typeface="Times New Roman" panose="02020603050405020304" pitchFamily="18" charset="0"/>
                <a:ea typeface="Calibri" panose="020F0502020204030204" pitchFamily="34" charset="0"/>
              </a:rPr>
              <a:t>its</a:t>
            </a:r>
            <a:r>
              <a:rPr lang="cs-CZ" sz="2000" dirty="0">
                <a:effectLst/>
                <a:latin typeface="Times New Roman" panose="02020603050405020304" pitchFamily="18" charset="0"/>
                <a:ea typeface="Calibri" panose="020F0502020204030204" pitchFamily="34" charset="0"/>
              </a:rPr>
              <a:t> </a:t>
            </a:r>
            <a:r>
              <a:rPr lang="cs-CZ" sz="2000" dirty="0" err="1">
                <a:effectLst/>
                <a:latin typeface="Times New Roman" panose="02020603050405020304" pitchFamily="18" charset="0"/>
                <a:ea typeface="Calibri" panose="020F0502020204030204" pitchFamily="34" charset="0"/>
              </a:rPr>
              <a:t>own</a:t>
            </a:r>
            <a:r>
              <a:rPr lang="cs-CZ" sz="2000" dirty="0">
                <a:effectLst/>
                <a:latin typeface="Times New Roman" panose="02020603050405020304" pitchFamily="18" charset="0"/>
                <a:ea typeface="Calibri" panose="020F0502020204030204" pitchFamily="34" charset="0"/>
              </a:rPr>
              <a:t> </a:t>
            </a:r>
            <a:r>
              <a:rPr lang="cs-CZ" sz="2000" dirty="0" err="1">
                <a:effectLst/>
                <a:latin typeface="Times New Roman" panose="02020603050405020304" pitchFamily="18" charset="0"/>
                <a:ea typeface="Calibri" panose="020F0502020204030204" pitchFamily="34" charset="0"/>
              </a:rPr>
              <a:t>history</a:t>
            </a:r>
            <a:r>
              <a:rPr lang="cs-CZ" sz="2000" dirty="0">
                <a:effectLst/>
                <a:latin typeface="Times New Roman" panose="02020603050405020304" pitchFamily="18" charset="0"/>
                <a:ea typeface="Calibri" panose="020F0502020204030204" pitchFamily="34" charset="0"/>
              </a:rPr>
              <a:t>, but a </a:t>
            </a:r>
            <a:r>
              <a:rPr lang="cs-CZ" sz="2000" dirty="0" err="1">
                <a:effectLst/>
                <a:latin typeface="Times New Roman" panose="02020603050405020304" pitchFamily="18" charset="0"/>
                <a:ea typeface="Calibri" panose="020F0502020204030204" pitchFamily="34" charset="0"/>
              </a:rPr>
              <a:t>history</a:t>
            </a:r>
            <a:r>
              <a:rPr lang="cs-CZ" sz="2000" dirty="0">
                <a:effectLst/>
                <a:latin typeface="Times New Roman" panose="02020603050405020304" pitchFamily="18" charset="0"/>
                <a:ea typeface="Calibri" panose="020F0502020204030204" pitchFamily="34" charset="0"/>
              </a:rPr>
              <a:t> </a:t>
            </a:r>
            <a:r>
              <a:rPr lang="cs-CZ" sz="2000" dirty="0" err="1">
                <a:effectLst/>
                <a:latin typeface="Times New Roman" panose="02020603050405020304" pitchFamily="18" charset="0"/>
                <a:ea typeface="Calibri" panose="020F0502020204030204" pitchFamily="34" charset="0"/>
              </a:rPr>
              <a:t>that</a:t>
            </a:r>
            <a:r>
              <a:rPr lang="cs-CZ" sz="2000" dirty="0">
                <a:effectLst/>
                <a:latin typeface="Times New Roman" panose="02020603050405020304" pitchFamily="18" charset="0"/>
                <a:ea typeface="Calibri" panose="020F0502020204030204" pitchFamily="34" charset="0"/>
              </a:rPr>
              <a:t> </a:t>
            </a:r>
            <a:r>
              <a:rPr lang="cs-CZ" sz="2000" dirty="0" err="1">
                <a:effectLst/>
                <a:latin typeface="Times New Roman" panose="02020603050405020304" pitchFamily="18" charset="0"/>
                <a:ea typeface="Calibri" panose="020F0502020204030204" pitchFamily="34" charset="0"/>
              </a:rPr>
              <a:t>can</a:t>
            </a:r>
            <a:r>
              <a:rPr lang="cs-CZ" sz="2000" dirty="0">
                <a:effectLst/>
                <a:latin typeface="Times New Roman" panose="02020603050405020304" pitchFamily="18" charset="0"/>
                <a:ea typeface="Calibri" panose="020F0502020204030204" pitchFamily="34" charset="0"/>
              </a:rPr>
              <a:t> </a:t>
            </a:r>
            <a:r>
              <a:rPr lang="cs-CZ" sz="2000" dirty="0" err="1">
                <a:effectLst/>
                <a:latin typeface="Times New Roman" panose="02020603050405020304" pitchFamily="18" charset="0"/>
                <a:ea typeface="Calibri" panose="020F0502020204030204" pitchFamily="34" charset="0"/>
              </a:rPr>
              <a:t>be</a:t>
            </a:r>
            <a:r>
              <a:rPr lang="cs-CZ" sz="2000" dirty="0">
                <a:effectLst/>
                <a:latin typeface="Times New Roman" panose="02020603050405020304" pitchFamily="18" charset="0"/>
                <a:ea typeface="Calibri" panose="020F0502020204030204" pitchFamily="34" charset="0"/>
              </a:rPr>
              <a:t> </a:t>
            </a:r>
            <a:r>
              <a:rPr lang="cs-CZ" sz="2000" dirty="0" err="1">
                <a:effectLst/>
                <a:latin typeface="Times New Roman" panose="02020603050405020304" pitchFamily="18" charset="0"/>
                <a:ea typeface="Calibri" panose="020F0502020204030204" pitchFamily="34" charset="0"/>
              </a:rPr>
              <a:t>understood</a:t>
            </a:r>
            <a:r>
              <a:rPr lang="cs-CZ" sz="2000" dirty="0">
                <a:effectLst/>
                <a:latin typeface="Times New Roman" panose="02020603050405020304" pitchFamily="18" charset="0"/>
                <a:ea typeface="Calibri" panose="020F0502020204030204" pitchFamily="34" charset="0"/>
              </a:rPr>
              <a:t> </a:t>
            </a:r>
            <a:r>
              <a:rPr lang="cs-CZ" sz="2000" dirty="0" err="1">
                <a:effectLst/>
                <a:latin typeface="Times New Roman" panose="02020603050405020304" pitchFamily="18" charset="0"/>
                <a:ea typeface="Calibri" panose="020F0502020204030204" pitchFamily="34" charset="0"/>
              </a:rPr>
              <a:t>only</a:t>
            </a:r>
            <a:r>
              <a:rPr lang="cs-CZ" sz="2000" dirty="0">
                <a:effectLst/>
                <a:latin typeface="Times New Roman" panose="02020603050405020304" pitchFamily="18" charset="0"/>
                <a:ea typeface="Calibri" panose="020F0502020204030204" pitchFamily="34" charset="0"/>
              </a:rPr>
              <a:t> as a part </a:t>
            </a:r>
            <a:r>
              <a:rPr lang="cs-CZ" sz="2000" dirty="0" err="1">
                <a:effectLst/>
                <a:latin typeface="Times New Roman" panose="02020603050405020304" pitchFamily="18" charset="0"/>
                <a:ea typeface="Calibri" panose="020F0502020204030204" pitchFamily="34" charset="0"/>
              </a:rPr>
              <a:t>of</a:t>
            </a:r>
            <a:r>
              <a:rPr lang="cs-CZ" sz="2000" dirty="0">
                <a:effectLst/>
                <a:latin typeface="Times New Roman" panose="02020603050405020304" pitchFamily="18" charset="0"/>
                <a:ea typeface="Calibri" panose="020F0502020204030204" pitchFamily="34" charset="0"/>
              </a:rPr>
              <a:t> a </a:t>
            </a:r>
            <a:r>
              <a:rPr lang="cs-CZ" sz="2000" dirty="0" err="1">
                <a:effectLst/>
                <a:latin typeface="Times New Roman" panose="02020603050405020304" pitchFamily="18" charset="0"/>
                <a:ea typeface="Calibri" panose="020F0502020204030204" pitchFamily="34" charset="0"/>
              </a:rPr>
              <a:t>wider</a:t>
            </a:r>
            <a:r>
              <a:rPr lang="cs-CZ" sz="2000" dirty="0">
                <a:effectLst/>
                <a:latin typeface="Times New Roman" panose="02020603050405020304" pitchFamily="18" charset="0"/>
                <a:ea typeface="Calibri" panose="020F0502020204030204" pitchFamily="34" charset="0"/>
              </a:rPr>
              <a:t> </a:t>
            </a:r>
            <a:r>
              <a:rPr lang="cs-CZ" sz="2000" dirty="0" err="1">
                <a:effectLst/>
                <a:latin typeface="Times New Roman" panose="02020603050405020304" pitchFamily="18" charset="0"/>
                <a:ea typeface="Calibri" panose="020F0502020204030204" pitchFamily="34" charset="0"/>
              </a:rPr>
              <a:t>history</a:t>
            </a:r>
            <a:r>
              <a:rPr lang="cs-CZ" sz="2000" dirty="0">
                <a:effectLst/>
                <a:latin typeface="Times New Roman" panose="02020603050405020304" pitchFamily="18" charset="0"/>
                <a:ea typeface="Calibri" panose="020F0502020204030204" pitchFamily="34" charset="0"/>
              </a:rPr>
              <a:t> </a:t>
            </a:r>
            <a:r>
              <a:rPr lang="cs-CZ" sz="2000" dirty="0" err="1">
                <a:effectLst/>
                <a:latin typeface="Times New Roman" panose="02020603050405020304" pitchFamily="18" charset="0"/>
                <a:ea typeface="Calibri" panose="020F0502020204030204" pitchFamily="34" charset="0"/>
              </a:rPr>
              <a:t>of</a:t>
            </a:r>
            <a:r>
              <a:rPr lang="cs-CZ" sz="2000" dirty="0">
                <a:effectLst/>
                <a:latin typeface="Times New Roman" panose="02020603050405020304" pitchFamily="18" charset="0"/>
                <a:ea typeface="Calibri" panose="020F0502020204030204" pitchFamily="34" charset="0"/>
              </a:rPr>
              <a:t> </a:t>
            </a:r>
            <a:r>
              <a:rPr lang="cs-CZ" sz="2000" dirty="0" err="1">
                <a:effectLst/>
                <a:latin typeface="Times New Roman" panose="02020603050405020304" pitchFamily="18" charset="0"/>
                <a:ea typeface="Calibri" panose="020F0502020204030204" pitchFamily="34" charset="0"/>
              </a:rPr>
              <a:t>economy</a:t>
            </a:r>
            <a:r>
              <a:rPr lang="cs-CZ" sz="2000" dirty="0">
                <a:effectLst/>
                <a:latin typeface="Times New Roman" panose="02020603050405020304" pitchFamily="18" charset="0"/>
                <a:ea typeface="Calibri" panose="020F0502020204030204" pitchFamily="34" charset="0"/>
              </a:rPr>
              <a:t> and society. […] </a:t>
            </a:r>
            <a:r>
              <a:rPr lang="cs-CZ" sz="2000" dirty="0" err="1">
                <a:effectLst/>
                <a:latin typeface="Times New Roman" panose="02020603050405020304" pitchFamily="18" charset="0"/>
                <a:ea typeface="Calibri" panose="020F0502020204030204" pitchFamily="34" charset="0"/>
              </a:rPr>
              <a:t>The</a:t>
            </a:r>
            <a:r>
              <a:rPr lang="cs-CZ" sz="2000" dirty="0">
                <a:effectLst/>
                <a:latin typeface="Times New Roman" panose="02020603050405020304" pitchFamily="18" charset="0"/>
                <a:ea typeface="Calibri" panose="020F0502020204030204" pitchFamily="34" charset="0"/>
              </a:rPr>
              <a:t> </a:t>
            </a:r>
            <a:r>
              <a:rPr lang="cs-CZ" sz="2000" dirty="0" err="1">
                <a:effectLst/>
                <a:latin typeface="Times New Roman" panose="02020603050405020304" pitchFamily="18" charset="0"/>
                <a:ea typeface="Calibri" panose="020F0502020204030204" pitchFamily="34" charset="0"/>
              </a:rPr>
              <a:t>self-contained</a:t>
            </a:r>
            <a:r>
              <a:rPr lang="cs-CZ" sz="2000" dirty="0">
                <a:effectLst/>
                <a:latin typeface="Times New Roman" panose="02020603050405020304" pitchFamily="18" charset="0"/>
                <a:ea typeface="Calibri" panose="020F0502020204030204" pitchFamily="34" charset="0"/>
              </a:rPr>
              <a:t> </a:t>
            </a:r>
            <a:r>
              <a:rPr lang="cs-CZ" sz="2000" dirty="0" err="1">
                <a:effectLst/>
                <a:latin typeface="Times New Roman" panose="02020603050405020304" pitchFamily="18" charset="0"/>
                <a:ea typeface="Calibri" panose="020F0502020204030204" pitchFamily="34" charset="0"/>
              </a:rPr>
              <a:t>universes</a:t>
            </a:r>
            <a:r>
              <a:rPr lang="cs-CZ" sz="2000" dirty="0">
                <a:effectLst/>
                <a:latin typeface="Times New Roman" panose="02020603050405020304" pitchFamily="18" charset="0"/>
                <a:ea typeface="Calibri" panose="020F0502020204030204" pitchFamily="34" charset="0"/>
              </a:rPr>
              <a:t> </a:t>
            </a:r>
            <a:r>
              <a:rPr lang="cs-CZ" sz="2000" dirty="0" err="1">
                <a:effectLst/>
                <a:latin typeface="Times New Roman" panose="02020603050405020304" pitchFamily="18" charset="0"/>
                <a:ea typeface="Calibri" panose="020F0502020204030204" pitchFamily="34" charset="0"/>
              </a:rPr>
              <a:t>of</a:t>
            </a:r>
            <a:r>
              <a:rPr lang="cs-CZ" sz="2000" dirty="0">
                <a:effectLst/>
                <a:latin typeface="Times New Roman" panose="02020603050405020304" pitchFamily="18" charset="0"/>
                <a:ea typeface="Calibri" panose="020F0502020204030204" pitchFamily="34" charset="0"/>
              </a:rPr>
              <a:t> </a:t>
            </a:r>
            <a:r>
              <a:rPr lang="cs-CZ" sz="2000" dirty="0" err="1">
                <a:effectLst/>
                <a:latin typeface="Times New Roman" panose="02020603050405020304" pitchFamily="18" charset="0"/>
                <a:ea typeface="Calibri" panose="020F0502020204030204" pitchFamily="34" charset="0"/>
              </a:rPr>
              <a:t>manor</a:t>
            </a:r>
            <a:r>
              <a:rPr lang="cs-CZ" sz="2000" dirty="0">
                <a:effectLst/>
                <a:latin typeface="Times New Roman" panose="02020603050405020304" pitchFamily="18" charset="0"/>
                <a:ea typeface="Calibri" panose="020F0502020204030204" pitchFamily="34" charset="0"/>
              </a:rPr>
              <a:t> and </a:t>
            </a:r>
            <a:r>
              <a:rPr lang="cs-CZ" sz="2000" dirty="0" err="1">
                <a:effectLst/>
                <a:latin typeface="Times New Roman" panose="02020603050405020304" pitchFamily="18" charset="0"/>
                <a:ea typeface="Calibri" panose="020F0502020204030204" pitchFamily="34" charset="0"/>
              </a:rPr>
              <a:t>parish</a:t>
            </a:r>
            <a:r>
              <a:rPr lang="cs-CZ" sz="2000" dirty="0">
                <a:effectLst/>
                <a:latin typeface="Times New Roman" panose="02020603050405020304" pitchFamily="18" charset="0"/>
                <a:ea typeface="Calibri" panose="020F0502020204030204" pitchFamily="34" charset="0"/>
              </a:rPr>
              <a:t> </a:t>
            </a:r>
            <a:r>
              <a:rPr lang="cs-CZ" sz="2000" dirty="0" err="1">
                <a:effectLst/>
                <a:latin typeface="Times New Roman" panose="02020603050405020304" pitchFamily="18" charset="0"/>
                <a:ea typeface="Calibri" panose="020F0502020204030204" pitchFamily="34" charset="0"/>
              </a:rPr>
              <a:t>which</a:t>
            </a:r>
            <a:r>
              <a:rPr lang="cs-CZ" sz="2000" dirty="0">
                <a:effectLst/>
                <a:latin typeface="Times New Roman" panose="02020603050405020304" pitchFamily="18" charset="0"/>
                <a:ea typeface="Calibri" panose="020F0502020204030204" pitchFamily="34" charset="0"/>
              </a:rPr>
              <a:t> </a:t>
            </a:r>
            <a:r>
              <a:rPr lang="cs-CZ" sz="2000" dirty="0" err="1">
                <a:effectLst/>
                <a:latin typeface="Times New Roman" panose="02020603050405020304" pitchFamily="18" charset="0"/>
                <a:ea typeface="Calibri" panose="020F0502020204030204" pitchFamily="34" charset="0"/>
              </a:rPr>
              <a:t>we</a:t>
            </a:r>
            <a:r>
              <a:rPr lang="cs-CZ" sz="2000" dirty="0">
                <a:effectLst/>
                <a:latin typeface="Times New Roman" panose="02020603050405020304" pitchFamily="18" charset="0"/>
                <a:ea typeface="Calibri" panose="020F0502020204030204" pitchFamily="34" charset="0"/>
              </a:rPr>
              <a:t> </a:t>
            </a:r>
            <a:r>
              <a:rPr lang="cs-CZ" sz="2000" dirty="0" err="1">
                <a:effectLst/>
                <a:latin typeface="Times New Roman" panose="02020603050405020304" pitchFamily="18" charset="0"/>
                <a:ea typeface="Calibri" panose="020F0502020204030204" pitchFamily="34" charset="0"/>
              </a:rPr>
              <a:t>take</a:t>
            </a:r>
            <a:r>
              <a:rPr lang="cs-CZ" sz="2000" dirty="0">
                <a:effectLst/>
                <a:latin typeface="Times New Roman" panose="02020603050405020304" pitchFamily="18" charset="0"/>
                <a:ea typeface="Calibri" panose="020F0502020204030204" pitchFamily="34" charset="0"/>
              </a:rPr>
              <a:t> as </a:t>
            </a:r>
            <a:r>
              <a:rPr lang="cs-CZ" sz="2000" dirty="0" err="1">
                <a:effectLst/>
                <a:latin typeface="Times New Roman" panose="02020603050405020304" pitchFamily="18" charset="0"/>
                <a:ea typeface="Calibri" panose="020F0502020204030204" pitchFamily="34" charset="0"/>
              </a:rPr>
              <a:t>the</a:t>
            </a:r>
            <a:r>
              <a:rPr lang="cs-CZ" sz="2000" dirty="0">
                <a:effectLst/>
                <a:latin typeface="Times New Roman" panose="02020603050405020304" pitchFamily="18" charset="0"/>
                <a:ea typeface="Calibri" panose="020F0502020204030204" pitchFamily="34" charset="0"/>
              </a:rPr>
              <a:t> model </a:t>
            </a:r>
            <a:r>
              <a:rPr lang="cs-CZ" sz="2000" dirty="0" err="1">
                <a:effectLst/>
                <a:latin typeface="Times New Roman" panose="02020603050405020304" pitchFamily="18" charset="0"/>
                <a:ea typeface="Calibri" panose="020F0502020204030204" pitchFamily="34" charset="0"/>
              </a:rPr>
              <a:t>of</a:t>
            </a:r>
            <a:r>
              <a:rPr lang="cs-CZ" sz="2000" dirty="0">
                <a:effectLst/>
                <a:latin typeface="Times New Roman" panose="02020603050405020304" pitchFamily="18" charset="0"/>
                <a:ea typeface="Calibri" panose="020F0502020204030204" pitchFamily="34" charset="0"/>
              </a:rPr>
              <a:t> </a:t>
            </a:r>
            <a:r>
              <a:rPr lang="cs-CZ" sz="2000" dirty="0" err="1">
                <a:effectLst/>
                <a:latin typeface="Times New Roman" panose="02020603050405020304" pitchFamily="18" charset="0"/>
                <a:ea typeface="Calibri" panose="020F0502020204030204" pitchFamily="34" charset="0"/>
              </a:rPr>
              <a:t>the</a:t>
            </a:r>
            <a:r>
              <a:rPr lang="cs-CZ" sz="2000" dirty="0">
                <a:effectLst/>
                <a:latin typeface="Times New Roman" panose="02020603050405020304" pitchFamily="18" charset="0"/>
                <a:ea typeface="Calibri" panose="020F0502020204030204" pitchFamily="34" charset="0"/>
              </a:rPr>
              <a:t> </a:t>
            </a:r>
            <a:r>
              <a:rPr lang="cs-CZ" sz="2000" b="1" u="sng" dirty="0" err="1">
                <a:effectLst/>
                <a:latin typeface="Times New Roman" panose="02020603050405020304" pitchFamily="18" charset="0"/>
                <a:ea typeface="Calibri" panose="020F0502020204030204" pitchFamily="34" charset="0"/>
              </a:rPr>
              <a:t>spatial</a:t>
            </a:r>
            <a:r>
              <a:rPr lang="cs-CZ" sz="2000" b="1" u="sng" dirty="0">
                <a:effectLst/>
                <a:latin typeface="Times New Roman" panose="02020603050405020304" pitchFamily="18" charset="0"/>
                <a:ea typeface="Calibri" panose="020F0502020204030204" pitchFamily="34" charset="0"/>
              </a:rPr>
              <a:t> </a:t>
            </a:r>
            <a:r>
              <a:rPr lang="cs-CZ" sz="2000" b="1" u="sng" dirty="0" err="1">
                <a:effectLst/>
                <a:latin typeface="Times New Roman" panose="02020603050405020304" pitchFamily="18" charset="0"/>
                <a:ea typeface="Calibri" panose="020F0502020204030204" pitchFamily="34" charset="0"/>
              </a:rPr>
              <a:t>order</a:t>
            </a:r>
            <a:r>
              <a:rPr lang="cs-CZ" sz="2000" b="1" u="sng" dirty="0">
                <a:effectLst/>
                <a:latin typeface="Times New Roman" panose="02020603050405020304" pitchFamily="18" charset="0"/>
                <a:ea typeface="Calibri" panose="020F0502020204030204" pitchFamily="34" charset="0"/>
              </a:rPr>
              <a:t> </a:t>
            </a:r>
            <a:r>
              <a:rPr lang="cs-CZ" sz="2000" b="1" u="sng" dirty="0" err="1">
                <a:effectLst/>
                <a:latin typeface="Times New Roman" panose="02020603050405020304" pitchFamily="18" charset="0"/>
                <a:ea typeface="Calibri" panose="020F0502020204030204" pitchFamily="34" charset="0"/>
              </a:rPr>
              <a:t>of</a:t>
            </a:r>
            <a:r>
              <a:rPr lang="cs-CZ" sz="2000" b="1" u="sng" dirty="0">
                <a:effectLst/>
                <a:latin typeface="Times New Roman" panose="02020603050405020304" pitchFamily="18" charset="0"/>
                <a:ea typeface="Calibri" panose="020F0502020204030204" pitchFamily="34" charset="0"/>
              </a:rPr>
              <a:t> </a:t>
            </a:r>
            <a:r>
              <a:rPr lang="cs-CZ" sz="2000" b="1" u="sng" dirty="0" err="1">
                <a:effectLst/>
                <a:latin typeface="Times New Roman" panose="02020603050405020304" pitchFamily="18" charset="0"/>
                <a:ea typeface="Calibri" panose="020F0502020204030204" pitchFamily="34" charset="0"/>
              </a:rPr>
              <a:t>feudalism</a:t>
            </a:r>
            <a:r>
              <a:rPr lang="cs-CZ" sz="2000" dirty="0">
                <a:effectLst/>
                <a:latin typeface="Times New Roman" panose="02020603050405020304" pitchFamily="18" charset="0"/>
                <a:ea typeface="Calibri" panose="020F0502020204030204" pitchFamily="34" charset="0"/>
              </a:rPr>
              <a:t> </a:t>
            </a:r>
            <a:r>
              <a:rPr lang="cs-CZ" sz="2000" dirty="0" err="1">
                <a:effectLst/>
                <a:latin typeface="Times New Roman" panose="02020603050405020304" pitchFamily="18" charset="0"/>
                <a:ea typeface="Calibri" panose="020F0502020204030204" pitchFamily="34" charset="0"/>
              </a:rPr>
              <a:t>gave</a:t>
            </a:r>
            <a:r>
              <a:rPr lang="cs-CZ" sz="2000" dirty="0">
                <a:effectLst/>
                <a:latin typeface="Times New Roman" panose="02020603050405020304" pitchFamily="18" charset="0"/>
                <a:ea typeface="Calibri" panose="020F0502020204030204" pitchFamily="34" charset="0"/>
              </a:rPr>
              <a:t> </a:t>
            </a:r>
            <a:r>
              <a:rPr lang="cs-CZ" sz="2000" dirty="0" err="1">
                <a:effectLst/>
                <a:latin typeface="Times New Roman" panose="02020603050405020304" pitchFamily="18" charset="0"/>
                <a:ea typeface="Calibri" panose="020F0502020204030204" pitchFamily="34" charset="0"/>
              </a:rPr>
              <a:t>way</a:t>
            </a:r>
            <a:r>
              <a:rPr lang="cs-CZ" sz="2000" dirty="0">
                <a:effectLst/>
                <a:latin typeface="Times New Roman" panose="02020603050405020304" pitchFamily="18" charset="0"/>
                <a:ea typeface="Calibri" panose="020F0502020204030204" pitchFamily="34" charset="0"/>
              </a:rPr>
              <a:t> </a:t>
            </a:r>
            <a:r>
              <a:rPr lang="cs-CZ" sz="2000" dirty="0" err="1">
                <a:effectLst/>
                <a:latin typeface="Times New Roman" panose="02020603050405020304" pitchFamily="18" charset="0"/>
                <a:ea typeface="Calibri" panose="020F0502020204030204" pitchFamily="34" charset="0"/>
              </a:rPr>
              <a:t>over</a:t>
            </a:r>
            <a:r>
              <a:rPr lang="cs-CZ" sz="2000" dirty="0">
                <a:effectLst/>
                <a:latin typeface="Times New Roman" panose="02020603050405020304" pitchFamily="18" charset="0"/>
                <a:ea typeface="Calibri" panose="020F0502020204030204" pitchFamily="34" charset="0"/>
              </a:rPr>
              <a:t> </a:t>
            </a:r>
            <a:r>
              <a:rPr lang="cs-CZ" sz="2000" dirty="0" err="1">
                <a:effectLst/>
                <a:latin typeface="Times New Roman" panose="02020603050405020304" pitchFamily="18" charset="0"/>
                <a:ea typeface="Calibri" panose="020F0502020204030204" pitchFamily="34" charset="0"/>
              </a:rPr>
              <a:t>time</a:t>
            </a:r>
            <a:r>
              <a:rPr lang="cs-CZ" sz="2000" dirty="0">
                <a:effectLst/>
                <a:latin typeface="Times New Roman" panose="02020603050405020304" pitchFamily="18" charset="0"/>
                <a:ea typeface="Calibri" panose="020F0502020204030204" pitchFamily="34" charset="0"/>
              </a:rPr>
              <a:t> to </a:t>
            </a:r>
            <a:r>
              <a:rPr lang="cs-CZ" sz="2000" dirty="0" err="1">
                <a:effectLst/>
                <a:latin typeface="Times New Roman" panose="02020603050405020304" pitchFamily="18" charset="0"/>
                <a:ea typeface="Calibri" panose="020F0502020204030204" pitchFamily="34" charset="0"/>
              </a:rPr>
              <a:t>the</a:t>
            </a:r>
            <a:r>
              <a:rPr lang="cs-CZ" sz="2000" dirty="0">
                <a:effectLst/>
                <a:latin typeface="Times New Roman" panose="02020603050405020304" pitchFamily="18" charset="0"/>
                <a:ea typeface="Calibri" panose="020F0502020204030204" pitchFamily="34" charset="0"/>
              </a:rPr>
              <a:t> </a:t>
            </a:r>
            <a:r>
              <a:rPr lang="cs-CZ" sz="2000" dirty="0" err="1">
                <a:effectLst/>
                <a:latin typeface="Times New Roman" panose="02020603050405020304" pitchFamily="18" charset="0"/>
                <a:ea typeface="Calibri" panose="020F0502020204030204" pitchFamily="34" charset="0"/>
              </a:rPr>
              <a:t>integrated</a:t>
            </a:r>
            <a:r>
              <a:rPr lang="cs-CZ" sz="2000" dirty="0">
                <a:effectLst/>
                <a:latin typeface="Times New Roman" panose="02020603050405020304" pitchFamily="18" charset="0"/>
                <a:ea typeface="Calibri" panose="020F0502020204030204" pitchFamily="34" charset="0"/>
              </a:rPr>
              <a:t> and </a:t>
            </a:r>
            <a:r>
              <a:rPr lang="cs-CZ" sz="2000" dirty="0" err="1">
                <a:effectLst/>
                <a:latin typeface="Times New Roman" panose="02020603050405020304" pitchFamily="18" charset="0"/>
                <a:ea typeface="Calibri" panose="020F0502020204030204" pitchFamily="34" charset="0"/>
              </a:rPr>
              <a:t>structured</a:t>
            </a:r>
            <a:r>
              <a:rPr lang="cs-CZ" sz="2000" dirty="0">
                <a:effectLst/>
                <a:latin typeface="Times New Roman" panose="02020603050405020304" pitchFamily="18" charset="0"/>
                <a:ea typeface="Calibri" panose="020F0502020204030204" pitchFamily="34" charset="0"/>
              </a:rPr>
              <a:t> </a:t>
            </a:r>
            <a:r>
              <a:rPr lang="cs-CZ" sz="2000" dirty="0" err="1">
                <a:effectLst/>
                <a:latin typeface="Times New Roman" panose="02020603050405020304" pitchFamily="18" charset="0"/>
                <a:ea typeface="Calibri" panose="020F0502020204030204" pitchFamily="34" charset="0"/>
              </a:rPr>
              <a:t>space</a:t>
            </a:r>
            <a:r>
              <a:rPr lang="cs-CZ" sz="2000" dirty="0">
                <a:effectLst/>
                <a:latin typeface="Times New Roman" panose="02020603050405020304" pitchFamily="18" charset="0"/>
                <a:ea typeface="Calibri" panose="020F0502020204030204" pitchFamily="34" charset="0"/>
              </a:rPr>
              <a:t> </a:t>
            </a:r>
            <a:r>
              <a:rPr lang="cs-CZ" sz="2000" dirty="0" err="1">
                <a:effectLst/>
                <a:latin typeface="Times New Roman" panose="02020603050405020304" pitchFamily="18" charset="0"/>
                <a:ea typeface="Calibri" panose="020F0502020204030204" pitchFamily="34" charset="0"/>
              </a:rPr>
              <a:t>economy</a:t>
            </a:r>
            <a:r>
              <a:rPr lang="cs-CZ" sz="2000" dirty="0">
                <a:effectLst/>
                <a:latin typeface="Times New Roman" panose="02020603050405020304" pitchFamily="18" charset="0"/>
                <a:ea typeface="Calibri" panose="020F0502020204030204" pitchFamily="34" charset="0"/>
              </a:rPr>
              <a:t> </a:t>
            </a:r>
            <a:r>
              <a:rPr lang="cs-CZ" sz="2000" dirty="0" err="1">
                <a:effectLst/>
                <a:latin typeface="Times New Roman" panose="02020603050405020304" pitchFamily="18" charset="0"/>
                <a:ea typeface="Calibri" panose="020F0502020204030204" pitchFamily="34" charset="0"/>
              </a:rPr>
              <a:t>of</a:t>
            </a:r>
            <a:r>
              <a:rPr lang="cs-CZ" sz="2000" dirty="0">
                <a:effectLst/>
                <a:latin typeface="Times New Roman" panose="02020603050405020304" pitchFamily="18" charset="0"/>
                <a:ea typeface="Calibri" panose="020F0502020204030204" pitchFamily="34" charset="0"/>
              </a:rPr>
              <a:t> </a:t>
            </a:r>
            <a:r>
              <a:rPr lang="cs-CZ" sz="2000" dirty="0" err="1">
                <a:effectLst/>
                <a:latin typeface="Times New Roman" panose="02020603050405020304" pitchFamily="18" charset="0"/>
                <a:ea typeface="Calibri" panose="020F0502020204030204" pitchFamily="34" charset="0"/>
              </a:rPr>
              <a:t>the</a:t>
            </a:r>
            <a:r>
              <a:rPr lang="cs-CZ" sz="2000" dirty="0">
                <a:effectLst/>
                <a:latin typeface="Times New Roman" panose="02020603050405020304" pitchFamily="18" charset="0"/>
                <a:ea typeface="Calibri" panose="020F0502020204030204" pitchFamily="34" charset="0"/>
              </a:rPr>
              <a:t> </a:t>
            </a:r>
            <a:r>
              <a:rPr lang="cs-CZ" sz="2000" dirty="0" err="1">
                <a:effectLst/>
                <a:latin typeface="Times New Roman" panose="02020603050405020304" pitchFamily="18" charset="0"/>
                <a:ea typeface="Calibri" panose="020F0502020204030204" pitchFamily="34" charset="0"/>
              </a:rPr>
              <a:t>nation</a:t>
            </a:r>
            <a:r>
              <a:rPr lang="cs-CZ" sz="2000" dirty="0">
                <a:effectLst/>
                <a:latin typeface="Times New Roman" panose="02020603050405020304" pitchFamily="18" charset="0"/>
                <a:ea typeface="Calibri" panose="020F0502020204030204" pitchFamily="34" charset="0"/>
              </a:rPr>
              <a:t> </a:t>
            </a:r>
            <a:r>
              <a:rPr lang="cs-CZ" sz="2000" dirty="0" err="1">
                <a:effectLst/>
                <a:latin typeface="Times New Roman" panose="02020603050405020304" pitchFamily="18" charset="0"/>
                <a:ea typeface="Calibri" panose="020F0502020204030204" pitchFamily="34" charset="0"/>
              </a:rPr>
              <a:t>state</a:t>
            </a:r>
            <a:r>
              <a:rPr lang="cs-CZ" sz="2000" dirty="0">
                <a:effectLst/>
                <a:latin typeface="Times New Roman" panose="02020603050405020304" pitchFamily="18" charset="0"/>
                <a:ea typeface="Calibri" panose="020F0502020204030204" pitchFamily="34" charset="0"/>
              </a:rPr>
              <a:t> </a:t>
            </a:r>
            <a:r>
              <a:rPr lang="cs-CZ" sz="2000" dirty="0" err="1">
                <a:effectLst/>
                <a:latin typeface="Times New Roman" panose="02020603050405020304" pitchFamily="18" charset="0"/>
                <a:ea typeface="Calibri" panose="020F0502020204030204" pitchFamily="34" charset="0"/>
              </a:rPr>
              <a:t>with</a:t>
            </a:r>
            <a:r>
              <a:rPr lang="cs-CZ" sz="2000" dirty="0">
                <a:effectLst/>
                <a:latin typeface="Times New Roman" panose="02020603050405020304" pitchFamily="18" charset="0"/>
                <a:ea typeface="Calibri" panose="020F0502020204030204" pitchFamily="34" charset="0"/>
              </a:rPr>
              <a:t> </a:t>
            </a:r>
            <a:r>
              <a:rPr lang="cs-CZ" sz="2000" dirty="0" err="1">
                <a:effectLst/>
                <a:latin typeface="Times New Roman" panose="02020603050405020304" pitchFamily="18" charset="0"/>
                <a:ea typeface="Calibri" panose="020F0502020204030204" pitchFamily="34" charset="0"/>
              </a:rPr>
              <a:t>its</a:t>
            </a:r>
            <a:r>
              <a:rPr lang="cs-CZ" sz="2000" dirty="0">
                <a:effectLst/>
                <a:latin typeface="Times New Roman" panose="02020603050405020304" pitchFamily="18" charset="0"/>
                <a:ea typeface="Calibri" panose="020F0502020204030204" pitchFamily="34" charset="0"/>
              </a:rPr>
              <a:t> </a:t>
            </a:r>
            <a:r>
              <a:rPr lang="cs-CZ" sz="2000" dirty="0" err="1">
                <a:effectLst/>
                <a:latin typeface="Times New Roman" panose="02020603050405020304" pitchFamily="18" charset="0"/>
                <a:ea typeface="Calibri" panose="020F0502020204030204" pitchFamily="34" charset="0"/>
              </a:rPr>
              <a:t>urban</a:t>
            </a:r>
            <a:r>
              <a:rPr lang="cs-CZ" sz="2000" dirty="0">
                <a:effectLst/>
                <a:latin typeface="Times New Roman" panose="02020603050405020304" pitchFamily="18" charset="0"/>
                <a:ea typeface="Calibri" panose="020F0502020204030204" pitchFamily="34" charset="0"/>
              </a:rPr>
              <a:t> hierarchy and </a:t>
            </a:r>
            <a:r>
              <a:rPr lang="cs-CZ" sz="2000" dirty="0" err="1">
                <a:effectLst/>
                <a:latin typeface="Times New Roman" panose="02020603050405020304" pitchFamily="18" charset="0"/>
                <a:ea typeface="Calibri" panose="020F0502020204030204" pitchFamily="34" charset="0"/>
              </a:rPr>
              <a:t>specialised</a:t>
            </a:r>
            <a:r>
              <a:rPr lang="cs-CZ" sz="2000" dirty="0">
                <a:effectLst/>
                <a:latin typeface="Times New Roman" panose="02020603050405020304" pitchFamily="18" charset="0"/>
                <a:ea typeface="Calibri" panose="020F0502020204030204" pitchFamily="34" charset="0"/>
              </a:rPr>
              <a:t> </a:t>
            </a:r>
            <a:r>
              <a:rPr lang="cs-CZ" sz="2000" dirty="0" err="1">
                <a:effectLst/>
                <a:latin typeface="Times New Roman" panose="02020603050405020304" pitchFamily="18" charset="0"/>
                <a:ea typeface="Calibri" panose="020F0502020204030204" pitchFamily="34" charset="0"/>
              </a:rPr>
              <a:t>agricultural</a:t>
            </a:r>
            <a:r>
              <a:rPr lang="cs-CZ" sz="2000" dirty="0">
                <a:effectLst/>
                <a:latin typeface="Times New Roman" panose="02020603050405020304" pitchFamily="18" charset="0"/>
                <a:ea typeface="Calibri" panose="020F0502020204030204" pitchFamily="34" charset="0"/>
              </a:rPr>
              <a:t> and </a:t>
            </a:r>
            <a:r>
              <a:rPr lang="cs-CZ" sz="2000" dirty="0" err="1">
                <a:effectLst/>
                <a:latin typeface="Times New Roman" panose="02020603050405020304" pitchFamily="18" charset="0"/>
                <a:ea typeface="Calibri" panose="020F0502020204030204" pitchFamily="34" charset="0"/>
              </a:rPr>
              <a:t>industrial</a:t>
            </a:r>
            <a:r>
              <a:rPr lang="cs-CZ" sz="2000" dirty="0">
                <a:effectLst/>
                <a:latin typeface="Times New Roman" panose="02020603050405020304" pitchFamily="18" charset="0"/>
                <a:ea typeface="Calibri" panose="020F0502020204030204" pitchFamily="34" charset="0"/>
              </a:rPr>
              <a:t> </a:t>
            </a:r>
            <a:r>
              <a:rPr lang="cs-CZ" sz="2000" dirty="0" err="1">
                <a:effectLst/>
                <a:latin typeface="Times New Roman" panose="02020603050405020304" pitchFamily="18" charset="0"/>
                <a:ea typeface="Calibri" panose="020F0502020204030204" pitchFamily="34" charset="0"/>
              </a:rPr>
              <a:t>regions</a:t>
            </a:r>
            <a:r>
              <a:rPr lang="cs-CZ" sz="2000" dirty="0">
                <a:effectLst/>
                <a:latin typeface="Times New Roman" panose="02020603050405020304" pitchFamily="18" charset="0"/>
                <a:ea typeface="Calibri" panose="020F0502020204030204" pitchFamily="34" charset="0"/>
              </a:rPr>
              <a:t>.“ </a:t>
            </a:r>
          </a:p>
          <a:p>
            <a:r>
              <a:rPr lang="cs-CZ" sz="2000" dirty="0">
                <a:effectLst/>
                <a:latin typeface="Times New Roman" panose="02020603050405020304" pitchFamily="18" charset="0"/>
                <a:ea typeface="Calibri" panose="020F0502020204030204" pitchFamily="34" charset="0"/>
              </a:rPr>
              <a:t>„</a:t>
            </a:r>
            <a:r>
              <a:rPr lang="cs-CZ" sz="2000" dirty="0" err="1">
                <a:effectLst/>
                <a:latin typeface="Times New Roman" panose="02020603050405020304" pitchFamily="18" charset="0"/>
                <a:ea typeface="Calibri" panose="020F0502020204030204" pitchFamily="34" charset="0"/>
              </a:rPr>
              <a:t>Landscape</a:t>
            </a:r>
            <a:r>
              <a:rPr lang="cs-CZ" sz="2000" dirty="0">
                <a:effectLst/>
                <a:latin typeface="Times New Roman" panose="02020603050405020304" pitchFamily="18" charset="0"/>
                <a:ea typeface="Calibri" panose="020F0502020204030204" pitchFamily="34" charset="0"/>
              </a:rPr>
              <a:t>, I </a:t>
            </a:r>
            <a:r>
              <a:rPr lang="cs-CZ" sz="2000" dirty="0" err="1">
                <a:effectLst/>
                <a:latin typeface="Times New Roman" panose="02020603050405020304" pitchFamily="18" charset="0"/>
                <a:ea typeface="Calibri" panose="020F0502020204030204" pitchFamily="34" charset="0"/>
              </a:rPr>
              <a:t>shall</a:t>
            </a:r>
            <a:r>
              <a:rPr lang="cs-CZ" sz="2000" dirty="0">
                <a:effectLst/>
                <a:latin typeface="Times New Roman" panose="02020603050405020304" pitchFamily="18" charset="0"/>
                <a:ea typeface="Calibri" panose="020F0502020204030204" pitchFamily="34" charset="0"/>
              </a:rPr>
              <a:t> </a:t>
            </a:r>
            <a:r>
              <a:rPr lang="cs-CZ" sz="2000" dirty="0" err="1">
                <a:effectLst/>
                <a:latin typeface="Times New Roman" panose="02020603050405020304" pitchFamily="18" charset="0"/>
                <a:ea typeface="Calibri" panose="020F0502020204030204" pitchFamily="34" charset="0"/>
              </a:rPr>
              <a:t>argue</a:t>
            </a:r>
            <a:r>
              <a:rPr lang="cs-CZ" sz="2000" dirty="0">
                <a:effectLst/>
                <a:latin typeface="Times New Roman" panose="02020603050405020304" pitchFamily="18" charset="0"/>
                <a:ea typeface="Calibri" panose="020F0502020204030204" pitchFamily="34" charset="0"/>
              </a:rPr>
              <a:t>, </a:t>
            </a:r>
            <a:r>
              <a:rPr lang="cs-CZ" sz="2000" dirty="0" err="1">
                <a:effectLst/>
                <a:latin typeface="Times New Roman" panose="02020603050405020304" pitchFamily="18" charset="0"/>
                <a:ea typeface="Calibri" panose="020F0502020204030204" pitchFamily="34" charset="0"/>
              </a:rPr>
              <a:t>is</a:t>
            </a:r>
            <a:r>
              <a:rPr lang="cs-CZ" sz="2000" dirty="0">
                <a:effectLst/>
                <a:latin typeface="Times New Roman" panose="02020603050405020304" pitchFamily="18" charset="0"/>
                <a:ea typeface="Calibri" panose="020F0502020204030204" pitchFamily="34" charset="0"/>
              </a:rPr>
              <a:t> </a:t>
            </a:r>
            <a:r>
              <a:rPr lang="cs-CZ" sz="2000" dirty="0" err="1">
                <a:effectLst/>
                <a:latin typeface="Times New Roman" panose="02020603050405020304" pitchFamily="18" charset="0"/>
                <a:ea typeface="Calibri" panose="020F0502020204030204" pitchFamily="34" charset="0"/>
              </a:rPr>
              <a:t>an</a:t>
            </a:r>
            <a:r>
              <a:rPr lang="cs-CZ" sz="2000" dirty="0">
                <a:effectLst/>
                <a:latin typeface="Times New Roman" panose="02020603050405020304" pitchFamily="18" charset="0"/>
                <a:ea typeface="Calibri" panose="020F0502020204030204" pitchFamily="34" charset="0"/>
              </a:rPr>
              <a:t> </a:t>
            </a:r>
            <a:r>
              <a:rPr lang="cs-CZ" sz="2000" b="1" u="sng" dirty="0" err="1">
                <a:effectLst/>
                <a:latin typeface="Times New Roman" panose="02020603050405020304" pitchFamily="18" charset="0"/>
                <a:ea typeface="Calibri" panose="020F0502020204030204" pitchFamily="34" charset="0"/>
              </a:rPr>
              <a:t>ideological</a:t>
            </a:r>
            <a:r>
              <a:rPr lang="cs-CZ" sz="2000" b="1" u="sng" dirty="0">
                <a:effectLst/>
                <a:latin typeface="Times New Roman" panose="02020603050405020304" pitchFamily="18" charset="0"/>
                <a:ea typeface="Calibri" panose="020F0502020204030204" pitchFamily="34" charset="0"/>
              </a:rPr>
              <a:t> </a:t>
            </a:r>
            <a:r>
              <a:rPr lang="cs-CZ" sz="2000" b="1" u="sng" dirty="0" err="1">
                <a:effectLst/>
                <a:latin typeface="Times New Roman" panose="02020603050405020304" pitchFamily="18" charset="0"/>
                <a:ea typeface="Calibri" panose="020F0502020204030204" pitchFamily="34" charset="0"/>
              </a:rPr>
              <a:t>concept</a:t>
            </a:r>
            <a:r>
              <a:rPr lang="cs-CZ" sz="2000" b="1" u="sng" dirty="0">
                <a:effectLst/>
                <a:latin typeface="Times New Roman" panose="02020603050405020304" pitchFamily="18" charset="0"/>
                <a:ea typeface="Calibri" panose="020F0502020204030204" pitchFamily="34" charset="0"/>
              </a:rPr>
              <a:t>. It </a:t>
            </a:r>
            <a:r>
              <a:rPr lang="cs-CZ" sz="2000" b="1" u="sng" dirty="0" err="1">
                <a:effectLst/>
                <a:latin typeface="Times New Roman" panose="02020603050405020304" pitchFamily="18" charset="0"/>
                <a:ea typeface="Calibri" panose="020F0502020204030204" pitchFamily="34" charset="0"/>
              </a:rPr>
              <a:t>represents</a:t>
            </a:r>
            <a:r>
              <a:rPr lang="cs-CZ" sz="2000" b="1" u="sng" dirty="0">
                <a:effectLst/>
                <a:latin typeface="Times New Roman" panose="02020603050405020304" pitchFamily="18" charset="0"/>
                <a:ea typeface="Calibri" panose="020F0502020204030204" pitchFamily="34" charset="0"/>
              </a:rPr>
              <a:t> a </a:t>
            </a:r>
            <a:r>
              <a:rPr lang="cs-CZ" sz="2000" b="1" u="sng" dirty="0" err="1">
                <a:effectLst/>
                <a:latin typeface="Times New Roman" panose="02020603050405020304" pitchFamily="18" charset="0"/>
                <a:ea typeface="Calibri" panose="020F0502020204030204" pitchFamily="34" charset="0"/>
              </a:rPr>
              <a:t>way</a:t>
            </a:r>
            <a:r>
              <a:rPr lang="cs-CZ" sz="2000" b="1" u="sng" dirty="0">
                <a:effectLst/>
                <a:latin typeface="Times New Roman" panose="02020603050405020304" pitchFamily="18" charset="0"/>
                <a:ea typeface="Calibri" panose="020F0502020204030204" pitchFamily="34" charset="0"/>
              </a:rPr>
              <a:t> in </a:t>
            </a:r>
            <a:r>
              <a:rPr lang="cs-CZ" sz="2000" b="1" u="sng" dirty="0" err="1">
                <a:effectLst/>
                <a:latin typeface="Times New Roman" panose="02020603050405020304" pitchFamily="18" charset="0"/>
                <a:ea typeface="Calibri" panose="020F0502020204030204" pitchFamily="34" charset="0"/>
              </a:rPr>
              <a:t>which</a:t>
            </a:r>
            <a:r>
              <a:rPr lang="cs-CZ" sz="2000" b="1" u="sng" dirty="0">
                <a:effectLst/>
                <a:latin typeface="Times New Roman" panose="02020603050405020304" pitchFamily="18" charset="0"/>
                <a:ea typeface="Calibri" panose="020F0502020204030204" pitchFamily="34" charset="0"/>
              </a:rPr>
              <a:t> </a:t>
            </a:r>
            <a:r>
              <a:rPr lang="cs-CZ" sz="2000" b="1" u="sng" dirty="0" err="1">
                <a:effectLst/>
                <a:latin typeface="Times New Roman" panose="02020603050405020304" pitchFamily="18" charset="0"/>
                <a:ea typeface="Calibri" panose="020F0502020204030204" pitchFamily="34" charset="0"/>
              </a:rPr>
              <a:t>certain</a:t>
            </a:r>
            <a:r>
              <a:rPr lang="cs-CZ" sz="2000" b="1" u="sng" dirty="0">
                <a:effectLst/>
                <a:latin typeface="Times New Roman" panose="02020603050405020304" pitchFamily="18" charset="0"/>
                <a:ea typeface="Calibri" panose="020F0502020204030204" pitchFamily="34" charset="0"/>
              </a:rPr>
              <a:t> </a:t>
            </a:r>
            <a:r>
              <a:rPr lang="cs-CZ" sz="2000" b="1" u="sng" dirty="0" err="1">
                <a:effectLst/>
                <a:latin typeface="Times New Roman" panose="02020603050405020304" pitchFamily="18" charset="0"/>
                <a:ea typeface="Calibri" panose="020F0502020204030204" pitchFamily="34" charset="0"/>
              </a:rPr>
              <a:t>classes</a:t>
            </a:r>
            <a:r>
              <a:rPr lang="cs-CZ" sz="2000" b="1" u="sng" dirty="0">
                <a:effectLst/>
                <a:latin typeface="Times New Roman" panose="02020603050405020304" pitchFamily="18" charset="0"/>
                <a:ea typeface="Calibri" panose="020F0502020204030204" pitchFamily="34" charset="0"/>
              </a:rPr>
              <a:t> </a:t>
            </a:r>
            <a:r>
              <a:rPr lang="cs-CZ" sz="2000" b="1" u="sng" dirty="0" err="1">
                <a:effectLst/>
                <a:latin typeface="Times New Roman" panose="02020603050405020304" pitchFamily="18" charset="0"/>
                <a:ea typeface="Calibri" panose="020F0502020204030204" pitchFamily="34" charset="0"/>
              </a:rPr>
              <a:t>of</a:t>
            </a:r>
            <a:r>
              <a:rPr lang="cs-CZ" sz="2000" b="1" u="sng" dirty="0">
                <a:effectLst/>
                <a:latin typeface="Times New Roman" panose="02020603050405020304" pitchFamily="18" charset="0"/>
                <a:ea typeface="Calibri" panose="020F0502020204030204" pitchFamily="34" charset="0"/>
              </a:rPr>
              <a:t> </a:t>
            </a:r>
            <a:r>
              <a:rPr lang="cs-CZ" sz="2000" b="1" u="sng" dirty="0" err="1">
                <a:effectLst/>
                <a:latin typeface="Times New Roman" panose="02020603050405020304" pitchFamily="18" charset="0"/>
                <a:ea typeface="Calibri" panose="020F0502020204030204" pitchFamily="34" charset="0"/>
              </a:rPr>
              <a:t>people</a:t>
            </a:r>
            <a:r>
              <a:rPr lang="cs-CZ" sz="2000" b="1" u="sng" dirty="0">
                <a:effectLst/>
                <a:latin typeface="Times New Roman" panose="02020603050405020304" pitchFamily="18" charset="0"/>
                <a:ea typeface="Calibri" panose="020F0502020204030204" pitchFamily="34" charset="0"/>
              </a:rPr>
              <a:t> </a:t>
            </a:r>
            <a:r>
              <a:rPr lang="cs-CZ" sz="2000" b="1" u="sng" dirty="0" err="1">
                <a:effectLst/>
                <a:latin typeface="Times New Roman" panose="02020603050405020304" pitchFamily="18" charset="0"/>
                <a:ea typeface="Calibri" panose="020F0502020204030204" pitchFamily="34" charset="0"/>
              </a:rPr>
              <a:t>have</a:t>
            </a:r>
            <a:r>
              <a:rPr lang="cs-CZ" sz="2000" b="1" u="sng" dirty="0">
                <a:effectLst/>
                <a:latin typeface="Times New Roman" panose="02020603050405020304" pitchFamily="18" charset="0"/>
                <a:ea typeface="Calibri" panose="020F0502020204030204" pitchFamily="34" charset="0"/>
              </a:rPr>
              <a:t> </a:t>
            </a:r>
            <a:r>
              <a:rPr lang="cs-CZ" sz="2000" b="1" u="sng" dirty="0" err="1">
                <a:effectLst/>
                <a:latin typeface="Times New Roman" panose="02020603050405020304" pitchFamily="18" charset="0"/>
                <a:ea typeface="Calibri" panose="020F0502020204030204" pitchFamily="34" charset="0"/>
              </a:rPr>
              <a:t>signified</a:t>
            </a:r>
            <a:r>
              <a:rPr lang="cs-CZ" sz="2000" b="1" u="sng" dirty="0">
                <a:effectLst/>
                <a:latin typeface="Times New Roman" panose="02020603050405020304" pitchFamily="18" charset="0"/>
                <a:ea typeface="Calibri" panose="020F0502020204030204" pitchFamily="34" charset="0"/>
              </a:rPr>
              <a:t> </a:t>
            </a:r>
            <a:r>
              <a:rPr lang="cs-CZ" sz="2000" b="1" u="sng" dirty="0" err="1">
                <a:effectLst/>
                <a:latin typeface="Times New Roman" panose="02020603050405020304" pitchFamily="18" charset="0"/>
                <a:ea typeface="Calibri" panose="020F0502020204030204" pitchFamily="34" charset="0"/>
              </a:rPr>
              <a:t>themselves</a:t>
            </a:r>
            <a:r>
              <a:rPr lang="cs-CZ" sz="2000" b="1" u="sng" dirty="0">
                <a:effectLst/>
                <a:latin typeface="Times New Roman" panose="02020603050405020304" pitchFamily="18" charset="0"/>
                <a:ea typeface="Calibri" panose="020F0502020204030204" pitchFamily="34" charset="0"/>
              </a:rPr>
              <a:t> and </a:t>
            </a:r>
            <a:r>
              <a:rPr lang="cs-CZ" sz="2000" b="1" u="sng" dirty="0" err="1">
                <a:effectLst/>
                <a:latin typeface="Times New Roman" panose="02020603050405020304" pitchFamily="18" charset="0"/>
                <a:ea typeface="Calibri" panose="020F0502020204030204" pitchFamily="34" charset="0"/>
              </a:rPr>
              <a:t>their</a:t>
            </a:r>
            <a:r>
              <a:rPr lang="cs-CZ" sz="2000" b="1" u="sng" dirty="0">
                <a:effectLst/>
                <a:latin typeface="Times New Roman" panose="02020603050405020304" pitchFamily="18" charset="0"/>
                <a:ea typeface="Calibri" panose="020F0502020204030204" pitchFamily="34" charset="0"/>
              </a:rPr>
              <a:t> </a:t>
            </a:r>
            <a:r>
              <a:rPr lang="cs-CZ" sz="2000" b="1" u="sng" dirty="0" err="1">
                <a:effectLst/>
                <a:latin typeface="Times New Roman" panose="02020603050405020304" pitchFamily="18" charset="0"/>
                <a:ea typeface="Calibri" panose="020F0502020204030204" pitchFamily="34" charset="0"/>
              </a:rPr>
              <a:t>world</a:t>
            </a:r>
            <a:r>
              <a:rPr lang="cs-CZ" sz="2000" b="1" u="sng" dirty="0">
                <a:effectLst/>
                <a:latin typeface="Times New Roman" panose="02020603050405020304" pitchFamily="18" charset="0"/>
                <a:ea typeface="Calibri" panose="020F0502020204030204" pitchFamily="34" charset="0"/>
              </a:rPr>
              <a:t> </a:t>
            </a:r>
            <a:r>
              <a:rPr lang="cs-CZ" sz="2000" b="1" u="sng" dirty="0" err="1">
                <a:effectLst/>
                <a:latin typeface="Times New Roman" panose="02020603050405020304" pitchFamily="18" charset="0"/>
                <a:ea typeface="Calibri" panose="020F0502020204030204" pitchFamily="34" charset="0"/>
              </a:rPr>
              <a:t>through</a:t>
            </a:r>
            <a:r>
              <a:rPr lang="cs-CZ" sz="2000" b="1" u="sng" dirty="0">
                <a:effectLst/>
                <a:latin typeface="Times New Roman" panose="02020603050405020304" pitchFamily="18" charset="0"/>
                <a:ea typeface="Calibri" panose="020F0502020204030204" pitchFamily="34" charset="0"/>
              </a:rPr>
              <a:t> </a:t>
            </a:r>
            <a:r>
              <a:rPr lang="cs-CZ" sz="2000" b="1" u="sng" dirty="0" err="1">
                <a:effectLst/>
                <a:latin typeface="Times New Roman" panose="02020603050405020304" pitchFamily="18" charset="0"/>
                <a:ea typeface="Calibri" panose="020F0502020204030204" pitchFamily="34" charset="0"/>
              </a:rPr>
              <a:t>their</a:t>
            </a:r>
            <a:r>
              <a:rPr lang="cs-CZ" sz="2000" b="1" u="sng" dirty="0">
                <a:effectLst/>
                <a:latin typeface="Times New Roman" panose="02020603050405020304" pitchFamily="18" charset="0"/>
                <a:ea typeface="Calibri" panose="020F0502020204030204" pitchFamily="34" charset="0"/>
              </a:rPr>
              <a:t> </a:t>
            </a:r>
            <a:r>
              <a:rPr lang="cs-CZ" sz="2000" b="1" u="sng" dirty="0" err="1">
                <a:effectLst/>
                <a:latin typeface="Times New Roman" panose="02020603050405020304" pitchFamily="18" charset="0"/>
                <a:ea typeface="Calibri" panose="020F0502020204030204" pitchFamily="34" charset="0"/>
              </a:rPr>
              <a:t>imagined</a:t>
            </a:r>
            <a:r>
              <a:rPr lang="cs-CZ" sz="2000" b="1" u="sng" dirty="0">
                <a:effectLst/>
                <a:latin typeface="Times New Roman" panose="02020603050405020304" pitchFamily="18" charset="0"/>
                <a:ea typeface="Calibri" panose="020F0502020204030204" pitchFamily="34" charset="0"/>
              </a:rPr>
              <a:t> </a:t>
            </a:r>
            <a:r>
              <a:rPr lang="cs-CZ" sz="2000" b="1" u="sng" dirty="0" err="1">
                <a:effectLst/>
                <a:latin typeface="Times New Roman" panose="02020603050405020304" pitchFamily="18" charset="0"/>
                <a:ea typeface="Calibri" panose="020F0502020204030204" pitchFamily="34" charset="0"/>
              </a:rPr>
              <a:t>relationship</a:t>
            </a:r>
            <a:r>
              <a:rPr lang="cs-CZ" sz="2000" b="1" u="sng" dirty="0">
                <a:effectLst/>
                <a:latin typeface="Times New Roman" panose="02020603050405020304" pitchFamily="18" charset="0"/>
                <a:ea typeface="Calibri" panose="020F0502020204030204" pitchFamily="34" charset="0"/>
              </a:rPr>
              <a:t> </a:t>
            </a:r>
            <a:r>
              <a:rPr lang="cs-CZ" sz="2000" b="1" u="sng" dirty="0" err="1">
                <a:effectLst/>
                <a:latin typeface="Times New Roman" panose="02020603050405020304" pitchFamily="18" charset="0"/>
                <a:ea typeface="Calibri" panose="020F0502020204030204" pitchFamily="34" charset="0"/>
              </a:rPr>
              <a:t>with</a:t>
            </a:r>
            <a:r>
              <a:rPr lang="cs-CZ" sz="2000" b="1" u="sng" dirty="0">
                <a:effectLst/>
                <a:latin typeface="Times New Roman" panose="02020603050405020304" pitchFamily="18" charset="0"/>
                <a:ea typeface="Calibri" panose="020F0502020204030204" pitchFamily="34" charset="0"/>
              </a:rPr>
              <a:t> </a:t>
            </a:r>
            <a:r>
              <a:rPr lang="cs-CZ" sz="2000" b="1" u="sng" dirty="0" err="1">
                <a:effectLst/>
                <a:latin typeface="Times New Roman" panose="02020603050405020304" pitchFamily="18" charset="0"/>
                <a:ea typeface="Calibri" panose="020F0502020204030204" pitchFamily="34" charset="0"/>
              </a:rPr>
              <a:t>nature</a:t>
            </a:r>
            <a:r>
              <a:rPr lang="cs-CZ" sz="2000" b="1" u="sng" dirty="0">
                <a:effectLst/>
                <a:latin typeface="Times New Roman" panose="02020603050405020304" pitchFamily="18" charset="0"/>
                <a:ea typeface="Calibri" panose="020F0502020204030204" pitchFamily="34" charset="0"/>
              </a:rPr>
              <a:t>, and </a:t>
            </a:r>
            <a:r>
              <a:rPr lang="cs-CZ" sz="2000" b="1" u="sng" dirty="0" err="1">
                <a:effectLst/>
                <a:latin typeface="Times New Roman" panose="02020603050405020304" pitchFamily="18" charset="0"/>
                <a:ea typeface="Calibri" panose="020F0502020204030204" pitchFamily="34" charset="0"/>
              </a:rPr>
              <a:t>through</a:t>
            </a:r>
            <a:r>
              <a:rPr lang="cs-CZ" sz="2000" b="1" u="sng" dirty="0">
                <a:effectLst/>
                <a:latin typeface="Times New Roman" panose="02020603050405020304" pitchFamily="18" charset="0"/>
                <a:ea typeface="Calibri" panose="020F0502020204030204" pitchFamily="34" charset="0"/>
              </a:rPr>
              <a:t> </a:t>
            </a:r>
            <a:r>
              <a:rPr lang="cs-CZ" sz="2000" b="1" u="sng" dirty="0" err="1">
                <a:effectLst/>
                <a:latin typeface="Times New Roman" panose="02020603050405020304" pitchFamily="18" charset="0"/>
                <a:ea typeface="Calibri" panose="020F0502020204030204" pitchFamily="34" charset="0"/>
              </a:rPr>
              <a:t>which</a:t>
            </a:r>
            <a:r>
              <a:rPr lang="cs-CZ" sz="2000" b="1" u="sng" dirty="0">
                <a:effectLst/>
                <a:latin typeface="Times New Roman" panose="02020603050405020304" pitchFamily="18" charset="0"/>
                <a:ea typeface="Calibri" panose="020F0502020204030204" pitchFamily="34" charset="0"/>
              </a:rPr>
              <a:t> </a:t>
            </a:r>
            <a:r>
              <a:rPr lang="cs-CZ" sz="2000" b="1" u="sng" dirty="0" err="1">
                <a:effectLst/>
                <a:latin typeface="Times New Roman" panose="02020603050405020304" pitchFamily="18" charset="0"/>
                <a:ea typeface="Calibri" panose="020F0502020204030204" pitchFamily="34" charset="0"/>
              </a:rPr>
              <a:t>they</a:t>
            </a:r>
            <a:r>
              <a:rPr lang="cs-CZ" sz="2000" b="1" u="sng" dirty="0">
                <a:effectLst/>
                <a:latin typeface="Times New Roman" panose="02020603050405020304" pitchFamily="18" charset="0"/>
                <a:ea typeface="Calibri" panose="020F0502020204030204" pitchFamily="34" charset="0"/>
              </a:rPr>
              <a:t> </a:t>
            </a:r>
            <a:r>
              <a:rPr lang="cs-CZ" sz="2000" b="1" u="sng" dirty="0" err="1">
                <a:effectLst/>
                <a:latin typeface="Times New Roman" panose="02020603050405020304" pitchFamily="18" charset="0"/>
                <a:ea typeface="Calibri" panose="020F0502020204030204" pitchFamily="34" charset="0"/>
              </a:rPr>
              <a:t>have</a:t>
            </a:r>
            <a:r>
              <a:rPr lang="cs-CZ" sz="2000" b="1" u="sng" dirty="0">
                <a:effectLst/>
                <a:latin typeface="Times New Roman" panose="02020603050405020304" pitchFamily="18" charset="0"/>
                <a:ea typeface="Calibri" panose="020F0502020204030204" pitchFamily="34" charset="0"/>
              </a:rPr>
              <a:t> </a:t>
            </a:r>
            <a:r>
              <a:rPr lang="cs-CZ" sz="2000" b="1" u="sng" dirty="0" err="1">
                <a:effectLst/>
                <a:latin typeface="Times New Roman" panose="02020603050405020304" pitchFamily="18" charset="0"/>
                <a:ea typeface="Calibri" panose="020F0502020204030204" pitchFamily="34" charset="0"/>
              </a:rPr>
              <a:t>underlined</a:t>
            </a:r>
            <a:r>
              <a:rPr lang="cs-CZ" sz="2000" b="1" u="sng" dirty="0">
                <a:effectLst/>
                <a:latin typeface="Times New Roman" panose="02020603050405020304" pitchFamily="18" charset="0"/>
                <a:ea typeface="Calibri" panose="020F0502020204030204" pitchFamily="34" charset="0"/>
              </a:rPr>
              <a:t> and </a:t>
            </a:r>
            <a:r>
              <a:rPr lang="cs-CZ" sz="2000" b="1" u="sng" dirty="0" err="1">
                <a:effectLst/>
                <a:latin typeface="Times New Roman" panose="02020603050405020304" pitchFamily="18" charset="0"/>
                <a:ea typeface="Calibri" panose="020F0502020204030204" pitchFamily="34" charset="0"/>
              </a:rPr>
              <a:t>communicated</a:t>
            </a:r>
            <a:r>
              <a:rPr lang="cs-CZ" sz="2000" b="1" u="sng" dirty="0">
                <a:effectLst/>
                <a:latin typeface="Times New Roman" panose="02020603050405020304" pitchFamily="18" charset="0"/>
                <a:ea typeface="Calibri" panose="020F0502020204030204" pitchFamily="34" charset="0"/>
              </a:rPr>
              <a:t> </a:t>
            </a:r>
            <a:r>
              <a:rPr lang="cs-CZ" sz="2000" b="1" u="sng" dirty="0" err="1">
                <a:effectLst/>
                <a:latin typeface="Times New Roman" panose="02020603050405020304" pitchFamily="18" charset="0"/>
                <a:ea typeface="Calibri" panose="020F0502020204030204" pitchFamily="34" charset="0"/>
              </a:rPr>
              <a:t>their</a:t>
            </a:r>
            <a:r>
              <a:rPr lang="cs-CZ" sz="2000" b="1" u="sng" dirty="0">
                <a:effectLst/>
                <a:latin typeface="Times New Roman" panose="02020603050405020304" pitchFamily="18" charset="0"/>
                <a:ea typeface="Calibri" panose="020F0502020204030204" pitchFamily="34" charset="0"/>
              </a:rPr>
              <a:t> </a:t>
            </a:r>
            <a:r>
              <a:rPr lang="cs-CZ" sz="2000" b="1" u="sng" dirty="0" err="1">
                <a:effectLst/>
                <a:latin typeface="Times New Roman" panose="02020603050405020304" pitchFamily="18" charset="0"/>
                <a:ea typeface="Calibri" panose="020F0502020204030204" pitchFamily="34" charset="0"/>
              </a:rPr>
              <a:t>own</a:t>
            </a:r>
            <a:r>
              <a:rPr lang="cs-CZ" sz="2000" b="1" u="sng" dirty="0">
                <a:effectLst/>
                <a:latin typeface="Times New Roman" panose="02020603050405020304" pitchFamily="18" charset="0"/>
                <a:ea typeface="Calibri" panose="020F0502020204030204" pitchFamily="34" charset="0"/>
              </a:rPr>
              <a:t> </a:t>
            </a:r>
            <a:r>
              <a:rPr lang="cs-CZ" sz="2000" b="1" u="sng" dirty="0" err="1">
                <a:effectLst/>
                <a:latin typeface="Times New Roman" panose="02020603050405020304" pitchFamily="18" charset="0"/>
                <a:ea typeface="Calibri" panose="020F0502020204030204" pitchFamily="34" charset="0"/>
              </a:rPr>
              <a:t>social</a:t>
            </a:r>
            <a:r>
              <a:rPr lang="cs-CZ" sz="2000" b="1" u="sng" dirty="0">
                <a:effectLst/>
                <a:latin typeface="Times New Roman" panose="02020603050405020304" pitchFamily="18" charset="0"/>
                <a:ea typeface="Calibri" panose="020F0502020204030204" pitchFamily="34" charset="0"/>
              </a:rPr>
              <a:t> role and </a:t>
            </a:r>
            <a:r>
              <a:rPr lang="cs-CZ" sz="2000" b="1" u="sng" dirty="0" err="1">
                <a:effectLst/>
                <a:latin typeface="Times New Roman" panose="02020603050405020304" pitchFamily="18" charset="0"/>
                <a:ea typeface="Calibri" panose="020F0502020204030204" pitchFamily="34" charset="0"/>
              </a:rPr>
              <a:t>that</a:t>
            </a:r>
            <a:r>
              <a:rPr lang="cs-CZ" sz="2000" b="1" u="sng" dirty="0">
                <a:effectLst/>
                <a:latin typeface="Times New Roman" panose="02020603050405020304" pitchFamily="18" charset="0"/>
                <a:ea typeface="Calibri" panose="020F0502020204030204" pitchFamily="34" charset="0"/>
              </a:rPr>
              <a:t> </a:t>
            </a:r>
            <a:r>
              <a:rPr lang="cs-CZ" sz="2000" b="1" u="sng" dirty="0" err="1">
                <a:effectLst/>
                <a:latin typeface="Times New Roman" panose="02020603050405020304" pitchFamily="18" charset="0"/>
                <a:ea typeface="Calibri" panose="020F0502020204030204" pitchFamily="34" charset="0"/>
              </a:rPr>
              <a:t>of</a:t>
            </a:r>
            <a:r>
              <a:rPr lang="cs-CZ" sz="2000" b="1" u="sng" dirty="0">
                <a:effectLst/>
                <a:latin typeface="Times New Roman" panose="02020603050405020304" pitchFamily="18" charset="0"/>
                <a:ea typeface="Calibri" panose="020F0502020204030204" pitchFamily="34" charset="0"/>
              </a:rPr>
              <a:t> </a:t>
            </a:r>
            <a:r>
              <a:rPr lang="cs-CZ" sz="2000" b="1" u="sng" dirty="0" err="1">
                <a:effectLst/>
                <a:latin typeface="Times New Roman" panose="02020603050405020304" pitchFamily="18" charset="0"/>
                <a:ea typeface="Calibri" panose="020F0502020204030204" pitchFamily="34" charset="0"/>
              </a:rPr>
              <a:t>others</a:t>
            </a:r>
            <a:r>
              <a:rPr lang="cs-CZ" sz="2000" b="1" u="sng" dirty="0">
                <a:effectLst/>
                <a:latin typeface="Times New Roman" panose="02020603050405020304" pitchFamily="18" charset="0"/>
                <a:ea typeface="Calibri" panose="020F0502020204030204" pitchFamily="34" charset="0"/>
              </a:rPr>
              <a:t> </a:t>
            </a:r>
            <a:r>
              <a:rPr lang="cs-CZ" sz="2000" dirty="0" err="1">
                <a:effectLst/>
                <a:latin typeface="Times New Roman" panose="02020603050405020304" pitchFamily="18" charset="0"/>
                <a:ea typeface="Calibri" panose="020F0502020204030204" pitchFamily="34" charset="0"/>
              </a:rPr>
              <a:t>with</a:t>
            </a:r>
            <a:r>
              <a:rPr lang="cs-CZ" sz="2000" dirty="0">
                <a:effectLst/>
                <a:latin typeface="Times New Roman" panose="02020603050405020304" pitchFamily="18" charset="0"/>
                <a:ea typeface="Calibri" panose="020F0502020204030204" pitchFamily="34" charset="0"/>
              </a:rPr>
              <a:t> </a:t>
            </a:r>
            <a:r>
              <a:rPr lang="cs-CZ" sz="2000" dirty="0" err="1">
                <a:effectLst/>
                <a:latin typeface="Times New Roman" panose="02020603050405020304" pitchFamily="18" charset="0"/>
                <a:ea typeface="Calibri" panose="020F0502020204030204" pitchFamily="34" charset="0"/>
              </a:rPr>
              <a:t>respect</a:t>
            </a:r>
            <a:r>
              <a:rPr lang="cs-CZ" sz="2000" dirty="0">
                <a:effectLst/>
                <a:latin typeface="Times New Roman" panose="02020603050405020304" pitchFamily="18" charset="0"/>
                <a:ea typeface="Calibri" panose="020F0502020204030204" pitchFamily="34" charset="0"/>
              </a:rPr>
              <a:t> to </a:t>
            </a:r>
            <a:r>
              <a:rPr lang="cs-CZ" sz="2000" dirty="0" err="1">
                <a:effectLst/>
                <a:latin typeface="Times New Roman" panose="02020603050405020304" pitchFamily="18" charset="0"/>
                <a:ea typeface="Calibri" panose="020F0502020204030204" pitchFamily="34" charset="0"/>
              </a:rPr>
              <a:t>external</a:t>
            </a:r>
            <a:r>
              <a:rPr lang="cs-CZ" sz="2000" dirty="0">
                <a:effectLst/>
                <a:latin typeface="Times New Roman" panose="02020603050405020304" pitchFamily="18" charset="0"/>
                <a:ea typeface="Calibri" panose="020F0502020204030204" pitchFamily="34" charset="0"/>
              </a:rPr>
              <a:t> </a:t>
            </a:r>
            <a:r>
              <a:rPr lang="cs-CZ" sz="2000" dirty="0" err="1">
                <a:effectLst/>
                <a:latin typeface="Times New Roman" panose="02020603050405020304" pitchFamily="18" charset="0"/>
                <a:ea typeface="Calibri" panose="020F0502020204030204" pitchFamily="34" charset="0"/>
              </a:rPr>
              <a:t>nature</a:t>
            </a:r>
            <a:r>
              <a:rPr lang="cs-CZ" sz="2000" dirty="0">
                <a:effectLst/>
                <a:latin typeface="Times New Roman" panose="02020603050405020304" pitchFamily="18" charset="0"/>
                <a:ea typeface="Calibri" panose="020F0502020204030204" pitchFamily="34" charset="0"/>
              </a:rPr>
              <a:t>.“</a:t>
            </a:r>
          </a:p>
        </p:txBody>
      </p:sp>
      <p:pic>
        <p:nvPicPr>
          <p:cNvPr id="6" name="Obrázek 5" descr="Obsah obrázku text, plakát, kniha, venku&#10;&#10;Popis byl vytvořen automaticky">
            <a:extLst>
              <a:ext uri="{FF2B5EF4-FFF2-40B4-BE49-F238E27FC236}">
                <a16:creationId xmlns:a16="http://schemas.microsoft.com/office/drawing/2014/main" id="{930796DC-8A0B-4733-A312-A94B390A91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74002" y="2160589"/>
            <a:ext cx="2766300" cy="4214225"/>
          </a:xfrm>
          <a:prstGeom prst="rect">
            <a:avLst/>
          </a:prstGeom>
        </p:spPr>
      </p:pic>
    </p:spTree>
    <p:extLst>
      <p:ext uri="{BB962C8B-B14F-4D97-AF65-F5344CB8AC3E}">
        <p14:creationId xmlns:p14="http://schemas.microsoft.com/office/powerpoint/2010/main" val="40393048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612C378-1838-B349-2138-B66CBD3C5009}"/>
              </a:ext>
            </a:extLst>
          </p:cNvPr>
          <p:cNvSpPr>
            <a:spLocks noGrp="1"/>
          </p:cNvSpPr>
          <p:nvPr>
            <p:ph type="title"/>
          </p:nvPr>
        </p:nvSpPr>
        <p:spPr/>
        <p:txBody>
          <a:bodyPr>
            <a:noAutofit/>
          </a:bodyPr>
          <a:lstStyle/>
          <a:p>
            <a:r>
              <a:rPr lang="cs-CZ" sz="3600" dirty="0"/>
              <a:t>Manuel </a:t>
            </a:r>
            <a:r>
              <a:rPr lang="cs-CZ" sz="3600" dirty="0" err="1"/>
              <a:t>Schramm</a:t>
            </a:r>
            <a:br>
              <a:rPr lang="cs-CZ" sz="3600" dirty="0"/>
            </a:br>
            <a:r>
              <a:rPr lang="cs-CZ" sz="3600" dirty="0"/>
              <a:t>Die </a:t>
            </a:r>
            <a:r>
              <a:rPr lang="cs-CZ" sz="3600" dirty="0" err="1"/>
              <a:t>Entstehung</a:t>
            </a:r>
            <a:r>
              <a:rPr lang="cs-CZ" sz="3600" dirty="0"/>
              <a:t> der </a:t>
            </a:r>
            <a:r>
              <a:rPr lang="cs-CZ" sz="3600" dirty="0" err="1"/>
              <a:t>modernen</a:t>
            </a:r>
            <a:r>
              <a:rPr lang="cs-CZ" sz="3600" dirty="0"/>
              <a:t> </a:t>
            </a:r>
            <a:r>
              <a:rPr lang="cs-CZ" sz="3600" dirty="0" err="1"/>
              <a:t>Landschaftswahrnehmung</a:t>
            </a:r>
            <a:r>
              <a:rPr lang="cs-CZ" sz="3600" dirty="0"/>
              <a:t> (1580–1730)</a:t>
            </a:r>
          </a:p>
        </p:txBody>
      </p:sp>
      <p:sp>
        <p:nvSpPr>
          <p:cNvPr id="3" name="Zástupný obsah 2">
            <a:extLst>
              <a:ext uri="{FF2B5EF4-FFF2-40B4-BE49-F238E27FC236}">
                <a16:creationId xmlns:a16="http://schemas.microsoft.com/office/drawing/2014/main" id="{99E67746-09ED-6C7C-D268-A589E18558CD}"/>
              </a:ext>
            </a:extLst>
          </p:cNvPr>
          <p:cNvSpPr>
            <a:spLocks noGrp="1"/>
          </p:cNvSpPr>
          <p:nvPr>
            <p:ph idx="1"/>
          </p:nvPr>
        </p:nvSpPr>
        <p:spPr>
          <a:xfrm>
            <a:off x="677334" y="2115127"/>
            <a:ext cx="8596668" cy="2812475"/>
          </a:xfrm>
        </p:spPr>
        <p:txBody>
          <a:bodyPr>
            <a:normAutofit fontScale="92500" lnSpcReduction="10000"/>
          </a:bodyPr>
          <a:lstStyle/>
          <a:p>
            <a:r>
              <a:rPr lang="cs-CZ" dirty="0"/>
              <a:t>Estetizace a ekonomizace krajiny</a:t>
            </a:r>
          </a:p>
          <a:p>
            <a:endParaRPr lang="cs-CZ" dirty="0"/>
          </a:p>
          <a:p>
            <a:r>
              <a:rPr lang="cs-CZ" dirty="0"/>
              <a:t>Estetický význam pojmu krajina</a:t>
            </a:r>
          </a:p>
          <a:p>
            <a:r>
              <a:rPr lang="cs-CZ" dirty="0"/>
              <a:t>Realistická krajinomalba</a:t>
            </a:r>
          </a:p>
          <a:p>
            <a:r>
              <a:rPr lang="cs-CZ" dirty="0"/>
              <a:t>Vědecká revoluce a její nástroje (dalekohled, mikroskop)</a:t>
            </a:r>
          </a:p>
          <a:p>
            <a:r>
              <a:rPr lang="cs-CZ" dirty="0"/>
              <a:t>Získávání půdy vysoušením</a:t>
            </a:r>
          </a:p>
        </p:txBody>
      </p:sp>
      <p:pic>
        <p:nvPicPr>
          <p:cNvPr id="6" name="Obrázek 5" descr="Obsah obrázku text, snímek obrazovky, Písmo&#10;&#10;Popis byl vytvořen automaticky">
            <a:extLst>
              <a:ext uri="{FF2B5EF4-FFF2-40B4-BE49-F238E27FC236}">
                <a16:creationId xmlns:a16="http://schemas.microsoft.com/office/drawing/2014/main" id="{4AE792C0-3546-4F30-BF62-D8242B2013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61321" y="4927602"/>
            <a:ext cx="8048941" cy="1657722"/>
          </a:xfrm>
          <a:prstGeom prst="rect">
            <a:avLst/>
          </a:prstGeom>
        </p:spPr>
      </p:pic>
      <p:sp>
        <p:nvSpPr>
          <p:cNvPr id="4" name="TextovéPole 3">
            <a:extLst>
              <a:ext uri="{FF2B5EF4-FFF2-40B4-BE49-F238E27FC236}">
                <a16:creationId xmlns:a16="http://schemas.microsoft.com/office/drawing/2014/main" id="{FC58C5AB-F2DF-4F71-AA05-62B586059123}"/>
              </a:ext>
            </a:extLst>
          </p:cNvPr>
          <p:cNvSpPr txBox="1"/>
          <p:nvPr/>
        </p:nvSpPr>
        <p:spPr>
          <a:xfrm>
            <a:off x="7315200" y="6035040"/>
            <a:ext cx="3059084" cy="369332"/>
          </a:xfrm>
          <a:prstGeom prst="rect">
            <a:avLst/>
          </a:prstGeom>
          <a:noFill/>
        </p:spPr>
        <p:txBody>
          <a:bodyPr wrap="square" rtlCol="0">
            <a:spAutoFit/>
          </a:bodyPr>
          <a:lstStyle/>
          <a:p>
            <a:r>
              <a:rPr lang="cs-CZ" u="sng" dirty="0">
                <a:hlinkClick r:id="rId3"/>
              </a:rPr>
              <a:t>10.1524/hzhz.2008.0034</a:t>
            </a:r>
            <a:endParaRPr lang="cs-CZ" dirty="0"/>
          </a:p>
        </p:txBody>
      </p:sp>
    </p:spTree>
    <p:extLst>
      <p:ext uri="{BB962C8B-B14F-4D97-AF65-F5344CB8AC3E}">
        <p14:creationId xmlns:p14="http://schemas.microsoft.com/office/powerpoint/2010/main" val="20634176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F454EEC-40BF-4008-8CC8-2B0C6FA16436}"/>
              </a:ext>
            </a:extLst>
          </p:cNvPr>
          <p:cNvSpPr>
            <a:spLocks noGrp="1"/>
          </p:cNvSpPr>
          <p:nvPr>
            <p:ph type="title"/>
          </p:nvPr>
        </p:nvSpPr>
        <p:spPr/>
        <p:txBody>
          <a:bodyPr/>
          <a:lstStyle/>
          <a:p>
            <a:r>
              <a:rPr lang="cs-CZ" dirty="0"/>
              <a:t>Krajina českých zemí v RN</a:t>
            </a:r>
          </a:p>
        </p:txBody>
      </p:sp>
      <p:sp>
        <p:nvSpPr>
          <p:cNvPr id="3" name="Zástupný symbol pro obsah 2">
            <a:extLst>
              <a:ext uri="{FF2B5EF4-FFF2-40B4-BE49-F238E27FC236}">
                <a16:creationId xmlns:a16="http://schemas.microsoft.com/office/drawing/2014/main" id="{02293760-89B3-4E33-8B64-4CFF9CFCC9A6}"/>
              </a:ext>
            </a:extLst>
          </p:cNvPr>
          <p:cNvSpPr>
            <a:spLocks noGrp="1"/>
          </p:cNvSpPr>
          <p:nvPr>
            <p:ph idx="1"/>
          </p:nvPr>
        </p:nvSpPr>
        <p:spPr>
          <a:xfrm>
            <a:off x="838200" y="1871807"/>
            <a:ext cx="10515600" cy="4351338"/>
          </a:xfrm>
        </p:spPr>
        <p:txBody>
          <a:bodyPr/>
          <a:lstStyle/>
          <a:p>
            <a:pPr>
              <a:lnSpc>
                <a:spcPct val="150000"/>
              </a:lnSpc>
            </a:pPr>
            <a:r>
              <a:rPr lang="cs-CZ" dirty="0"/>
              <a:t>Přírodní krajina</a:t>
            </a:r>
          </a:p>
          <a:p>
            <a:pPr>
              <a:lnSpc>
                <a:spcPct val="150000"/>
              </a:lnSpc>
            </a:pPr>
            <a:r>
              <a:rPr lang="cs-CZ" dirty="0"/>
              <a:t>Hospodářská krajina</a:t>
            </a:r>
          </a:p>
          <a:p>
            <a:pPr>
              <a:lnSpc>
                <a:spcPct val="150000"/>
              </a:lnSpc>
            </a:pPr>
            <a:r>
              <a:rPr lang="cs-CZ" dirty="0" err="1"/>
              <a:t>Architektonizovaná</a:t>
            </a:r>
            <a:r>
              <a:rPr lang="cs-CZ" dirty="0"/>
              <a:t> krajina</a:t>
            </a:r>
          </a:p>
        </p:txBody>
      </p:sp>
      <p:pic>
        <p:nvPicPr>
          <p:cNvPr id="1026" name="Picture 2" descr="Poznávací cesta po Žďáru nad Sázavou a jeho perlách – Kudy z nudy">
            <a:extLst>
              <a:ext uri="{FF2B5EF4-FFF2-40B4-BE49-F238E27FC236}">
                <a16:creationId xmlns:a16="http://schemas.microsoft.com/office/drawing/2014/main" id="{AC652BBE-AA56-4A73-B85D-88B94E0CFE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2508" y="2718262"/>
            <a:ext cx="4881292" cy="32365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95677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666896A-2EA4-495E-B3F8-95A1AA780E6D}"/>
              </a:ext>
            </a:extLst>
          </p:cNvPr>
          <p:cNvSpPr>
            <a:spLocks noGrp="1"/>
          </p:cNvSpPr>
          <p:nvPr>
            <p:ph type="title"/>
          </p:nvPr>
        </p:nvSpPr>
        <p:spPr/>
        <p:txBody>
          <a:bodyPr/>
          <a:lstStyle/>
          <a:p>
            <a:r>
              <a:rPr lang="cs-CZ" dirty="0"/>
              <a:t>Prameny</a:t>
            </a:r>
          </a:p>
        </p:txBody>
      </p:sp>
      <p:sp>
        <p:nvSpPr>
          <p:cNvPr id="3" name="Zástupný symbol pro obsah 2">
            <a:extLst>
              <a:ext uri="{FF2B5EF4-FFF2-40B4-BE49-F238E27FC236}">
                <a16:creationId xmlns:a16="http://schemas.microsoft.com/office/drawing/2014/main" id="{FE5820CF-6FE9-45FE-AB2C-AD34F64A42AC}"/>
              </a:ext>
            </a:extLst>
          </p:cNvPr>
          <p:cNvSpPr>
            <a:spLocks noGrp="1"/>
          </p:cNvSpPr>
          <p:nvPr>
            <p:ph idx="1"/>
          </p:nvPr>
        </p:nvSpPr>
        <p:spPr/>
        <p:txBody>
          <a:bodyPr>
            <a:normAutofit fontScale="70000" lnSpcReduction="20000"/>
          </a:bodyPr>
          <a:lstStyle/>
          <a:p>
            <a:pPr>
              <a:lnSpc>
                <a:spcPct val="150000"/>
              </a:lnSpc>
            </a:pPr>
            <a:r>
              <a:rPr lang="cs-CZ" dirty="0"/>
              <a:t>Mapy a plány (staré mapy, obrazové mapy)</a:t>
            </a:r>
          </a:p>
          <a:p>
            <a:pPr>
              <a:lnSpc>
                <a:spcPct val="150000"/>
              </a:lnSpc>
            </a:pPr>
            <a:r>
              <a:rPr lang="cs-CZ" dirty="0"/>
              <a:t>Popisy panství, urbáře s popisem</a:t>
            </a:r>
          </a:p>
          <a:p>
            <a:pPr>
              <a:lnSpc>
                <a:spcPct val="150000"/>
              </a:lnSpc>
            </a:pPr>
            <a:r>
              <a:rPr lang="cs-CZ" dirty="0"/>
              <a:t>Katastry (berní rula, tereziánský katastr)</a:t>
            </a:r>
          </a:p>
          <a:p>
            <a:pPr>
              <a:lnSpc>
                <a:spcPct val="150000"/>
              </a:lnSpc>
            </a:pPr>
            <a:r>
              <a:rPr lang="cs-CZ" dirty="0"/>
              <a:t>Cestopisy, deníky, </a:t>
            </a:r>
            <a:r>
              <a:rPr lang="cs-CZ" dirty="0" err="1"/>
              <a:t>egodokumenty</a:t>
            </a:r>
            <a:endParaRPr lang="cs-CZ" dirty="0"/>
          </a:p>
          <a:p>
            <a:pPr>
              <a:lnSpc>
                <a:spcPct val="150000"/>
              </a:lnSpc>
            </a:pPr>
            <a:r>
              <a:rPr lang="cs-CZ" dirty="0"/>
              <a:t>Topografie, historie…</a:t>
            </a:r>
          </a:p>
          <a:p>
            <a:pPr>
              <a:lnSpc>
                <a:spcPct val="150000"/>
              </a:lnSpc>
            </a:pPr>
            <a:r>
              <a:rPr lang="cs-CZ" dirty="0"/>
              <a:t>Popisy hranic, farářské relace</a:t>
            </a:r>
          </a:p>
          <a:p>
            <a:pPr>
              <a:lnSpc>
                <a:spcPct val="150000"/>
              </a:lnSpc>
            </a:pPr>
            <a:r>
              <a:rPr lang="cs-CZ" dirty="0"/>
              <a:t>Obrazové prameny</a:t>
            </a:r>
          </a:p>
          <a:p>
            <a:pPr>
              <a:lnSpc>
                <a:spcPct val="150000"/>
              </a:lnSpc>
            </a:pPr>
            <a:r>
              <a:rPr lang="cs-CZ" dirty="0"/>
              <a:t>Hmotné prameny a jejich ikonografie</a:t>
            </a:r>
          </a:p>
        </p:txBody>
      </p:sp>
    </p:spTree>
    <p:extLst>
      <p:ext uri="{BB962C8B-B14F-4D97-AF65-F5344CB8AC3E}">
        <p14:creationId xmlns:p14="http://schemas.microsoft.com/office/powerpoint/2010/main" val="2631324356"/>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2877</TotalTime>
  <Words>906</Words>
  <Application>Microsoft Office PowerPoint</Application>
  <PresentationFormat>Širokoúhlá obrazovka</PresentationFormat>
  <Paragraphs>137</Paragraphs>
  <Slides>34</Slides>
  <Notes>0</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34</vt:i4>
      </vt:variant>
    </vt:vector>
  </HeadingPairs>
  <TitlesOfParts>
    <vt:vector size="40" baseType="lpstr">
      <vt:lpstr>Arial</vt:lpstr>
      <vt:lpstr>Calibri</vt:lpstr>
      <vt:lpstr>Calibri Light</vt:lpstr>
      <vt:lpstr>Times New Roman</vt:lpstr>
      <vt:lpstr>Wingdings 3</vt:lpstr>
      <vt:lpstr>Motiv Office</vt:lpstr>
      <vt:lpstr>(Česká barokní) krajina a její komponování</vt:lpstr>
      <vt:lpstr>Prezentace aplikace PowerPoint</vt:lpstr>
      <vt:lpstr>Co je to krajina?</vt:lpstr>
      <vt:lpstr>Mezi scenérií a prostředím</vt:lpstr>
      <vt:lpstr>Alan R. H. Baker History &amp; geography. Bridging the divide</vt:lpstr>
      <vt:lpstr>Denis E. Cosgrove Social formation and symbolic landscape</vt:lpstr>
      <vt:lpstr>Manuel Schramm Die Entstehung der modernen Landschaftswahrnehmung (1580–1730)</vt:lpstr>
      <vt:lpstr>Krajina českých zemí v RN</vt:lpstr>
      <vt:lpstr>Prameny</vt:lpstr>
      <vt:lpstr>Krajina a sociální hierarchie</vt:lpstr>
      <vt:lpstr>Uspořádání společnosti v tzv. pobělohorské době</vt:lpstr>
      <vt:lpstr>Komponovaná krajina</vt:lpstr>
      <vt:lpstr>Architektonizovaná krajina</vt:lpstr>
      <vt:lpstr>Krajinná architektura</vt:lpstr>
      <vt:lpstr>(Česká) barokní krajina</vt:lpstr>
      <vt:lpstr>(Česká) barokní krajina – Čechy jako specifikum?</vt:lpstr>
      <vt:lpstr>Prezentace aplikace PowerPoint</vt:lpstr>
      <vt:lpstr>16. století</vt:lpstr>
      <vt:lpstr>17. století</vt:lpstr>
      <vt:lpstr>18. století</vt:lpstr>
      <vt:lpstr>Kompozice a příběh za ní</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Sloup</vt:lpstr>
      <vt:lpstr>Kuks, Lysá nad Labem</vt:lpstr>
      <vt:lpstr>Nové Dvory</vt:lpstr>
      <vt:lpstr>Chrast + Chroustovice</vt:lpstr>
      <vt:lpstr>Děkuji za pozornost!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Michal Vokurka</dc:creator>
  <cp:lastModifiedBy>Michal Vokurka</cp:lastModifiedBy>
  <cp:revision>51</cp:revision>
  <dcterms:created xsi:type="dcterms:W3CDTF">2026-03-02T13:51:43Z</dcterms:created>
  <dcterms:modified xsi:type="dcterms:W3CDTF">2026-05-06T15:20:49Z</dcterms:modified>
</cp:coreProperties>
</file>