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74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551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0919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881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843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22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596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4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27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0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8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8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27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1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19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09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5A9DB-C9A0-42CF-8290-F7931CAA02A1}" type="datetimeFigureOut">
              <a:rPr lang="cs-CZ" smtClean="0"/>
              <a:t>11.12.2019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CB2D1-2A76-441D-BAC8-95CAAA66A4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678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Some common abbreviations used in footnotes and text references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/>
              <a:t> </a:t>
            </a:r>
            <a:r>
              <a:rPr lang="en-GB" dirty="0"/>
              <a:t>ibid : In the same work as the last footnote or reference (from </a:t>
            </a:r>
            <a:r>
              <a:rPr lang="en-GB" i="1" dirty="0" err="1"/>
              <a:t>ibidem</a:t>
            </a:r>
            <a:r>
              <a:rPr lang="en-GB" dirty="0"/>
              <a:t> </a:t>
            </a:r>
            <a:r>
              <a:rPr lang="en-GB" dirty="0" smtClean="0"/>
              <a:t>meaning </a:t>
            </a:r>
            <a:r>
              <a:rPr lang="en-GB" dirty="0"/>
              <a:t>in the same place)</a:t>
            </a:r>
            <a:endParaRPr lang="cs-CZ" dirty="0"/>
          </a:p>
          <a:p>
            <a:pPr lvl="0"/>
            <a:r>
              <a:rPr lang="en-GB" dirty="0" err="1"/>
              <a:t>op.cit</a:t>
            </a:r>
            <a:r>
              <a:rPr lang="en-GB" dirty="0"/>
              <a:t>: In the work already mentioned (from </a:t>
            </a:r>
            <a:r>
              <a:rPr lang="en-GB" i="1" dirty="0" err="1"/>
              <a:t>operato</a:t>
            </a:r>
            <a:r>
              <a:rPr lang="en-GB" i="1" dirty="0"/>
              <a:t> citato </a:t>
            </a:r>
            <a:r>
              <a:rPr lang="en-GB" dirty="0"/>
              <a:t>meaning in the work cited)</a:t>
            </a:r>
            <a:endParaRPr lang="cs-CZ" dirty="0"/>
          </a:p>
          <a:p>
            <a:pPr lvl="0"/>
            <a:r>
              <a:rPr lang="en-GB" dirty="0" err="1"/>
              <a:t>ff</a:t>
            </a:r>
            <a:r>
              <a:rPr lang="en-GB" dirty="0"/>
              <a:t>: and the following </a:t>
            </a:r>
            <a:r>
              <a:rPr lang="en-GB" dirty="0" smtClean="0"/>
              <a:t>pages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i="1" dirty="0" smtClean="0"/>
              <a:t>folio </a:t>
            </a:r>
            <a:r>
              <a:rPr lang="cs-CZ" dirty="0" err="1" smtClean="0"/>
              <a:t>meaning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(</a:t>
            </a:r>
            <a:r>
              <a:rPr lang="cs-CZ" dirty="0" err="1" smtClean="0"/>
              <a:t>next</a:t>
            </a:r>
            <a:r>
              <a:rPr lang="cs-CZ" dirty="0" smtClean="0"/>
              <a:t>) </a:t>
            </a:r>
            <a:r>
              <a:rPr lang="cs-CZ" dirty="0" err="1" smtClean="0"/>
              <a:t>page</a:t>
            </a:r>
            <a:endParaRPr lang="cs-CZ" i="1" dirty="0"/>
          </a:p>
          <a:p>
            <a:pPr lvl="0"/>
            <a:r>
              <a:rPr lang="en-GB" dirty="0"/>
              <a:t>pp: pages</a:t>
            </a:r>
            <a:endParaRPr lang="cs-CZ" dirty="0"/>
          </a:p>
          <a:p>
            <a:pPr lvl="0"/>
            <a:r>
              <a:rPr lang="en-GB" dirty="0" err="1"/>
              <a:t>cf</a:t>
            </a:r>
            <a:r>
              <a:rPr lang="en-GB" dirty="0"/>
              <a:t>: </a:t>
            </a:r>
            <a:r>
              <a:rPr lang="en-GB" dirty="0" smtClean="0"/>
              <a:t>compare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i="1" dirty="0" smtClean="0"/>
              <a:t>confer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en-GB" dirty="0"/>
              <a:t>passim: to be found throughout a particular </a:t>
            </a:r>
            <a:r>
              <a:rPr lang="en-GB" dirty="0" smtClean="0"/>
              <a:t>book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i="1" dirty="0" err="1" smtClean="0"/>
              <a:t>passus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scattered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et al: and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i="1" dirty="0" smtClean="0"/>
              <a:t>et </a:t>
            </a:r>
            <a:r>
              <a:rPr lang="cs-CZ" i="1" dirty="0" err="1" smtClean="0"/>
              <a:t>alia</a:t>
            </a:r>
            <a:r>
              <a:rPr lang="cs-CZ" i="1" dirty="0" smtClean="0"/>
              <a:t> </a:t>
            </a:r>
            <a:r>
              <a:rPr lang="cs-CZ" dirty="0" err="1" smtClean="0"/>
              <a:t>meaning</a:t>
            </a:r>
            <a:r>
              <a:rPr lang="cs-CZ" i="1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i="1" dirty="0" smtClean="0"/>
              <a:t>)</a:t>
            </a:r>
            <a:endParaRPr lang="cs-CZ" i="1" dirty="0"/>
          </a:p>
          <a:p>
            <a:pPr lvl="0"/>
            <a:r>
              <a:rPr lang="cs-CZ" dirty="0" err="1"/>
              <a:t>e.g</a:t>
            </a:r>
            <a:r>
              <a:rPr lang="cs-CZ" dirty="0"/>
              <a:t>.: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i="1" dirty="0" err="1" smtClean="0"/>
              <a:t>exempli</a:t>
            </a:r>
            <a:r>
              <a:rPr lang="cs-CZ" i="1" dirty="0" smtClean="0"/>
              <a:t> </a:t>
            </a:r>
            <a:r>
              <a:rPr lang="cs-CZ" i="1" dirty="0" err="1" smtClean="0"/>
              <a:t>gratia</a:t>
            </a:r>
            <a:r>
              <a:rPr lang="cs-CZ" i="1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sake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)</a:t>
            </a:r>
            <a:endParaRPr lang="cs-CZ" i="1" dirty="0"/>
          </a:p>
          <a:p>
            <a:pPr lvl="0"/>
            <a:r>
              <a:rPr lang="cs-CZ" dirty="0" err="1"/>
              <a:t>i.e</a:t>
            </a:r>
            <a:r>
              <a:rPr lang="cs-CZ" dirty="0"/>
              <a:t>.: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say</a:t>
            </a:r>
            <a:r>
              <a:rPr lang="cs-CZ" dirty="0"/>
              <a:t>; in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(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i="1" dirty="0" smtClean="0"/>
              <a:t>id </a:t>
            </a:r>
            <a:r>
              <a:rPr lang="cs-CZ" i="1" dirty="0" err="1" smtClean="0"/>
              <a:t>est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to </a:t>
            </a:r>
            <a:r>
              <a:rPr lang="cs-CZ" dirty="0" err="1" smtClean="0"/>
              <a:t>say</a:t>
            </a:r>
            <a:r>
              <a:rPr lang="cs-CZ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9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8</TotalTime>
  <Words>9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Some common abbreviations used in footnotes and text references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Konárková, Michaela</dc:creator>
  <cp:lastModifiedBy>Konárková, Michaela</cp:lastModifiedBy>
  <cp:revision>4</cp:revision>
  <dcterms:created xsi:type="dcterms:W3CDTF">2018-10-23T07:05:04Z</dcterms:created>
  <dcterms:modified xsi:type="dcterms:W3CDTF">2019-12-11T08:06:46Z</dcterms:modified>
</cp:coreProperties>
</file>