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59" d="100"/>
          <a:sy n="59" d="100"/>
        </p:scale>
        <p:origin x="520"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EB68C6A-007E-00DF-9CB6-CEDCCDF18AA1}"/>
              </a:ext>
            </a:extLst>
          </p:cNvPr>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a:extLst>
              <a:ext uri="{FF2B5EF4-FFF2-40B4-BE49-F238E27FC236}">
                <a16:creationId xmlns:a16="http://schemas.microsoft.com/office/drawing/2014/main" id="{CB48A8AE-7CCE-3FAD-B2E4-DD08FAA3F2A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
        <p:nvSpPr>
          <p:cNvPr id="4" name="Zástupný symbol pro datum 3">
            <a:extLst>
              <a:ext uri="{FF2B5EF4-FFF2-40B4-BE49-F238E27FC236}">
                <a16:creationId xmlns:a16="http://schemas.microsoft.com/office/drawing/2014/main" id="{68B3A706-6815-6003-122A-267B65FBAEC0}"/>
              </a:ext>
            </a:extLst>
          </p:cNvPr>
          <p:cNvSpPr>
            <a:spLocks noGrp="1"/>
          </p:cNvSpPr>
          <p:nvPr>
            <p:ph type="dt" sz="half" idx="10"/>
          </p:nvPr>
        </p:nvSpPr>
        <p:spPr/>
        <p:txBody>
          <a:bodyPr/>
          <a:lstStyle/>
          <a:p>
            <a:fld id="{1BE50B58-F84A-4729-8B6A-217BF648CBEF}" type="datetimeFigureOut">
              <a:rPr lang="cs-CZ" smtClean="0"/>
              <a:t>20.02.2023</a:t>
            </a:fld>
            <a:endParaRPr lang="cs-CZ"/>
          </a:p>
        </p:txBody>
      </p:sp>
      <p:sp>
        <p:nvSpPr>
          <p:cNvPr id="5" name="Zástupný symbol pro zápatí 4">
            <a:extLst>
              <a:ext uri="{FF2B5EF4-FFF2-40B4-BE49-F238E27FC236}">
                <a16:creationId xmlns:a16="http://schemas.microsoft.com/office/drawing/2014/main" id="{1430F9FB-502E-893D-1B5C-C98DD9F64C4B}"/>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5D953390-EB0E-CF06-5750-601BD05C7AA1}"/>
              </a:ext>
            </a:extLst>
          </p:cNvPr>
          <p:cNvSpPr>
            <a:spLocks noGrp="1"/>
          </p:cNvSpPr>
          <p:nvPr>
            <p:ph type="sldNum" sz="quarter" idx="12"/>
          </p:nvPr>
        </p:nvSpPr>
        <p:spPr/>
        <p:txBody>
          <a:bodyPr/>
          <a:lstStyle/>
          <a:p>
            <a:fld id="{FCEA89F0-7D03-4123-94AA-F9D447181D14}" type="slidenum">
              <a:rPr lang="cs-CZ" smtClean="0"/>
              <a:t>‹#›</a:t>
            </a:fld>
            <a:endParaRPr lang="cs-CZ"/>
          </a:p>
        </p:txBody>
      </p:sp>
    </p:spTree>
    <p:extLst>
      <p:ext uri="{BB962C8B-B14F-4D97-AF65-F5344CB8AC3E}">
        <p14:creationId xmlns:p14="http://schemas.microsoft.com/office/powerpoint/2010/main" val="32878391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E7141CA-F6E4-7893-5EDB-CC5A5696A8DC}"/>
              </a:ext>
            </a:extLst>
          </p:cNvPr>
          <p:cNvSpPr>
            <a:spLocks noGrp="1"/>
          </p:cNvSpPr>
          <p:nvPr>
            <p:ph type="title"/>
          </p:nvPr>
        </p:nvSpPr>
        <p:spPr/>
        <p:txBody>
          <a:bodyPr/>
          <a:lstStyle/>
          <a:p>
            <a:r>
              <a:rPr lang="cs-CZ"/>
              <a:t>Kliknutím lze upravit styl.</a:t>
            </a:r>
          </a:p>
        </p:txBody>
      </p:sp>
      <p:sp>
        <p:nvSpPr>
          <p:cNvPr id="3" name="Zástupný symbol pro svislý text 2">
            <a:extLst>
              <a:ext uri="{FF2B5EF4-FFF2-40B4-BE49-F238E27FC236}">
                <a16:creationId xmlns:a16="http://schemas.microsoft.com/office/drawing/2014/main" id="{F90F7FBF-56A7-93EC-CB5D-F0961D17992F}"/>
              </a:ext>
            </a:extLst>
          </p:cNvPr>
          <p:cNvSpPr>
            <a:spLocks noGrp="1"/>
          </p:cNvSpPr>
          <p:nvPr>
            <p:ph type="body" orient="vert" idx="1"/>
          </p:nvPr>
        </p:nvSpPr>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3CB7E379-E4BC-75CB-0276-94F276F1D065}"/>
              </a:ext>
            </a:extLst>
          </p:cNvPr>
          <p:cNvSpPr>
            <a:spLocks noGrp="1"/>
          </p:cNvSpPr>
          <p:nvPr>
            <p:ph type="dt" sz="half" idx="10"/>
          </p:nvPr>
        </p:nvSpPr>
        <p:spPr/>
        <p:txBody>
          <a:bodyPr/>
          <a:lstStyle/>
          <a:p>
            <a:fld id="{1BE50B58-F84A-4729-8B6A-217BF648CBEF}" type="datetimeFigureOut">
              <a:rPr lang="cs-CZ" smtClean="0"/>
              <a:t>20.02.2023</a:t>
            </a:fld>
            <a:endParaRPr lang="cs-CZ"/>
          </a:p>
        </p:txBody>
      </p:sp>
      <p:sp>
        <p:nvSpPr>
          <p:cNvPr id="5" name="Zástupný symbol pro zápatí 4">
            <a:extLst>
              <a:ext uri="{FF2B5EF4-FFF2-40B4-BE49-F238E27FC236}">
                <a16:creationId xmlns:a16="http://schemas.microsoft.com/office/drawing/2014/main" id="{82EB2EED-E7D5-877F-B2D3-EEFAC1A1B7E8}"/>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F518B12A-C961-F7D2-EE94-27BB18601C5A}"/>
              </a:ext>
            </a:extLst>
          </p:cNvPr>
          <p:cNvSpPr>
            <a:spLocks noGrp="1"/>
          </p:cNvSpPr>
          <p:nvPr>
            <p:ph type="sldNum" sz="quarter" idx="12"/>
          </p:nvPr>
        </p:nvSpPr>
        <p:spPr/>
        <p:txBody>
          <a:bodyPr/>
          <a:lstStyle/>
          <a:p>
            <a:fld id="{FCEA89F0-7D03-4123-94AA-F9D447181D14}" type="slidenum">
              <a:rPr lang="cs-CZ" smtClean="0"/>
              <a:t>‹#›</a:t>
            </a:fld>
            <a:endParaRPr lang="cs-CZ"/>
          </a:p>
        </p:txBody>
      </p:sp>
    </p:spTree>
    <p:extLst>
      <p:ext uri="{BB962C8B-B14F-4D97-AF65-F5344CB8AC3E}">
        <p14:creationId xmlns:p14="http://schemas.microsoft.com/office/powerpoint/2010/main" val="34927548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a:extLst>
              <a:ext uri="{FF2B5EF4-FFF2-40B4-BE49-F238E27FC236}">
                <a16:creationId xmlns:a16="http://schemas.microsoft.com/office/drawing/2014/main" id="{2F25666F-F2E8-662B-322E-9512D9C53FDC}"/>
              </a:ext>
            </a:extLst>
          </p:cNvPr>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a:extLst>
              <a:ext uri="{FF2B5EF4-FFF2-40B4-BE49-F238E27FC236}">
                <a16:creationId xmlns:a16="http://schemas.microsoft.com/office/drawing/2014/main" id="{53CA4EE5-7EA2-A0F2-CB39-5DF11264D942}"/>
              </a:ext>
            </a:extLst>
          </p:cNvPr>
          <p:cNvSpPr>
            <a:spLocks noGrp="1"/>
          </p:cNvSpPr>
          <p:nvPr>
            <p:ph type="body" orient="vert" idx="1"/>
          </p:nvPr>
        </p:nvSpPr>
        <p:spPr>
          <a:xfrm>
            <a:off x="838200" y="365125"/>
            <a:ext cx="7734300" cy="5811838"/>
          </a:xfrm>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26CEEA9F-E8EE-B6DB-F691-EEA38F14E9B2}"/>
              </a:ext>
            </a:extLst>
          </p:cNvPr>
          <p:cNvSpPr>
            <a:spLocks noGrp="1"/>
          </p:cNvSpPr>
          <p:nvPr>
            <p:ph type="dt" sz="half" idx="10"/>
          </p:nvPr>
        </p:nvSpPr>
        <p:spPr/>
        <p:txBody>
          <a:bodyPr/>
          <a:lstStyle/>
          <a:p>
            <a:fld id="{1BE50B58-F84A-4729-8B6A-217BF648CBEF}" type="datetimeFigureOut">
              <a:rPr lang="cs-CZ" smtClean="0"/>
              <a:t>20.02.2023</a:t>
            </a:fld>
            <a:endParaRPr lang="cs-CZ"/>
          </a:p>
        </p:txBody>
      </p:sp>
      <p:sp>
        <p:nvSpPr>
          <p:cNvPr id="5" name="Zástupný symbol pro zápatí 4">
            <a:extLst>
              <a:ext uri="{FF2B5EF4-FFF2-40B4-BE49-F238E27FC236}">
                <a16:creationId xmlns:a16="http://schemas.microsoft.com/office/drawing/2014/main" id="{DDA856E6-DBB8-D5DC-710B-F6BCDD847BEF}"/>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79359FBE-DC81-6479-55F3-BA86F5C916BB}"/>
              </a:ext>
            </a:extLst>
          </p:cNvPr>
          <p:cNvSpPr>
            <a:spLocks noGrp="1"/>
          </p:cNvSpPr>
          <p:nvPr>
            <p:ph type="sldNum" sz="quarter" idx="12"/>
          </p:nvPr>
        </p:nvSpPr>
        <p:spPr/>
        <p:txBody>
          <a:bodyPr/>
          <a:lstStyle/>
          <a:p>
            <a:fld id="{FCEA89F0-7D03-4123-94AA-F9D447181D14}" type="slidenum">
              <a:rPr lang="cs-CZ" smtClean="0"/>
              <a:t>‹#›</a:t>
            </a:fld>
            <a:endParaRPr lang="cs-CZ"/>
          </a:p>
        </p:txBody>
      </p:sp>
    </p:spTree>
    <p:extLst>
      <p:ext uri="{BB962C8B-B14F-4D97-AF65-F5344CB8AC3E}">
        <p14:creationId xmlns:p14="http://schemas.microsoft.com/office/powerpoint/2010/main" val="33067876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E62E1FD-F211-E1AB-1250-AAE3A226B351}"/>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539D1A7B-7620-DA14-86EE-01EEE6E3279E}"/>
              </a:ext>
            </a:extLst>
          </p:cNvPr>
          <p:cNvSpPr>
            <a:spLocks noGrp="1"/>
          </p:cNvSpPr>
          <p:nvPr>
            <p:ph idx="1"/>
          </p:nvPr>
        </p:nvSpPr>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DD5D1E50-FB0F-31E0-DD71-C6A3032C893C}"/>
              </a:ext>
            </a:extLst>
          </p:cNvPr>
          <p:cNvSpPr>
            <a:spLocks noGrp="1"/>
          </p:cNvSpPr>
          <p:nvPr>
            <p:ph type="dt" sz="half" idx="10"/>
          </p:nvPr>
        </p:nvSpPr>
        <p:spPr/>
        <p:txBody>
          <a:bodyPr/>
          <a:lstStyle/>
          <a:p>
            <a:fld id="{1BE50B58-F84A-4729-8B6A-217BF648CBEF}" type="datetimeFigureOut">
              <a:rPr lang="cs-CZ" smtClean="0"/>
              <a:t>20.02.2023</a:t>
            </a:fld>
            <a:endParaRPr lang="cs-CZ"/>
          </a:p>
        </p:txBody>
      </p:sp>
      <p:sp>
        <p:nvSpPr>
          <p:cNvPr id="5" name="Zástupný symbol pro zápatí 4">
            <a:extLst>
              <a:ext uri="{FF2B5EF4-FFF2-40B4-BE49-F238E27FC236}">
                <a16:creationId xmlns:a16="http://schemas.microsoft.com/office/drawing/2014/main" id="{A1FFFD8E-A417-3A33-E58D-8A0CBEC5B1C9}"/>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1E4A09F1-467D-102A-F691-DFD7DB2ECA13}"/>
              </a:ext>
            </a:extLst>
          </p:cNvPr>
          <p:cNvSpPr>
            <a:spLocks noGrp="1"/>
          </p:cNvSpPr>
          <p:nvPr>
            <p:ph type="sldNum" sz="quarter" idx="12"/>
          </p:nvPr>
        </p:nvSpPr>
        <p:spPr/>
        <p:txBody>
          <a:bodyPr/>
          <a:lstStyle/>
          <a:p>
            <a:fld id="{FCEA89F0-7D03-4123-94AA-F9D447181D14}" type="slidenum">
              <a:rPr lang="cs-CZ" smtClean="0"/>
              <a:t>‹#›</a:t>
            </a:fld>
            <a:endParaRPr lang="cs-CZ"/>
          </a:p>
        </p:txBody>
      </p:sp>
    </p:spTree>
    <p:extLst>
      <p:ext uri="{BB962C8B-B14F-4D97-AF65-F5344CB8AC3E}">
        <p14:creationId xmlns:p14="http://schemas.microsoft.com/office/powerpoint/2010/main" val="9632042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64B63EC-9A99-3ABD-EEC4-F2BFD5F7E009}"/>
              </a:ext>
            </a:extLst>
          </p:cNvPr>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text 2">
            <a:extLst>
              <a:ext uri="{FF2B5EF4-FFF2-40B4-BE49-F238E27FC236}">
                <a16:creationId xmlns:a16="http://schemas.microsoft.com/office/drawing/2014/main" id="{098BDDF3-0161-0BC6-20B5-FE6F2D3CB62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Po kliknutí můžete upravovat styly textu v předloze.</a:t>
            </a:r>
          </a:p>
        </p:txBody>
      </p:sp>
      <p:sp>
        <p:nvSpPr>
          <p:cNvPr id="4" name="Zástupný symbol pro datum 3">
            <a:extLst>
              <a:ext uri="{FF2B5EF4-FFF2-40B4-BE49-F238E27FC236}">
                <a16:creationId xmlns:a16="http://schemas.microsoft.com/office/drawing/2014/main" id="{C0A42470-00D9-3E55-E15C-9BA0F6F3555E}"/>
              </a:ext>
            </a:extLst>
          </p:cNvPr>
          <p:cNvSpPr>
            <a:spLocks noGrp="1"/>
          </p:cNvSpPr>
          <p:nvPr>
            <p:ph type="dt" sz="half" idx="10"/>
          </p:nvPr>
        </p:nvSpPr>
        <p:spPr/>
        <p:txBody>
          <a:bodyPr/>
          <a:lstStyle/>
          <a:p>
            <a:fld id="{1BE50B58-F84A-4729-8B6A-217BF648CBEF}" type="datetimeFigureOut">
              <a:rPr lang="cs-CZ" smtClean="0"/>
              <a:t>20.02.2023</a:t>
            </a:fld>
            <a:endParaRPr lang="cs-CZ"/>
          </a:p>
        </p:txBody>
      </p:sp>
      <p:sp>
        <p:nvSpPr>
          <p:cNvPr id="5" name="Zástupný symbol pro zápatí 4">
            <a:extLst>
              <a:ext uri="{FF2B5EF4-FFF2-40B4-BE49-F238E27FC236}">
                <a16:creationId xmlns:a16="http://schemas.microsoft.com/office/drawing/2014/main" id="{681EA300-002E-FFF5-FBEB-0CF444904B0C}"/>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0CCB8BA0-E57C-9233-49DD-1E74EB9D8946}"/>
              </a:ext>
            </a:extLst>
          </p:cNvPr>
          <p:cNvSpPr>
            <a:spLocks noGrp="1"/>
          </p:cNvSpPr>
          <p:nvPr>
            <p:ph type="sldNum" sz="quarter" idx="12"/>
          </p:nvPr>
        </p:nvSpPr>
        <p:spPr/>
        <p:txBody>
          <a:bodyPr/>
          <a:lstStyle/>
          <a:p>
            <a:fld id="{FCEA89F0-7D03-4123-94AA-F9D447181D14}" type="slidenum">
              <a:rPr lang="cs-CZ" smtClean="0"/>
              <a:t>‹#›</a:t>
            </a:fld>
            <a:endParaRPr lang="cs-CZ"/>
          </a:p>
        </p:txBody>
      </p:sp>
    </p:spTree>
    <p:extLst>
      <p:ext uri="{BB962C8B-B14F-4D97-AF65-F5344CB8AC3E}">
        <p14:creationId xmlns:p14="http://schemas.microsoft.com/office/powerpoint/2010/main" val="20625111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40FDD60-D795-4C19-578B-8EE27B774167}"/>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57B29FAC-0CE6-BF50-A1F1-3262D0776757}"/>
              </a:ext>
            </a:extLst>
          </p:cNvPr>
          <p:cNvSpPr>
            <a:spLocks noGrp="1"/>
          </p:cNvSpPr>
          <p:nvPr>
            <p:ph sz="half" idx="1"/>
          </p:nvPr>
        </p:nvSpPr>
        <p:spPr>
          <a:xfrm>
            <a:off x="838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obsah 3">
            <a:extLst>
              <a:ext uri="{FF2B5EF4-FFF2-40B4-BE49-F238E27FC236}">
                <a16:creationId xmlns:a16="http://schemas.microsoft.com/office/drawing/2014/main" id="{066EF123-93BB-9879-A146-5EFA25F75F2E}"/>
              </a:ext>
            </a:extLst>
          </p:cNvPr>
          <p:cNvSpPr>
            <a:spLocks noGrp="1"/>
          </p:cNvSpPr>
          <p:nvPr>
            <p:ph sz="half" idx="2"/>
          </p:nvPr>
        </p:nvSpPr>
        <p:spPr>
          <a:xfrm>
            <a:off x="6172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a:extLst>
              <a:ext uri="{FF2B5EF4-FFF2-40B4-BE49-F238E27FC236}">
                <a16:creationId xmlns:a16="http://schemas.microsoft.com/office/drawing/2014/main" id="{4FB57CBF-15B6-0796-F821-C7D3E5CD5763}"/>
              </a:ext>
            </a:extLst>
          </p:cNvPr>
          <p:cNvSpPr>
            <a:spLocks noGrp="1"/>
          </p:cNvSpPr>
          <p:nvPr>
            <p:ph type="dt" sz="half" idx="10"/>
          </p:nvPr>
        </p:nvSpPr>
        <p:spPr/>
        <p:txBody>
          <a:bodyPr/>
          <a:lstStyle/>
          <a:p>
            <a:fld id="{1BE50B58-F84A-4729-8B6A-217BF648CBEF}" type="datetimeFigureOut">
              <a:rPr lang="cs-CZ" smtClean="0"/>
              <a:t>20.02.2023</a:t>
            </a:fld>
            <a:endParaRPr lang="cs-CZ"/>
          </a:p>
        </p:txBody>
      </p:sp>
      <p:sp>
        <p:nvSpPr>
          <p:cNvPr id="6" name="Zástupný symbol pro zápatí 5">
            <a:extLst>
              <a:ext uri="{FF2B5EF4-FFF2-40B4-BE49-F238E27FC236}">
                <a16:creationId xmlns:a16="http://schemas.microsoft.com/office/drawing/2014/main" id="{C04CCF12-BE64-5A62-8FBC-234A13C6B6D0}"/>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D8D5CB19-3E8E-794F-BDB4-DF46018DB41D}"/>
              </a:ext>
            </a:extLst>
          </p:cNvPr>
          <p:cNvSpPr>
            <a:spLocks noGrp="1"/>
          </p:cNvSpPr>
          <p:nvPr>
            <p:ph type="sldNum" sz="quarter" idx="12"/>
          </p:nvPr>
        </p:nvSpPr>
        <p:spPr/>
        <p:txBody>
          <a:bodyPr/>
          <a:lstStyle/>
          <a:p>
            <a:fld id="{FCEA89F0-7D03-4123-94AA-F9D447181D14}" type="slidenum">
              <a:rPr lang="cs-CZ" smtClean="0"/>
              <a:t>‹#›</a:t>
            </a:fld>
            <a:endParaRPr lang="cs-CZ"/>
          </a:p>
        </p:txBody>
      </p:sp>
    </p:spTree>
    <p:extLst>
      <p:ext uri="{BB962C8B-B14F-4D97-AF65-F5344CB8AC3E}">
        <p14:creationId xmlns:p14="http://schemas.microsoft.com/office/powerpoint/2010/main" val="34408769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8525B20-2A38-FEB9-7FF9-E62411413CBC}"/>
              </a:ext>
            </a:extLst>
          </p:cNvPr>
          <p:cNvSpPr>
            <a:spLocks noGrp="1"/>
          </p:cNvSpPr>
          <p:nvPr>
            <p:ph type="title"/>
          </p:nvPr>
        </p:nvSpPr>
        <p:spPr>
          <a:xfrm>
            <a:off x="839788" y="365125"/>
            <a:ext cx="10515600" cy="1325563"/>
          </a:xfrm>
        </p:spPr>
        <p:txBody>
          <a:bodyPr/>
          <a:lstStyle/>
          <a:p>
            <a:r>
              <a:rPr lang="cs-CZ"/>
              <a:t>Kliknutím lze upravit styl.</a:t>
            </a:r>
          </a:p>
        </p:txBody>
      </p:sp>
      <p:sp>
        <p:nvSpPr>
          <p:cNvPr id="3" name="Zástupný text 2">
            <a:extLst>
              <a:ext uri="{FF2B5EF4-FFF2-40B4-BE49-F238E27FC236}">
                <a16:creationId xmlns:a16="http://schemas.microsoft.com/office/drawing/2014/main" id="{6C4E913F-5391-D8A9-F494-F1A61E09D03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4" name="Zástupný obsah 3">
            <a:extLst>
              <a:ext uri="{FF2B5EF4-FFF2-40B4-BE49-F238E27FC236}">
                <a16:creationId xmlns:a16="http://schemas.microsoft.com/office/drawing/2014/main" id="{4D91FEA4-1647-2FB6-D14A-4D3BBA732A43}"/>
              </a:ext>
            </a:extLst>
          </p:cNvPr>
          <p:cNvSpPr>
            <a:spLocks noGrp="1"/>
          </p:cNvSpPr>
          <p:nvPr>
            <p:ph sz="half" idx="2"/>
          </p:nvPr>
        </p:nvSpPr>
        <p:spPr>
          <a:xfrm>
            <a:off x="839788" y="2505075"/>
            <a:ext cx="5157787"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text 4">
            <a:extLst>
              <a:ext uri="{FF2B5EF4-FFF2-40B4-BE49-F238E27FC236}">
                <a16:creationId xmlns:a16="http://schemas.microsoft.com/office/drawing/2014/main" id="{1802BD9E-6287-EC95-9812-49DF1C03125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6" name="Zástupný obsah 5">
            <a:extLst>
              <a:ext uri="{FF2B5EF4-FFF2-40B4-BE49-F238E27FC236}">
                <a16:creationId xmlns:a16="http://schemas.microsoft.com/office/drawing/2014/main" id="{877A0222-0BDA-4FE9-DF55-F044F64768DD}"/>
              </a:ext>
            </a:extLst>
          </p:cNvPr>
          <p:cNvSpPr>
            <a:spLocks noGrp="1"/>
          </p:cNvSpPr>
          <p:nvPr>
            <p:ph sz="quarter" idx="4"/>
          </p:nvPr>
        </p:nvSpPr>
        <p:spPr>
          <a:xfrm>
            <a:off x="6172200" y="2505075"/>
            <a:ext cx="5183188"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a:extLst>
              <a:ext uri="{FF2B5EF4-FFF2-40B4-BE49-F238E27FC236}">
                <a16:creationId xmlns:a16="http://schemas.microsoft.com/office/drawing/2014/main" id="{CD883FFC-3C3F-FF20-E0EE-BDC2307BE920}"/>
              </a:ext>
            </a:extLst>
          </p:cNvPr>
          <p:cNvSpPr>
            <a:spLocks noGrp="1"/>
          </p:cNvSpPr>
          <p:nvPr>
            <p:ph type="dt" sz="half" idx="10"/>
          </p:nvPr>
        </p:nvSpPr>
        <p:spPr/>
        <p:txBody>
          <a:bodyPr/>
          <a:lstStyle/>
          <a:p>
            <a:fld id="{1BE50B58-F84A-4729-8B6A-217BF648CBEF}" type="datetimeFigureOut">
              <a:rPr lang="cs-CZ" smtClean="0"/>
              <a:t>20.02.2023</a:t>
            </a:fld>
            <a:endParaRPr lang="cs-CZ"/>
          </a:p>
        </p:txBody>
      </p:sp>
      <p:sp>
        <p:nvSpPr>
          <p:cNvPr id="8" name="Zástupný symbol pro zápatí 7">
            <a:extLst>
              <a:ext uri="{FF2B5EF4-FFF2-40B4-BE49-F238E27FC236}">
                <a16:creationId xmlns:a16="http://schemas.microsoft.com/office/drawing/2014/main" id="{537CDA3D-2EF9-B3C1-F154-075636DB2AAF}"/>
              </a:ext>
            </a:extLst>
          </p:cNvPr>
          <p:cNvSpPr>
            <a:spLocks noGrp="1"/>
          </p:cNvSpPr>
          <p:nvPr>
            <p:ph type="ftr" sz="quarter" idx="11"/>
          </p:nvPr>
        </p:nvSpPr>
        <p:spPr/>
        <p:txBody>
          <a:bodyPr/>
          <a:lstStyle/>
          <a:p>
            <a:endParaRPr lang="cs-CZ"/>
          </a:p>
        </p:txBody>
      </p:sp>
      <p:sp>
        <p:nvSpPr>
          <p:cNvPr id="9" name="Zástupný symbol pro číslo snímku 8">
            <a:extLst>
              <a:ext uri="{FF2B5EF4-FFF2-40B4-BE49-F238E27FC236}">
                <a16:creationId xmlns:a16="http://schemas.microsoft.com/office/drawing/2014/main" id="{D5CD251D-C221-0B0B-3648-857F80E0AC3F}"/>
              </a:ext>
            </a:extLst>
          </p:cNvPr>
          <p:cNvSpPr>
            <a:spLocks noGrp="1"/>
          </p:cNvSpPr>
          <p:nvPr>
            <p:ph type="sldNum" sz="quarter" idx="12"/>
          </p:nvPr>
        </p:nvSpPr>
        <p:spPr/>
        <p:txBody>
          <a:bodyPr/>
          <a:lstStyle/>
          <a:p>
            <a:fld id="{FCEA89F0-7D03-4123-94AA-F9D447181D14}" type="slidenum">
              <a:rPr lang="cs-CZ" smtClean="0"/>
              <a:t>‹#›</a:t>
            </a:fld>
            <a:endParaRPr lang="cs-CZ"/>
          </a:p>
        </p:txBody>
      </p:sp>
    </p:spTree>
    <p:extLst>
      <p:ext uri="{BB962C8B-B14F-4D97-AF65-F5344CB8AC3E}">
        <p14:creationId xmlns:p14="http://schemas.microsoft.com/office/powerpoint/2010/main" val="7980887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CFF9D23-23CE-3DC7-E3C4-FE2B025AE345}"/>
              </a:ext>
            </a:extLst>
          </p:cNvPr>
          <p:cNvSpPr>
            <a:spLocks noGrp="1"/>
          </p:cNvSpPr>
          <p:nvPr>
            <p:ph type="title"/>
          </p:nvPr>
        </p:nvSpPr>
        <p:spPr/>
        <p:txBody>
          <a:bodyPr/>
          <a:lstStyle/>
          <a:p>
            <a:r>
              <a:rPr lang="cs-CZ"/>
              <a:t>Kliknutím lze upravit styl.</a:t>
            </a:r>
          </a:p>
        </p:txBody>
      </p:sp>
      <p:sp>
        <p:nvSpPr>
          <p:cNvPr id="3" name="Zástupný symbol pro datum 2">
            <a:extLst>
              <a:ext uri="{FF2B5EF4-FFF2-40B4-BE49-F238E27FC236}">
                <a16:creationId xmlns:a16="http://schemas.microsoft.com/office/drawing/2014/main" id="{B6F510AE-9D22-9E85-5B61-C5B1C1E82182}"/>
              </a:ext>
            </a:extLst>
          </p:cNvPr>
          <p:cNvSpPr>
            <a:spLocks noGrp="1"/>
          </p:cNvSpPr>
          <p:nvPr>
            <p:ph type="dt" sz="half" idx="10"/>
          </p:nvPr>
        </p:nvSpPr>
        <p:spPr/>
        <p:txBody>
          <a:bodyPr/>
          <a:lstStyle/>
          <a:p>
            <a:fld id="{1BE50B58-F84A-4729-8B6A-217BF648CBEF}" type="datetimeFigureOut">
              <a:rPr lang="cs-CZ" smtClean="0"/>
              <a:t>20.02.2023</a:t>
            </a:fld>
            <a:endParaRPr lang="cs-CZ"/>
          </a:p>
        </p:txBody>
      </p:sp>
      <p:sp>
        <p:nvSpPr>
          <p:cNvPr id="4" name="Zástupný symbol pro zápatí 3">
            <a:extLst>
              <a:ext uri="{FF2B5EF4-FFF2-40B4-BE49-F238E27FC236}">
                <a16:creationId xmlns:a16="http://schemas.microsoft.com/office/drawing/2014/main" id="{102E321A-9340-7832-8E12-6E21E2364F1F}"/>
              </a:ext>
            </a:extLst>
          </p:cNvPr>
          <p:cNvSpPr>
            <a:spLocks noGrp="1"/>
          </p:cNvSpPr>
          <p:nvPr>
            <p:ph type="ftr" sz="quarter" idx="11"/>
          </p:nvPr>
        </p:nvSpPr>
        <p:spPr/>
        <p:txBody>
          <a:bodyPr/>
          <a:lstStyle/>
          <a:p>
            <a:endParaRPr lang="cs-CZ"/>
          </a:p>
        </p:txBody>
      </p:sp>
      <p:sp>
        <p:nvSpPr>
          <p:cNvPr id="5" name="Zástupný symbol pro číslo snímku 4">
            <a:extLst>
              <a:ext uri="{FF2B5EF4-FFF2-40B4-BE49-F238E27FC236}">
                <a16:creationId xmlns:a16="http://schemas.microsoft.com/office/drawing/2014/main" id="{E903D2EE-88C7-82C3-1DD1-D12BE6DA5698}"/>
              </a:ext>
            </a:extLst>
          </p:cNvPr>
          <p:cNvSpPr>
            <a:spLocks noGrp="1"/>
          </p:cNvSpPr>
          <p:nvPr>
            <p:ph type="sldNum" sz="quarter" idx="12"/>
          </p:nvPr>
        </p:nvSpPr>
        <p:spPr/>
        <p:txBody>
          <a:bodyPr/>
          <a:lstStyle/>
          <a:p>
            <a:fld id="{FCEA89F0-7D03-4123-94AA-F9D447181D14}" type="slidenum">
              <a:rPr lang="cs-CZ" smtClean="0"/>
              <a:t>‹#›</a:t>
            </a:fld>
            <a:endParaRPr lang="cs-CZ"/>
          </a:p>
        </p:txBody>
      </p:sp>
    </p:spTree>
    <p:extLst>
      <p:ext uri="{BB962C8B-B14F-4D97-AF65-F5344CB8AC3E}">
        <p14:creationId xmlns:p14="http://schemas.microsoft.com/office/powerpoint/2010/main" val="22868869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a:extLst>
              <a:ext uri="{FF2B5EF4-FFF2-40B4-BE49-F238E27FC236}">
                <a16:creationId xmlns:a16="http://schemas.microsoft.com/office/drawing/2014/main" id="{9969ED9D-FD65-A655-E816-C9553AC1077B}"/>
              </a:ext>
            </a:extLst>
          </p:cNvPr>
          <p:cNvSpPr>
            <a:spLocks noGrp="1"/>
          </p:cNvSpPr>
          <p:nvPr>
            <p:ph type="dt" sz="half" idx="10"/>
          </p:nvPr>
        </p:nvSpPr>
        <p:spPr/>
        <p:txBody>
          <a:bodyPr/>
          <a:lstStyle/>
          <a:p>
            <a:fld id="{1BE50B58-F84A-4729-8B6A-217BF648CBEF}" type="datetimeFigureOut">
              <a:rPr lang="cs-CZ" smtClean="0"/>
              <a:t>20.02.2023</a:t>
            </a:fld>
            <a:endParaRPr lang="cs-CZ"/>
          </a:p>
        </p:txBody>
      </p:sp>
      <p:sp>
        <p:nvSpPr>
          <p:cNvPr id="3" name="Zástupný symbol pro zápatí 2">
            <a:extLst>
              <a:ext uri="{FF2B5EF4-FFF2-40B4-BE49-F238E27FC236}">
                <a16:creationId xmlns:a16="http://schemas.microsoft.com/office/drawing/2014/main" id="{D1CB7B8B-1124-FD83-ED67-6F46C2805641}"/>
              </a:ext>
            </a:extLst>
          </p:cNvPr>
          <p:cNvSpPr>
            <a:spLocks noGrp="1"/>
          </p:cNvSpPr>
          <p:nvPr>
            <p:ph type="ftr" sz="quarter" idx="11"/>
          </p:nvPr>
        </p:nvSpPr>
        <p:spPr/>
        <p:txBody>
          <a:bodyPr/>
          <a:lstStyle/>
          <a:p>
            <a:endParaRPr lang="cs-CZ"/>
          </a:p>
        </p:txBody>
      </p:sp>
      <p:sp>
        <p:nvSpPr>
          <p:cNvPr id="4" name="Zástupný symbol pro číslo snímku 3">
            <a:extLst>
              <a:ext uri="{FF2B5EF4-FFF2-40B4-BE49-F238E27FC236}">
                <a16:creationId xmlns:a16="http://schemas.microsoft.com/office/drawing/2014/main" id="{03FD684C-FF46-9D45-14F4-B7992BBA123E}"/>
              </a:ext>
            </a:extLst>
          </p:cNvPr>
          <p:cNvSpPr>
            <a:spLocks noGrp="1"/>
          </p:cNvSpPr>
          <p:nvPr>
            <p:ph type="sldNum" sz="quarter" idx="12"/>
          </p:nvPr>
        </p:nvSpPr>
        <p:spPr/>
        <p:txBody>
          <a:bodyPr/>
          <a:lstStyle/>
          <a:p>
            <a:fld id="{FCEA89F0-7D03-4123-94AA-F9D447181D14}" type="slidenum">
              <a:rPr lang="cs-CZ" smtClean="0"/>
              <a:t>‹#›</a:t>
            </a:fld>
            <a:endParaRPr lang="cs-CZ"/>
          </a:p>
        </p:txBody>
      </p:sp>
    </p:spTree>
    <p:extLst>
      <p:ext uri="{BB962C8B-B14F-4D97-AF65-F5344CB8AC3E}">
        <p14:creationId xmlns:p14="http://schemas.microsoft.com/office/powerpoint/2010/main" val="11685911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EAEDA55-8268-7E89-5C22-2F360F11F633}"/>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obsah 2">
            <a:extLst>
              <a:ext uri="{FF2B5EF4-FFF2-40B4-BE49-F238E27FC236}">
                <a16:creationId xmlns:a16="http://schemas.microsoft.com/office/drawing/2014/main" id="{086263EC-95C6-35A8-121B-2BC7426B37A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text 3">
            <a:extLst>
              <a:ext uri="{FF2B5EF4-FFF2-40B4-BE49-F238E27FC236}">
                <a16:creationId xmlns:a16="http://schemas.microsoft.com/office/drawing/2014/main" id="{55D219FB-CF8A-1639-8EC4-7B8CA2F5ACF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18A944A9-C4A3-4B8A-3B9E-A3CF95469A48}"/>
              </a:ext>
            </a:extLst>
          </p:cNvPr>
          <p:cNvSpPr>
            <a:spLocks noGrp="1"/>
          </p:cNvSpPr>
          <p:nvPr>
            <p:ph type="dt" sz="half" idx="10"/>
          </p:nvPr>
        </p:nvSpPr>
        <p:spPr/>
        <p:txBody>
          <a:bodyPr/>
          <a:lstStyle/>
          <a:p>
            <a:fld id="{1BE50B58-F84A-4729-8B6A-217BF648CBEF}" type="datetimeFigureOut">
              <a:rPr lang="cs-CZ" smtClean="0"/>
              <a:t>20.02.2023</a:t>
            </a:fld>
            <a:endParaRPr lang="cs-CZ"/>
          </a:p>
        </p:txBody>
      </p:sp>
      <p:sp>
        <p:nvSpPr>
          <p:cNvPr id="6" name="Zástupný symbol pro zápatí 5">
            <a:extLst>
              <a:ext uri="{FF2B5EF4-FFF2-40B4-BE49-F238E27FC236}">
                <a16:creationId xmlns:a16="http://schemas.microsoft.com/office/drawing/2014/main" id="{C110BDEB-426C-0963-025F-4FFA98B96D31}"/>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A4B3D257-79B7-92DF-032B-72C3BB49F7BC}"/>
              </a:ext>
            </a:extLst>
          </p:cNvPr>
          <p:cNvSpPr>
            <a:spLocks noGrp="1"/>
          </p:cNvSpPr>
          <p:nvPr>
            <p:ph type="sldNum" sz="quarter" idx="12"/>
          </p:nvPr>
        </p:nvSpPr>
        <p:spPr/>
        <p:txBody>
          <a:bodyPr/>
          <a:lstStyle/>
          <a:p>
            <a:fld id="{FCEA89F0-7D03-4123-94AA-F9D447181D14}" type="slidenum">
              <a:rPr lang="cs-CZ" smtClean="0"/>
              <a:t>‹#›</a:t>
            </a:fld>
            <a:endParaRPr lang="cs-CZ"/>
          </a:p>
        </p:txBody>
      </p:sp>
    </p:spTree>
    <p:extLst>
      <p:ext uri="{BB962C8B-B14F-4D97-AF65-F5344CB8AC3E}">
        <p14:creationId xmlns:p14="http://schemas.microsoft.com/office/powerpoint/2010/main" val="5962937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0B3DB45-B549-F982-3B80-135951EEBE0C}"/>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obrázku 2">
            <a:extLst>
              <a:ext uri="{FF2B5EF4-FFF2-40B4-BE49-F238E27FC236}">
                <a16:creationId xmlns:a16="http://schemas.microsoft.com/office/drawing/2014/main" id="{363AD84B-DF74-A052-8549-B78789D5EF7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text 3">
            <a:extLst>
              <a:ext uri="{FF2B5EF4-FFF2-40B4-BE49-F238E27FC236}">
                <a16:creationId xmlns:a16="http://schemas.microsoft.com/office/drawing/2014/main" id="{75E1033B-EF0C-F2D6-A282-57659DA5391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3B81AC0B-8992-CE4D-3DCD-6EB3D538BAFA}"/>
              </a:ext>
            </a:extLst>
          </p:cNvPr>
          <p:cNvSpPr>
            <a:spLocks noGrp="1"/>
          </p:cNvSpPr>
          <p:nvPr>
            <p:ph type="dt" sz="half" idx="10"/>
          </p:nvPr>
        </p:nvSpPr>
        <p:spPr/>
        <p:txBody>
          <a:bodyPr/>
          <a:lstStyle/>
          <a:p>
            <a:fld id="{1BE50B58-F84A-4729-8B6A-217BF648CBEF}" type="datetimeFigureOut">
              <a:rPr lang="cs-CZ" smtClean="0"/>
              <a:t>20.02.2023</a:t>
            </a:fld>
            <a:endParaRPr lang="cs-CZ"/>
          </a:p>
        </p:txBody>
      </p:sp>
      <p:sp>
        <p:nvSpPr>
          <p:cNvPr id="6" name="Zástupný symbol pro zápatí 5">
            <a:extLst>
              <a:ext uri="{FF2B5EF4-FFF2-40B4-BE49-F238E27FC236}">
                <a16:creationId xmlns:a16="http://schemas.microsoft.com/office/drawing/2014/main" id="{0129D912-53EE-5F58-3694-C1BDE8EBD1C1}"/>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60CE1105-FB98-2C0E-F34A-A5039918DA5B}"/>
              </a:ext>
            </a:extLst>
          </p:cNvPr>
          <p:cNvSpPr>
            <a:spLocks noGrp="1"/>
          </p:cNvSpPr>
          <p:nvPr>
            <p:ph type="sldNum" sz="quarter" idx="12"/>
          </p:nvPr>
        </p:nvSpPr>
        <p:spPr/>
        <p:txBody>
          <a:bodyPr/>
          <a:lstStyle/>
          <a:p>
            <a:fld id="{FCEA89F0-7D03-4123-94AA-F9D447181D14}" type="slidenum">
              <a:rPr lang="cs-CZ" smtClean="0"/>
              <a:t>‹#›</a:t>
            </a:fld>
            <a:endParaRPr lang="cs-CZ"/>
          </a:p>
        </p:txBody>
      </p:sp>
    </p:spTree>
    <p:extLst>
      <p:ext uri="{BB962C8B-B14F-4D97-AF65-F5344CB8AC3E}">
        <p14:creationId xmlns:p14="http://schemas.microsoft.com/office/powerpoint/2010/main" val="9454251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nadpis 1">
            <a:extLst>
              <a:ext uri="{FF2B5EF4-FFF2-40B4-BE49-F238E27FC236}">
                <a16:creationId xmlns:a16="http://schemas.microsoft.com/office/drawing/2014/main" id="{95613751-1C72-8C74-9310-D8FD567BC90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text 2">
            <a:extLst>
              <a:ext uri="{FF2B5EF4-FFF2-40B4-BE49-F238E27FC236}">
                <a16:creationId xmlns:a16="http://schemas.microsoft.com/office/drawing/2014/main" id="{1D8EB46B-B688-A6AA-58C9-AA9CF32B052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155019E6-48DC-6584-A00D-D8AAB267C80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E50B58-F84A-4729-8B6A-217BF648CBEF}" type="datetimeFigureOut">
              <a:rPr lang="cs-CZ" smtClean="0"/>
              <a:t>20.02.2023</a:t>
            </a:fld>
            <a:endParaRPr lang="cs-CZ"/>
          </a:p>
        </p:txBody>
      </p:sp>
      <p:sp>
        <p:nvSpPr>
          <p:cNvPr id="5" name="Zástupný symbol pro zápatí 4">
            <a:extLst>
              <a:ext uri="{FF2B5EF4-FFF2-40B4-BE49-F238E27FC236}">
                <a16:creationId xmlns:a16="http://schemas.microsoft.com/office/drawing/2014/main" id="{B00ECB69-F872-D087-9118-37C434EEE6E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a:extLst>
              <a:ext uri="{FF2B5EF4-FFF2-40B4-BE49-F238E27FC236}">
                <a16:creationId xmlns:a16="http://schemas.microsoft.com/office/drawing/2014/main" id="{1F12871E-2880-189F-C4B0-54784B14A4B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EA89F0-7D03-4123-94AA-F9D447181D14}" type="slidenum">
              <a:rPr lang="cs-CZ" smtClean="0"/>
              <a:t>‹#›</a:t>
            </a:fld>
            <a:endParaRPr lang="cs-CZ"/>
          </a:p>
        </p:txBody>
      </p:sp>
    </p:spTree>
    <p:extLst>
      <p:ext uri="{BB962C8B-B14F-4D97-AF65-F5344CB8AC3E}">
        <p14:creationId xmlns:p14="http://schemas.microsoft.com/office/powerpoint/2010/main" val="9548790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7C3F458-5A98-1A50-D11F-826E517FA52D}"/>
              </a:ext>
            </a:extLst>
          </p:cNvPr>
          <p:cNvSpPr>
            <a:spLocks noGrp="1"/>
          </p:cNvSpPr>
          <p:nvPr>
            <p:ph type="ctrTitle"/>
          </p:nvPr>
        </p:nvSpPr>
        <p:spPr/>
        <p:txBody>
          <a:bodyPr/>
          <a:lstStyle/>
          <a:p>
            <a:r>
              <a:rPr lang="cs-CZ" dirty="0" err="1"/>
              <a:t>Diploma</a:t>
            </a:r>
            <a:r>
              <a:rPr lang="cs-CZ" dirty="0"/>
              <a:t> </a:t>
            </a:r>
            <a:r>
              <a:rPr lang="cs-CZ" dirty="0" err="1"/>
              <a:t>seminar</a:t>
            </a:r>
            <a:r>
              <a:rPr lang="cs-CZ" dirty="0"/>
              <a:t> I</a:t>
            </a:r>
          </a:p>
        </p:txBody>
      </p:sp>
      <p:sp>
        <p:nvSpPr>
          <p:cNvPr id="3" name="Podnadpis 2">
            <a:extLst>
              <a:ext uri="{FF2B5EF4-FFF2-40B4-BE49-F238E27FC236}">
                <a16:creationId xmlns:a16="http://schemas.microsoft.com/office/drawing/2014/main" id="{760CFA28-00A5-7172-4B10-283FAAC8B803}"/>
              </a:ext>
            </a:extLst>
          </p:cNvPr>
          <p:cNvSpPr>
            <a:spLocks noGrp="1"/>
          </p:cNvSpPr>
          <p:nvPr>
            <p:ph type="subTitle" idx="1"/>
          </p:nvPr>
        </p:nvSpPr>
        <p:spPr/>
        <p:txBody>
          <a:bodyPr/>
          <a:lstStyle/>
          <a:p>
            <a:endParaRPr lang="cs-CZ"/>
          </a:p>
        </p:txBody>
      </p:sp>
    </p:spTree>
    <p:extLst>
      <p:ext uri="{BB962C8B-B14F-4D97-AF65-F5344CB8AC3E}">
        <p14:creationId xmlns:p14="http://schemas.microsoft.com/office/powerpoint/2010/main" val="5283102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4CB1F30-0596-45B3-CDE1-B6D09D2B8BD2}"/>
              </a:ext>
            </a:extLst>
          </p:cNvPr>
          <p:cNvSpPr>
            <a:spLocks noGrp="1"/>
          </p:cNvSpPr>
          <p:nvPr>
            <p:ph type="title"/>
          </p:nvPr>
        </p:nvSpPr>
        <p:spPr/>
        <p:txBody>
          <a:bodyPr/>
          <a:lstStyle/>
          <a:p>
            <a:pPr algn="ctr"/>
            <a:r>
              <a:rPr lang="en-GB" sz="3600" b="1" kern="100" dirty="0">
                <a:effectLst/>
                <a:latin typeface="Times New Roman" panose="02020603050405020304" pitchFamily="18" charset="0"/>
                <a:ea typeface="Calibri" panose="020F0502020204030204" pitchFamily="34" charset="0"/>
                <a:cs typeface="Times New Roman" panose="02020603050405020304" pitchFamily="18" charset="0"/>
              </a:rPr>
              <a:t>A general assessment of the task</a:t>
            </a:r>
            <a:br>
              <a:rPr lang="cs-CZ"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cs-CZ" dirty="0"/>
          </a:p>
        </p:txBody>
      </p:sp>
      <p:sp>
        <p:nvSpPr>
          <p:cNvPr id="3" name="Zástupný obsah 2">
            <a:extLst>
              <a:ext uri="{FF2B5EF4-FFF2-40B4-BE49-F238E27FC236}">
                <a16:creationId xmlns:a16="http://schemas.microsoft.com/office/drawing/2014/main" id="{6E2ADF25-0CBE-11BC-0A05-E56373169CB4}"/>
              </a:ext>
            </a:extLst>
          </p:cNvPr>
          <p:cNvSpPr>
            <a:spLocks noGrp="1"/>
          </p:cNvSpPr>
          <p:nvPr>
            <p:ph idx="1"/>
          </p:nvPr>
        </p:nvSpPr>
        <p:spPr/>
        <p:txBody>
          <a:bodyPr>
            <a:normAutofit/>
          </a:bodyPr>
          <a:lstStyle/>
          <a:p>
            <a:pPr algn="just">
              <a:lnSpc>
                <a:spcPct val="107000"/>
              </a:lnSpc>
              <a:spcAft>
                <a:spcPts val="800"/>
              </a:spcAft>
            </a:pPr>
            <a:r>
              <a:rPr lang="en-GB" sz="2400" kern="100" dirty="0">
                <a:effectLst/>
                <a:latin typeface="Times New Roman" panose="02020603050405020304" pitchFamily="18" charset="0"/>
                <a:ea typeface="Calibri" panose="020F0502020204030204" pitchFamily="34" charset="0"/>
                <a:cs typeface="Times New Roman" panose="02020603050405020304" pitchFamily="18" charset="0"/>
              </a:rPr>
              <a:t>1. If writing an academic paper, we usually write it in a field where we already have some level of expertise. </a:t>
            </a:r>
            <a:endParaRPr lang="cs-CZ" sz="2400" kern="100" dirty="0">
              <a:effectLst/>
              <a:latin typeface="Times New Roman" panose="02020603050405020304" pitchFamily="18" charset="0"/>
              <a:ea typeface="Calibri" panose="020F0502020204030204" pitchFamily="34" charset="0"/>
              <a:cs typeface="Times New Roman" panose="02020603050405020304" pitchFamily="18" charset="0"/>
            </a:endParaRPr>
          </a:p>
          <a:p>
            <a:r>
              <a:rPr lang="en-GB" sz="2400" dirty="0">
                <a:effectLst/>
                <a:latin typeface="Times New Roman" panose="02020603050405020304" pitchFamily="18" charset="0"/>
                <a:ea typeface="Calibri" panose="020F0502020204030204" pitchFamily="34" charset="0"/>
                <a:cs typeface="Times New Roman" panose="02020603050405020304" pitchFamily="18" charset="0"/>
              </a:rPr>
              <a:t>People are interested in many things and would like to intervene in many issues, but they cannot be experts in everything that interests them. Through the M.A. thesis, students share expert knowledge. In expert texts, people comment on what they feel called to comment on.</a:t>
            </a:r>
            <a:endParaRPr 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825271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1BD210B-8A50-7DCD-3E19-3928520C2095}"/>
              </a:ext>
            </a:extLst>
          </p:cNvPr>
          <p:cNvSpPr>
            <a:spLocks noGrp="1"/>
          </p:cNvSpPr>
          <p:nvPr>
            <p:ph type="title"/>
          </p:nvPr>
        </p:nvSpPr>
        <p:spPr/>
        <p:txBody>
          <a:bodyPr/>
          <a:lstStyle/>
          <a:p>
            <a:endParaRPr lang="cs-CZ"/>
          </a:p>
        </p:txBody>
      </p:sp>
      <p:sp>
        <p:nvSpPr>
          <p:cNvPr id="3" name="Zástupný obsah 2">
            <a:extLst>
              <a:ext uri="{FF2B5EF4-FFF2-40B4-BE49-F238E27FC236}">
                <a16:creationId xmlns:a16="http://schemas.microsoft.com/office/drawing/2014/main" id="{8A2ABD9C-8512-F75F-D63B-2F40FC2A4238}"/>
              </a:ext>
            </a:extLst>
          </p:cNvPr>
          <p:cNvSpPr>
            <a:spLocks noGrp="1"/>
          </p:cNvSpPr>
          <p:nvPr>
            <p:ph idx="1"/>
          </p:nvPr>
        </p:nvSpPr>
        <p:spPr/>
        <p:txBody>
          <a:bodyPr/>
          <a:lstStyle/>
          <a:p>
            <a:pPr algn="just">
              <a:lnSpc>
                <a:spcPct val="107000"/>
              </a:lnSpc>
              <a:spcAft>
                <a:spcPts val="800"/>
              </a:spcAft>
            </a:pPr>
            <a:r>
              <a:rPr lang="en-GB" sz="2000" kern="100" dirty="0">
                <a:effectLst/>
                <a:latin typeface="Times New Roman" panose="02020603050405020304" pitchFamily="18" charset="0"/>
                <a:ea typeface="Calibri" panose="020F0502020204030204" pitchFamily="34" charset="0"/>
                <a:cs typeface="Times New Roman" panose="02020603050405020304" pitchFamily="18" charset="0"/>
              </a:rPr>
              <a:t>2. Students devote a lot of energy to their expert work. After defending, it will be publicly available and ready to build on it. It will make a part of the graduate´s CVs and a part of carrier building. It is feasible to think of it in a way that it can be built upon, that it is part of plans for the future in terms of career choices or further study.</a:t>
            </a:r>
            <a:endParaRPr lang="cs-CZ" sz="20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en-GB" sz="2000" kern="100" dirty="0">
                <a:effectLst/>
                <a:latin typeface="Times New Roman" panose="02020603050405020304" pitchFamily="18" charset="0"/>
                <a:ea typeface="Calibri" panose="020F0502020204030204" pitchFamily="34" charset="0"/>
                <a:cs typeface="Times New Roman" panose="02020603050405020304" pitchFamily="18" charset="0"/>
              </a:rPr>
              <a:t>3. In their work, academicians build on the current state of academic knowledge while bringing something new from their own experience, from the empirical world. In it, they verify the existing knowledge and academic knowledge, and at the same time, they expand it. Therefore, it is feasible to choose a topic that combines the empirical and theoretical components. Do not choose a topic for which empirical material is unavailable. It should not necessarily be data you collected on your own (but it is best of all) but available data.</a:t>
            </a:r>
            <a:endParaRPr lang="cs-CZ" sz="20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cs-CZ" dirty="0"/>
          </a:p>
        </p:txBody>
      </p:sp>
    </p:spTree>
    <p:extLst>
      <p:ext uri="{BB962C8B-B14F-4D97-AF65-F5344CB8AC3E}">
        <p14:creationId xmlns:p14="http://schemas.microsoft.com/office/powerpoint/2010/main" val="8000464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73E1B4D-2CB2-BFBA-A007-B46B66BF9152}"/>
              </a:ext>
            </a:extLst>
          </p:cNvPr>
          <p:cNvSpPr>
            <a:spLocks noGrp="1"/>
          </p:cNvSpPr>
          <p:nvPr>
            <p:ph type="title"/>
          </p:nvPr>
        </p:nvSpPr>
        <p:spPr/>
        <p:txBody>
          <a:bodyPr/>
          <a:lstStyle/>
          <a:p>
            <a:endParaRPr lang="cs-CZ"/>
          </a:p>
        </p:txBody>
      </p:sp>
      <p:sp>
        <p:nvSpPr>
          <p:cNvPr id="3" name="Zástupný obsah 2">
            <a:extLst>
              <a:ext uri="{FF2B5EF4-FFF2-40B4-BE49-F238E27FC236}">
                <a16:creationId xmlns:a16="http://schemas.microsoft.com/office/drawing/2014/main" id="{7EA717B8-A91F-D3DA-CDCE-E28FE34E2D44}"/>
              </a:ext>
            </a:extLst>
          </p:cNvPr>
          <p:cNvSpPr>
            <a:spLocks noGrp="1"/>
          </p:cNvSpPr>
          <p:nvPr>
            <p:ph idx="1"/>
          </p:nvPr>
        </p:nvSpPr>
        <p:spPr/>
        <p:txBody>
          <a:bodyPr>
            <a:normAutofit lnSpcReduction="10000"/>
          </a:bodyPr>
          <a:lstStyle/>
          <a:p>
            <a:pPr algn="just">
              <a:lnSpc>
                <a:spcPct val="107000"/>
              </a:lnSpc>
              <a:spcAft>
                <a:spcPts val="800"/>
              </a:spcAft>
            </a:pPr>
            <a:r>
              <a:rPr lang="en-GB" kern="100" dirty="0">
                <a:effectLst/>
                <a:latin typeface="Times New Roman" panose="02020603050405020304" pitchFamily="18" charset="0"/>
                <a:ea typeface="Calibri" panose="020F0502020204030204" pitchFamily="34" charset="0"/>
                <a:cs typeface="Times New Roman" panose="02020603050405020304" pitchFamily="18" charset="0"/>
              </a:rPr>
              <a:t>4. An academic (scientific) text brings expert knowledge in the field you are commenting on. It is not a newspaper article that skims the surface. Therefore, the scope and content of the text are closely related. Choosing a topic that allows for deep introspection appropriate to the scope of the thesis is part of successfully completing a thesis assignment.</a:t>
            </a:r>
            <a:endParaRPr lang="cs-CZ"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en-GB" kern="100" dirty="0">
                <a:effectLst/>
                <a:latin typeface="Times New Roman" panose="02020603050405020304" pitchFamily="18" charset="0"/>
                <a:ea typeface="Calibri" panose="020F0502020204030204" pitchFamily="34" charset="0"/>
                <a:cs typeface="Times New Roman" panose="02020603050405020304" pitchFamily="18" charset="0"/>
              </a:rPr>
              <a:t>5. The thesis is limited by methodology. Consider also what can be manageable methodologically and what method you will use. Here you are also determined by the field you are studying.</a:t>
            </a:r>
            <a:endParaRPr lang="cs-CZ" kern="1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cs-CZ" dirty="0"/>
          </a:p>
        </p:txBody>
      </p:sp>
    </p:spTree>
    <p:extLst>
      <p:ext uri="{BB962C8B-B14F-4D97-AF65-F5344CB8AC3E}">
        <p14:creationId xmlns:p14="http://schemas.microsoft.com/office/powerpoint/2010/main" val="35542772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73CABC5-2BD8-7A16-EDFF-7A19DDB16322}"/>
              </a:ext>
            </a:extLst>
          </p:cNvPr>
          <p:cNvSpPr>
            <a:spLocks noGrp="1"/>
          </p:cNvSpPr>
          <p:nvPr>
            <p:ph type="title"/>
          </p:nvPr>
        </p:nvSpPr>
        <p:spPr/>
        <p:txBody>
          <a:bodyPr/>
          <a:lstStyle/>
          <a:p>
            <a:endParaRPr lang="cs-CZ"/>
          </a:p>
        </p:txBody>
      </p:sp>
      <p:sp>
        <p:nvSpPr>
          <p:cNvPr id="3" name="Zástupný obsah 2">
            <a:extLst>
              <a:ext uri="{FF2B5EF4-FFF2-40B4-BE49-F238E27FC236}">
                <a16:creationId xmlns:a16="http://schemas.microsoft.com/office/drawing/2014/main" id="{E768C238-AB65-A1C5-23CE-054DC16C7A76}"/>
              </a:ext>
            </a:extLst>
          </p:cNvPr>
          <p:cNvSpPr>
            <a:spLocks noGrp="1"/>
          </p:cNvSpPr>
          <p:nvPr>
            <p:ph idx="1"/>
          </p:nvPr>
        </p:nvSpPr>
        <p:spPr/>
        <p:txBody>
          <a:bodyPr/>
          <a:lstStyle/>
          <a:p>
            <a:r>
              <a:rPr lang="en-GB" sz="3200" kern="100" dirty="0">
                <a:effectLst/>
                <a:latin typeface="Times New Roman" panose="02020603050405020304" pitchFamily="18" charset="0"/>
                <a:ea typeface="Calibri" panose="020F0502020204030204" pitchFamily="34" charset="0"/>
                <a:cs typeface="Times New Roman" panose="02020603050405020304" pitchFamily="18" charset="0"/>
              </a:rPr>
              <a:t>6. The thesis interacts with the academic community in which students work. Consider who might guide it and who might oppose it. If you choose a topic that no one in the workplace is developing or is close to, no one will be able to guarantee its quality, and you will find it difficult to seek supervision.</a:t>
            </a:r>
            <a:endParaRPr lang="cs-CZ" sz="3200" kern="1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cs-CZ" dirty="0"/>
          </a:p>
        </p:txBody>
      </p:sp>
    </p:spTree>
    <p:extLst>
      <p:ext uri="{BB962C8B-B14F-4D97-AF65-F5344CB8AC3E}">
        <p14:creationId xmlns:p14="http://schemas.microsoft.com/office/powerpoint/2010/main" val="40827496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6C87F38-CC8B-42EA-ECB0-7C08A9D3274C}"/>
              </a:ext>
            </a:extLst>
          </p:cNvPr>
          <p:cNvSpPr>
            <a:spLocks noGrp="1"/>
          </p:cNvSpPr>
          <p:nvPr>
            <p:ph type="title"/>
          </p:nvPr>
        </p:nvSpPr>
        <p:spPr/>
        <p:txBody>
          <a:bodyPr/>
          <a:lstStyle/>
          <a:p>
            <a:r>
              <a:rPr lang="cs-CZ" dirty="0" err="1"/>
              <a:t>Task</a:t>
            </a:r>
            <a:r>
              <a:rPr lang="cs-CZ" dirty="0"/>
              <a:t> II</a:t>
            </a:r>
          </a:p>
        </p:txBody>
      </p:sp>
      <p:sp>
        <p:nvSpPr>
          <p:cNvPr id="3" name="Zástupný obsah 2">
            <a:extLst>
              <a:ext uri="{FF2B5EF4-FFF2-40B4-BE49-F238E27FC236}">
                <a16:creationId xmlns:a16="http://schemas.microsoft.com/office/drawing/2014/main" id="{7728FF48-75A3-5E23-8C48-EF8278296282}"/>
              </a:ext>
            </a:extLst>
          </p:cNvPr>
          <p:cNvSpPr>
            <a:spLocks noGrp="1"/>
          </p:cNvSpPr>
          <p:nvPr>
            <p:ph idx="1"/>
          </p:nvPr>
        </p:nvSpPr>
        <p:spPr/>
        <p:txBody>
          <a:bodyPr>
            <a:normAutofit lnSpcReduction="10000"/>
          </a:bodyPr>
          <a:lstStyle/>
          <a:p>
            <a:r>
              <a:rPr lang="cs-CZ" dirty="0" err="1"/>
              <a:t>State</a:t>
            </a:r>
            <a:r>
              <a:rPr lang="cs-CZ" dirty="0"/>
              <a:t> </a:t>
            </a:r>
            <a:r>
              <a:rPr lang="cs-CZ" dirty="0" err="1"/>
              <a:t>of</a:t>
            </a:r>
            <a:r>
              <a:rPr lang="cs-CZ" dirty="0"/>
              <a:t> </a:t>
            </a:r>
            <a:r>
              <a:rPr lang="cs-CZ" dirty="0" err="1"/>
              <a:t>affairs</a:t>
            </a:r>
            <a:r>
              <a:rPr lang="cs-CZ" dirty="0"/>
              <a:t>:</a:t>
            </a:r>
          </a:p>
          <a:p>
            <a:r>
              <a:rPr lang="en-US" dirty="0"/>
              <a:t>Before formulating a research question, it is a good idea to consider what has already been done, written, and built upon in our topic. The current task will be to go through 5 academic publications, texts, articles, etc.</a:t>
            </a:r>
            <a:r>
              <a:rPr lang="cs-CZ" dirty="0"/>
              <a:t>,</a:t>
            </a:r>
            <a:r>
              <a:rPr lang="en-US" dirty="0"/>
              <a:t> that deal with the topic and can be built upon. Under </a:t>
            </a:r>
            <a:r>
              <a:rPr lang="en-GB" dirty="0"/>
              <a:t>each selected text, please write at least one paragraph on what it addresses and how your work will build on it. They should not be too general. I am not concerned with methodology but with texts specifically related to your topic. </a:t>
            </a:r>
          </a:p>
          <a:p>
            <a:r>
              <a:rPr lang="en-GB" dirty="0"/>
              <a:t>If you know about </a:t>
            </a:r>
            <a:r>
              <a:rPr lang="en-GB" dirty="0" err="1"/>
              <a:t>electrocic</a:t>
            </a:r>
            <a:r>
              <a:rPr lang="en-GB" dirty="0"/>
              <a:t> version of the publication, make a link to your text.</a:t>
            </a:r>
          </a:p>
        </p:txBody>
      </p:sp>
    </p:spTree>
    <p:extLst>
      <p:ext uri="{BB962C8B-B14F-4D97-AF65-F5344CB8AC3E}">
        <p14:creationId xmlns:p14="http://schemas.microsoft.com/office/powerpoint/2010/main" val="3854085930"/>
      </p:ext>
    </p:extLst>
  </p:cSld>
  <p:clrMapOvr>
    <a:masterClrMapping/>
  </p:clrMapOvr>
</p:sld>
</file>

<file path=ppt/theme/theme1.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TotalTime>
  <Words>564</Words>
  <Application>Microsoft Office PowerPoint</Application>
  <PresentationFormat>Širokoúhlá obrazovka</PresentationFormat>
  <Paragraphs>13</Paragraphs>
  <Slides>6</Slides>
  <Notes>0</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6</vt:i4>
      </vt:variant>
    </vt:vector>
  </HeadingPairs>
  <TitlesOfParts>
    <vt:vector size="11" baseType="lpstr">
      <vt:lpstr>Arial</vt:lpstr>
      <vt:lpstr>Calibri</vt:lpstr>
      <vt:lpstr>Calibri Light</vt:lpstr>
      <vt:lpstr>Times New Roman</vt:lpstr>
      <vt:lpstr>Motiv Office</vt:lpstr>
      <vt:lpstr>Diploma seminar I</vt:lpstr>
      <vt:lpstr>A general assessment of the task </vt:lpstr>
      <vt:lpstr>Prezentace aplikace PowerPoint</vt:lpstr>
      <vt:lpstr>Prezentace aplikace PowerPoint</vt:lpstr>
      <vt:lpstr>Prezentace aplikace PowerPoint</vt:lpstr>
      <vt:lpstr>Task II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Diploma seminar I</dc:title>
  <dc:creator>Zdeněk Uherek</dc:creator>
  <cp:lastModifiedBy>Zdeněk Uherek</cp:lastModifiedBy>
  <cp:revision>3</cp:revision>
  <dcterms:created xsi:type="dcterms:W3CDTF">2023-02-20T05:37:17Z</dcterms:created>
  <dcterms:modified xsi:type="dcterms:W3CDTF">2023-02-20T05:59:53Z</dcterms:modified>
</cp:coreProperties>
</file>