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4"/>
  </p:handoutMasterIdLst>
  <p:sldIdLst>
    <p:sldId id="265" r:id="rId2"/>
    <p:sldId id="332" r:id="rId3"/>
    <p:sldId id="343" r:id="rId4"/>
    <p:sldId id="352" r:id="rId5"/>
    <p:sldId id="353" r:id="rId6"/>
    <p:sldId id="354" r:id="rId7"/>
    <p:sldId id="355" r:id="rId8"/>
    <p:sldId id="356" r:id="rId9"/>
    <p:sldId id="357" r:id="rId10"/>
    <p:sldId id="359" r:id="rId11"/>
    <p:sldId id="358" r:id="rId12"/>
    <p:sldId id="31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_Martin</a:t>
            </a:r>
            <a:r>
              <a:rPr lang="cs-CZ" dirty="0" smtClean="0"/>
              <a:t> palička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41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_Martin</a:t>
            </a:r>
            <a:r>
              <a:rPr lang="cs-CZ" dirty="0" smtClean="0"/>
              <a:t> palička – příprava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jste přistoupili k přípravě?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1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 – </a:t>
            </a:r>
            <a:r>
              <a:rPr lang="cs-CZ" dirty="0" smtClean="0"/>
              <a:t>poslech prezidentské debaty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lvl="2" indent="-173038">
              <a:buFont typeface="Arial" panose="020B0604020202020204" pitchFamily="34" charset="0"/>
              <a:buChar char="•"/>
            </a:pPr>
            <a:r>
              <a:rPr lang="cs-CZ" sz="3200" dirty="0"/>
              <a:t>Měl různý přístup ke střídání tlumočníků nějaký vliv na vaši orientaci v tlumočeném pořadu?</a:t>
            </a:r>
          </a:p>
          <a:p>
            <a:pPr marL="173038" lvl="2" indent="-173038">
              <a:buFont typeface="Arial" panose="020B0604020202020204" pitchFamily="34" charset="0"/>
              <a:buChar char="•"/>
            </a:pPr>
            <a:r>
              <a:rPr lang="cs-CZ" sz="3200" dirty="0"/>
              <a:t>Skutečně je pro autentického posluchače výrazně komfortnější, když si každý tlumočník drží svou </a:t>
            </a:r>
            <a:r>
              <a:rPr lang="cs-CZ" sz="3200" dirty="0" smtClean="0"/>
              <a:t>roli?</a:t>
            </a:r>
          </a:p>
          <a:p>
            <a:pPr marL="173038" lvl="2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???</a:t>
            </a:r>
          </a:p>
          <a:p>
            <a:pPr marL="173038" lvl="2" indent="-173038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22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AJ_Emiliana</a:t>
            </a:r>
            <a:r>
              <a:rPr lang="cs-CZ" dirty="0" smtClean="0"/>
              <a:t> </a:t>
            </a:r>
            <a:r>
              <a:rPr lang="cs-CZ" dirty="0" err="1" smtClean="0"/>
              <a:t>tomas</a:t>
            </a:r>
            <a:r>
              <a:rPr lang="cs-CZ" dirty="0" smtClean="0"/>
              <a:t> (</a:t>
            </a:r>
            <a:r>
              <a:rPr lang="cs-CZ" dirty="0" err="1" smtClean="0"/>
              <a:t>happiness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uvedení řečnice (</a:t>
            </a:r>
            <a:r>
              <a:rPr lang="cs-CZ" sz="3600" dirty="0" err="1" smtClean="0"/>
              <a:t>ČJ</a:t>
            </a:r>
            <a:r>
              <a:rPr lang="cs-CZ" sz="3600" dirty="0" smtClean="0"/>
              <a:t>), </a:t>
            </a:r>
            <a:r>
              <a:rPr lang="cs-CZ" sz="3600" dirty="0" err="1" smtClean="0"/>
              <a:t>keynote</a:t>
            </a:r>
            <a:r>
              <a:rPr lang="cs-CZ" sz="3600" dirty="0" smtClean="0"/>
              <a:t> (AJ) a následné komentáře (</a:t>
            </a:r>
            <a:r>
              <a:rPr lang="cs-CZ" sz="3600" dirty="0" err="1" smtClean="0"/>
              <a:t>ČJ</a:t>
            </a:r>
            <a:r>
              <a:rPr lang="cs-CZ" sz="3600" dirty="0" smtClean="0"/>
              <a:t>) na konferenci o štěstí v práci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celkem cca 35 minut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/>
              <a:t>domluvte se s kolegou na </a:t>
            </a:r>
            <a:r>
              <a:rPr lang="cs-CZ" sz="3600" dirty="0" smtClean="0"/>
              <a:t>spolupráci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s </a:t>
            </a:r>
            <a:r>
              <a:rPr lang="cs-CZ" sz="3600" dirty="0" smtClean="0"/>
              <a:t>sebou do kabiny veškerou přípravu</a:t>
            </a: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15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AJ_Emiliana</a:t>
            </a:r>
            <a:r>
              <a:rPr lang="cs-CZ" dirty="0" smtClean="0"/>
              <a:t> </a:t>
            </a:r>
            <a:r>
              <a:rPr lang="cs-CZ" dirty="0" err="1" smtClean="0"/>
              <a:t>tomas</a:t>
            </a:r>
            <a:r>
              <a:rPr lang="cs-CZ" dirty="0" smtClean="0"/>
              <a:t> (</a:t>
            </a:r>
            <a:r>
              <a:rPr lang="cs-CZ" dirty="0" err="1" smtClean="0"/>
              <a:t>happiness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epigenetics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dopamine </a:t>
            </a:r>
            <a:r>
              <a:rPr lang="cs-CZ" sz="3600" dirty="0" err="1" smtClean="0"/>
              <a:t>neurotransmitter</a:t>
            </a:r>
            <a:r>
              <a:rPr lang="cs-CZ" sz="3600" dirty="0" smtClean="0"/>
              <a:t> </a:t>
            </a:r>
            <a:r>
              <a:rPr lang="cs-CZ" sz="3600" dirty="0" err="1" smtClean="0"/>
              <a:t>system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serotonin </a:t>
            </a:r>
            <a:r>
              <a:rPr lang="cs-CZ" sz="3600" dirty="0" err="1" smtClean="0"/>
              <a:t>receptors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intonace</a:t>
            </a:r>
            <a:br>
              <a:rPr lang="cs-CZ" sz="3600" dirty="0" smtClean="0"/>
            </a:br>
            <a:r>
              <a:rPr lang="cs-CZ" sz="3600" dirty="0" smtClean="0"/>
              <a:t>práce s posuvem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452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AJ_Emiliana</a:t>
            </a:r>
            <a:r>
              <a:rPr lang="cs-CZ" dirty="0" smtClean="0"/>
              <a:t> </a:t>
            </a:r>
            <a:r>
              <a:rPr lang="cs-CZ" dirty="0" err="1" smtClean="0"/>
              <a:t>tomas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 lnSpcReduction="10000"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jste se střídali?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Jak se dařilo přepínat mezi jazyky?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Co bylo na projevu z pohledu tlumočníka nejtěžší?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zvolit strategie?</a:t>
            </a:r>
          </a:p>
          <a:p>
            <a:pPr marL="0" indent="0" defTabSz="266700">
              <a:buNone/>
            </a:pP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3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AJ_Emiliana</a:t>
            </a:r>
            <a:r>
              <a:rPr lang="cs-CZ" dirty="0" smtClean="0"/>
              <a:t> </a:t>
            </a:r>
            <a:r>
              <a:rPr lang="cs-CZ" dirty="0" err="1" smtClean="0"/>
              <a:t>tomas</a:t>
            </a:r>
            <a:r>
              <a:rPr lang="cs-CZ" dirty="0" smtClean="0"/>
              <a:t> 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0" indent="0" defTabSz="266700">
              <a:buNone/>
            </a:pP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7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AJ_Emiliana</a:t>
            </a:r>
            <a:r>
              <a:rPr lang="cs-CZ" dirty="0" smtClean="0"/>
              <a:t> </a:t>
            </a:r>
            <a:r>
              <a:rPr lang="cs-CZ" dirty="0" err="1" smtClean="0"/>
              <a:t>tomas</a:t>
            </a:r>
            <a:r>
              <a:rPr lang="cs-CZ" dirty="0" smtClean="0"/>
              <a:t> – příprava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jste přistoupili k přípravě?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fungoval formát přípravy?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034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_Martin</a:t>
            </a:r>
            <a:r>
              <a:rPr lang="cs-CZ" dirty="0" smtClean="0"/>
              <a:t> palička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 lnSpcReduction="10000"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Jan Fabián (téma anarchie)</a:t>
            </a:r>
            <a:br>
              <a:rPr lang="cs-CZ" sz="3600" dirty="0" smtClean="0"/>
            </a:br>
            <a:r>
              <a:rPr lang="cs-CZ" sz="3600" dirty="0" smtClean="0"/>
              <a:t>Igor Hobza (MONOM)</a:t>
            </a:r>
            <a:br>
              <a:rPr lang="cs-CZ" sz="3600" dirty="0" smtClean="0"/>
            </a:br>
            <a:r>
              <a:rPr lang="cs-CZ" sz="3600" dirty="0" smtClean="0"/>
              <a:t>paletky.cz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prototypický český řečník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maximální ohled na posluchače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7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 smtClean="0"/>
              <a:t>_Martin</a:t>
            </a:r>
            <a:r>
              <a:rPr lang="cs-CZ" dirty="0" smtClean="0"/>
              <a:t> palička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Čím se vyznačoval řečník a jeho projev? (vstupní proměnné)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Jaké to představuje problémy pro tlumočníka?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Jaké použít strategie pro jejich řešení?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25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2394</TotalTime>
  <Words>196</Words>
  <Application>Microsoft Office PowerPoint</Application>
  <PresentationFormat>Širokoúhlá obrazovka</PresentationFormat>
  <Paragraphs>47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Tw Cen MT</vt:lpstr>
      <vt:lpstr>Tw Cen MT Condensed</vt:lpstr>
      <vt:lpstr>Wingdings 3</vt:lpstr>
      <vt:lpstr>Integrál</vt:lpstr>
      <vt:lpstr>STII</vt:lpstr>
      <vt:lpstr>DÚ – poslech prezidentské debaty</vt:lpstr>
      <vt:lpstr>AJ_Emiliana tomas (happiness at work)</vt:lpstr>
      <vt:lpstr>AJ_Emiliana tomas (happiness at work)</vt:lpstr>
      <vt:lpstr>AJ_Emiliana tomas – debriefing</vt:lpstr>
      <vt:lpstr>AJ_Emiliana tomas – feedback</vt:lpstr>
      <vt:lpstr>AJ_Emiliana tomas – příprava</vt:lpstr>
      <vt:lpstr>ČJ_Martin palička</vt:lpstr>
      <vt:lpstr>ČJ_Martin palička – debriefing</vt:lpstr>
      <vt:lpstr>ČJ_Martin palička – feedback</vt:lpstr>
      <vt:lpstr>ČJ_Martin palička – příprava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128</cp:revision>
  <dcterms:created xsi:type="dcterms:W3CDTF">2019-03-09T16:29:07Z</dcterms:created>
  <dcterms:modified xsi:type="dcterms:W3CDTF">2019-11-18T09:32:01Z</dcterms:modified>
</cp:coreProperties>
</file>