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8" r:id="rId13"/>
    <p:sldId id="287" r:id="rId14"/>
    <p:sldId id="28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70" d="100"/>
          <a:sy n="70" d="100"/>
        </p:scale>
        <p:origin x="11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911FA-21EF-43DE-8318-C5018A0151D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64CD80F-1E98-48F6-A343-CEC1D5E411D8}">
      <dgm:prSet phldrT="[Text]" custT="1"/>
      <dgm:spPr/>
      <dgm:t>
        <a:bodyPr/>
        <a:lstStyle/>
        <a:p>
          <a:r>
            <a:rPr lang="cs-CZ" sz="2400" b="1" dirty="0">
              <a:solidFill>
                <a:schemeClr val="tx1"/>
              </a:solidFill>
            </a:rPr>
            <a:t>mediální organizace:</a:t>
          </a:r>
        </a:p>
        <a:p>
          <a:r>
            <a:rPr lang="cs-CZ" sz="2400" dirty="0"/>
            <a:t>redakce, studio, agentura, nakladatelství…</a:t>
          </a:r>
        </a:p>
      </dgm:t>
    </dgm:pt>
    <dgm:pt modelId="{C7169E76-2527-460D-ACCC-46CDA8A4C6F2}" type="parTrans" cxnId="{5B8A9CB8-1D94-4565-B6E3-68BEE46BD826}">
      <dgm:prSet/>
      <dgm:spPr/>
      <dgm:t>
        <a:bodyPr/>
        <a:lstStyle/>
        <a:p>
          <a:endParaRPr lang="cs-CZ"/>
        </a:p>
      </dgm:t>
    </dgm:pt>
    <dgm:pt modelId="{BAD3497C-0FBD-4BD0-BBF8-AC8787B54C9C}" type="sibTrans" cxnId="{5B8A9CB8-1D94-4565-B6E3-68BEE46BD826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AF53489-5A78-4B43-9E48-AB24E396789B}">
      <dgm:prSet phldrT="[Text]" custT="1"/>
      <dgm:spPr/>
      <dgm:t>
        <a:bodyPr/>
        <a:lstStyle/>
        <a:p>
          <a:r>
            <a:rPr lang="cs-CZ" sz="2400" b="1" dirty="0">
              <a:solidFill>
                <a:schemeClr val="tx1"/>
              </a:solidFill>
            </a:rPr>
            <a:t>mediální produkce:</a:t>
          </a:r>
        </a:p>
        <a:p>
          <a:r>
            <a:rPr lang="cs-CZ" sz="2400" dirty="0"/>
            <a:t>digitalizace a odpoutání práce od organizace</a:t>
          </a:r>
        </a:p>
      </dgm:t>
    </dgm:pt>
    <dgm:pt modelId="{C04CC0D0-F6C4-45C8-98B0-4CB389CD5042}" type="parTrans" cxnId="{A636752F-F5C7-4006-8AD2-51AD582FE9D8}">
      <dgm:prSet/>
      <dgm:spPr/>
      <dgm:t>
        <a:bodyPr/>
        <a:lstStyle/>
        <a:p>
          <a:endParaRPr lang="cs-CZ"/>
        </a:p>
      </dgm:t>
    </dgm:pt>
    <dgm:pt modelId="{1B7AEF65-EEB9-441F-96FB-14117A8DF971}" type="sibTrans" cxnId="{A636752F-F5C7-4006-8AD2-51AD582FE9D8}">
      <dgm:prSet/>
      <dgm:spPr/>
      <dgm:t>
        <a:bodyPr/>
        <a:lstStyle/>
        <a:p>
          <a:endParaRPr lang="cs-CZ"/>
        </a:p>
      </dgm:t>
    </dgm:pt>
    <dgm:pt modelId="{197CD3EE-620E-455F-AE2B-1F624C86849C}" type="pres">
      <dgm:prSet presAssocID="{C64911FA-21EF-43DE-8318-C5018A0151DE}" presName="Name0" presStyleCnt="0">
        <dgm:presLayoutVars>
          <dgm:dir/>
          <dgm:resizeHandles val="exact"/>
        </dgm:presLayoutVars>
      </dgm:prSet>
      <dgm:spPr/>
    </dgm:pt>
    <dgm:pt modelId="{51781765-7F81-48EC-8030-2905D50E0260}" type="pres">
      <dgm:prSet presAssocID="{664CD80F-1E98-48F6-A343-CEC1D5E411D8}" presName="node" presStyleLbl="node1" presStyleIdx="0" presStyleCnt="2" custLinFactNeighborX="4803">
        <dgm:presLayoutVars>
          <dgm:bulletEnabled val="1"/>
        </dgm:presLayoutVars>
      </dgm:prSet>
      <dgm:spPr/>
    </dgm:pt>
    <dgm:pt modelId="{C405C05B-88B0-4871-8E5C-6E2C07379DDB}" type="pres">
      <dgm:prSet presAssocID="{BAD3497C-0FBD-4BD0-BBF8-AC8787B54C9C}" presName="sibTrans" presStyleLbl="sibTrans2D1" presStyleIdx="0" presStyleCnt="1"/>
      <dgm:spPr/>
    </dgm:pt>
    <dgm:pt modelId="{FD97267B-4799-4056-8C84-01DA8797D4C4}" type="pres">
      <dgm:prSet presAssocID="{BAD3497C-0FBD-4BD0-BBF8-AC8787B54C9C}" presName="connectorText" presStyleLbl="sibTrans2D1" presStyleIdx="0" presStyleCnt="1"/>
      <dgm:spPr/>
    </dgm:pt>
    <dgm:pt modelId="{FDD67B3B-2249-4064-9D27-AC1A71E89D45}" type="pres">
      <dgm:prSet presAssocID="{8AF53489-5A78-4B43-9E48-AB24E396789B}" presName="node" presStyleLbl="node1" presStyleIdx="1" presStyleCnt="2">
        <dgm:presLayoutVars>
          <dgm:bulletEnabled val="1"/>
        </dgm:presLayoutVars>
      </dgm:prSet>
      <dgm:spPr/>
    </dgm:pt>
  </dgm:ptLst>
  <dgm:cxnLst>
    <dgm:cxn modelId="{42192018-1E37-4377-B2A0-2CEAAC96C73F}" type="presOf" srcId="{8AF53489-5A78-4B43-9E48-AB24E396789B}" destId="{FDD67B3B-2249-4064-9D27-AC1A71E89D45}" srcOrd="0" destOrd="0" presId="urn:microsoft.com/office/officeart/2005/8/layout/process1"/>
    <dgm:cxn modelId="{A636752F-F5C7-4006-8AD2-51AD582FE9D8}" srcId="{C64911FA-21EF-43DE-8318-C5018A0151DE}" destId="{8AF53489-5A78-4B43-9E48-AB24E396789B}" srcOrd="1" destOrd="0" parTransId="{C04CC0D0-F6C4-45C8-98B0-4CB389CD5042}" sibTransId="{1B7AEF65-EEB9-441F-96FB-14117A8DF971}"/>
    <dgm:cxn modelId="{341FEB60-961A-4FF5-9685-5C329BFAE2E0}" type="presOf" srcId="{C64911FA-21EF-43DE-8318-C5018A0151DE}" destId="{197CD3EE-620E-455F-AE2B-1F624C86849C}" srcOrd="0" destOrd="0" presId="urn:microsoft.com/office/officeart/2005/8/layout/process1"/>
    <dgm:cxn modelId="{271E9657-5F4F-46E3-A805-83F91B356A73}" type="presOf" srcId="{664CD80F-1E98-48F6-A343-CEC1D5E411D8}" destId="{51781765-7F81-48EC-8030-2905D50E0260}" srcOrd="0" destOrd="0" presId="urn:microsoft.com/office/officeart/2005/8/layout/process1"/>
    <dgm:cxn modelId="{AC685A84-967D-4733-8539-E45A9DB52273}" type="presOf" srcId="{BAD3497C-0FBD-4BD0-BBF8-AC8787B54C9C}" destId="{FD97267B-4799-4056-8C84-01DA8797D4C4}" srcOrd="1" destOrd="0" presId="urn:microsoft.com/office/officeart/2005/8/layout/process1"/>
    <dgm:cxn modelId="{D0ED25A2-A985-41F0-A896-EFD0B349C4BE}" type="presOf" srcId="{BAD3497C-0FBD-4BD0-BBF8-AC8787B54C9C}" destId="{C405C05B-88B0-4871-8E5C-6E2C07379DDB}" srcOrd="0" destOrd="0" presId="urn:microsoft.com/office/officeart/2005/8/layout/process1"/>
    <dgm:cxn modelId="{5B8A9CB8-1D94-4565-B6E3-68BEE46BD826}" srcId="{C64911FA-21EF-43DE-8318-C5018A0151DE}" destId="{664CD80F-1E98-48F6-A343-CEC1D5E411D8}" srcOrd="0" destOrd="0" parTransId="{C7169E76-2527-460D-ACCC-46CDA8A4C6F2}" sibTransId="{BAD3497C-0FBD-4BD0-BBF8-AC8787B54C9C}"/>
    <dgm:cxn modelId="{1CB91CD4-9C06-4880-AF11-CCC239AD0447}" type="presParOf" srcId="{197CD3EE-620E-455F-AE2B-1F624C86849C}" destId="{51781765-7F81-48EC-8030-2905D50E0260}" srcOrd="0" destOrd="0" presId="urn:microsoft.com/office/officeart/2005/8/layout/process1"/>
    <dgm:cxn modelId="{A0418597-C0CE-4A69-B087-E1144BA833CB}" type="presParOf" srcId="{197CD3EE-620E-455F-AE2B-1F624C86849C}" destId="{C405C05B-88B0-4871-8E5C-6E2C07379DDB}" srcOrd="1" destOrd="0" presId="urn:microsoft.com/office/officeart/2005/8/layout/process1"/>
    <dgm:cxn modelId="{FF29FAFB-26CA-4FB4-860A-0500E177B7DF}" type="presParOf" srcId="{C405C05B-88B0-4871-8E5C-6E2C07379DDB}" destId="{FD97267B-4799-4056-8C84-01DA8797D4C4}" srcOrd="0" destOrd="0" presId="urn:microsoft.com/office/officeart/2005/8/layout/process1"/>
    <dgm:cxn modelId="{C4841639-2D45-4E24-9ABC-2112038D800E}" type="presParOf" srcId="{197CD3EE-620E-455F-AE2B-1F624C86849C}" destId="{FDD67B3B-2249-4064-9D27-AC1A71E89D4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EEC84A-B851-43FA-835D-2C271D1956BE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7B0D85D7-79A0-4C02-A20A-37AFB661C5AF}">
      <dgm:prSet phldrT="[Text]" custT="1"/>
      <dgm:spPr/>
      <dgm:t>
        <a:bodyPr/>
        <a:lstStyle/>
        <a:p>
          <a:pPr>
            <a:buNone/>
          </a:pPr>
          <a:r>
            <a:rPr lang="cs-CZ" sz="2000" dirty="0"/>
            <a:t>institucionální</a:t>
          </a:r>
        </a:p>
      </dgm:t>
    </dgm:pt>
    <dgm:pt modelId="{A2AD05FC-1037-445F-8BA4-A2270441241B}" type="parTrans" cxnId="{AC30C8AF-1BAE-450D-A148-F5309AB7C578}">
      <dgm:prSet/>
      <dgm:spPr/>
      <dgm:t>
        <a:bodyPr/>
        <a:lstStyle/>
        <a:p>
          <a:endParaRPr lang="cs-CZ"/>
        </a:p>
      </dgm:t>
    </dgm:pt>
    <dgm:pt modelId="{F7A0D7C1-5299-445E-AAB3-490D2389C430}" type="sibTrans" cxnId="{AC30C8AF-1BAE-450D-A148-F5309AB7C578}">
      <dgm:prSet/>
      <dgm:spPr/>
      <dgm:t>
        <a:bodyPr/>
        <a:lstStyle/>
        <a:p>
          <a:endParaRPr lang="cs-CZ"/>
        </a:p>
      </dgm:t>
    </dgm:pt>
    <dgm:pt modelId="{342B0D78-5441-492C-B0CF-A51228444D92}">
      <dgm:prSet phldrT="[Text]" custT="1"/>
      <dgm:spPr/>
      <dgm:t>
        <a:bodyPr/>
        <a:lstStyle/>
        <a:p>
          <a:r>
            <a:rPr lang="cs-CZ" sz="2000" dirty="0"/>
            <a:t>organizační</a:t>
          </a:r>
        </a:p>
      </dgm:t>
    </dgm:pt>
    <dgm:pt modelId="{DB141394-2B4A-449D-9DBC-BF4B02D222DC}" type="parTrans" cxnId="{4468E8ED-5E2F-4288-A27F-1AF1B46482B3}">
      <dgm:prSet/>
      <dgm:spPr/>
      <dgm:t>
        <a:bodyPr/>
        <a:lstStyle/>
        <a:p>
          <a:endParaRPr lang="cs-CZ"/>
        </a:p>
      </dgm:t>
    </dgm:pt>
    <dgm:pt modelId="{127139F0-07BB-40F5-A68F-201782A1C5F5}" type="sibTrans" cxnId="{4468E8ED-5E2F-4288-A27F-1AF1B46482B3}">
      <dgm:prSet/>
      <dgm:spPr/>
      <dgm:t>
        <a:bodyPr/>
        <a:lstStyle/>
        <a:p>
          <a:endParaRPr lang="cs-CZ"/>
        </a:p>
      </dgm:t>
    </dgm:pt>
    <dgm:pt modelId="{22358059-FB64-408A-BCDA-E78F70632259}">
      <dgm:prSet phldrT="[Text]" custT="1"/>
      <dgm:spPr/>
      <dgm:t>
        <a:bodyPr/>
        <a:lstStyle/>
        <a:p>
          <a:r>
            <a:rPr lang="cs-CZ" sz="2000" dirty="0"/>
            <a:t>rutiny</a:t>
          </a:r>
        </a:p>
      </dgm:t>
    </dgm:pt>
    <dgm:pt modelId="{5A28920A-4962-43E8-9920-47481D74E4C8}" type="parTrans" cxnId="{45DE1541-3357-445D-A639-A1BCF169EB7C}">
      <dgm:prSet/>
      <dgm:spPr/>
      <dgm:t>
        <a:bodyPr/>
        <a:lstStyle/>
        <a:p>
          <a:endParaRPr lang="cs-CZ"/>
        </a:p>
      </dgm:t>
    </dgm:pt>
    <dgm:pt modelId="{897639C9-FA0D-4204-B478-A70037E09399}" type="sibTrans" cxnId="{45DE1541-3357-445D-A639-A1BCF169EB7C}">
      <dgm:prSet/>
      <dgm:spPr/>
      <dgm:t>
        <a:bodyPr/>
        <a:lstStyle/>
        <a:p>
          <a:endParaRPr lang="cs-CZ"/>
        </a:p>
      </dgm:t>
    </dgm:pt>
    <dgm:pt modelId="{9C9D1BC9-8113-413C-A278-F0BC0514E174}">
      <dgm:prSet phldrT="[Text]" custT="1"/>
      <dgm:spPr/>
      <dgm:t>
        <a:bodyPr/>
        <a:lstStyle/>
        <a:p>
          <a:r>
            <a:rPr lang="cs-CZ" sz="2000" dirty="0"/>
            <a:t>individuální</a:t>
          </a:r>
        </a:p>
      </dgm:t>
    </dgm:pt>
    <dgm:pt modelId="{271B0F59-222D-4FF4-8E68-FD12801ECAB4}" type="parTrans" cxnId="{1512E7FA-211F-445E-81C3-8FBB9BD339B1}">
      <dgm:prSet/>
      <dgm:spPr/>
      <dgm:t>
        <a:bodyPr/>
        <a:lstStyle/>
        <a:p>
          <a:endParaRPr lang="cs-CZ"/>
        </a:p>
      </dgm:t>
    </dgm:pt>
    <dgm:pt modelId="{B029FC88-C697-447F-9065-A506169EFB65}" type="sibTrans" cxnId="{1512E7FA-211F-445E-81C3-8FBB9BD339B1}">
      <dgm:prSet/>
      <dgm:spPr/>
      <dgm:t>
        <a:bodyPr/>
        <a:lstStyle/>
        <a:p>
          <a:endParaRPr lang="cs-CZ"/>
        </a:p>
      </dgm:t>
    </dgm:pt>
    <dgm:pt modelId="{73CC48A0-13B3-409B-B31D-E3D8854E88A4}">
      <dgm:prSet phldrT="[Text]" custT="1"/>
      <dgm:spPr/>
      <dgm:t>
        <a:bodyPr/>
        <a:lstStyle/>
        <a:p>
          <a:endParaRPr lang="cs-CZ" sz="1800" dirty="0"/>
        </a:p>
        <a:p>
          <a:r>
            <a:rPr lang="cs-CZ" sz="1800" dirty="0" err="1"/>
            <a:t>socie</a:t>
          </a:r>
          <a:r>
            <a:rPr lang="cs-CZ" sz="1800" dirty="0"/>
            <a:t>-</a:t>
          </a:r>
        </a:p>
        <a:p>
          <a:r>
            <a:rPr lang="cs-CZ" sz="1800" dirty="0" err="1"/>
            <a:t>tální</a:t>
          </a:r>
          <a:endParaRPr lang="cs-CZ" sz="1800" dirty="0"/>
        </a:p>
      </dgm:t>
    </dgm:pt>
    <dgm:pt modelId="{C6BE29E3-F7AE-42D0-80A0-27FA9D2361C6}" type="sibTrans" cxnId="{523B96CE-9DD7-42BF-BA40-0C721A909B72}">
      <dgm:prSet/>
      <dgm:spPr/>
      <dgm:t>
        <a:bodyPr/>
        <a:lstStyle/>
        <a:p>
          <a:endParaRPr lang="cs-CZ"/>
        </a:p>
      </dgm:t>
    </dgm:pt>
    <dgm:pt modelId="{7C39A041-7196-4BA7-8A20-A73F3A6A0D18}" type="parTrans" cxnId="{523B96CE-9DD7-42BF-BA40-0C721A909B72}">
      <dgm:prSet/>
      <dgm:spPr/>
      <dgm:t>
        <a:bodyPr/>
        <a:lstStyle/>
        <a:p>
          <a:endParaRPr lang="cs-CZ"/>
        </a:p>
      </dgm:t>
    </dgm:pt>
    <dgm:pt modelId="{FC6D16EC-F6C2-4884-A2F7-2B77F10FBFC8}" type="pres">
      <dgm:prSet presAssocID="{CFEEC84A-B851-43FA-835D-2C271D1956BE}" presName="Name0" presStyleCnt="0">
        <dgm:presLayoutVars>
          <dgm:dir/>
          <dgm:animLvl val="lvl"/>
          <dgm:resizeHandles val="exact"/>
        </dgm:presLayoutVars>
      </dgm:prSet>
      <dgm:spPr/>
    </dgm:pt>
    <dgm:pt modelId="{E0AA5D7E-FEDE-4A83-BB7C-004DE1DDA31E}" type="pres">
      <dgm:prSet presAssocID="{73CC48A0-13B3-409B-B31D-E3D8854E88A4}" presName="Name8" presStyleCnt="0"/>
      <dgm:spPr/>
    </dgm:pt>
    <dgm:pt modelId="{C9040CB4-3C95-4F30-8D89-A62E80E27368}" type="pres">
      <dgm:prSet presAssocID="{73CC48A0-13B3-409B-B31D-E3D8854E88A4}" presName="level" presStyleLbl="node1" presStyleIdx="0" presStyleCnt="5">
        <dgm:presLayoutVars>
          <dgm:chMax val="1"/>
          <dgm:bulletEnabled val="1"/>
        </dgm:presLayoutVars>
      </dgm:prSet>
      <dgm:spPr/>
    </dgm:pt>
    <dgm:pt modelId="{3B596690-04AA-4E5B-ABA6-9CB72E7FE950}" type="pres">
      <dgm:prSet presAssocID="{73CC48A0-13B3-409B-B31D-E3D8854E88A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86AAD6-B56F-4793-AEB3-CF91D4F2EFCE}" type="pres">
      <dgm:prSet presAssocID="{7B0D85D7-79A0-4C02-A20A-37AFB661C5AF}" presName="Name8" presStyleCnt="0"/>
      <dgm:spPr/>
    </dgm:pt>
    <dgm:pt modelId="{4C7164FE-D1C2-4A67-8B84-C8C5D7A3C7FD}" type="pres">
      <dgm:prSet presAssocID="{7B0D85D7-79A0-4C02-A20A-37AFB661C5AF}" presName="level" presStyleLbl="node1" presStyleIdx="1" presStyleCnt="5">
        <dgm:presLayoutVars>
          <dgm:chMax val="1"/>
          <dgm:bulletEnabled val="1"/>
        </dgm:presLayoutVars>
      </dgm:prSet>
      <dgm:spPr/>
    </dgm:pt>
    <dgm:pt modelId="{FD83A410-BF9E-401F-A5F4-E63D9ACD9C60}" type="pres">
      <dgm:prSet presAssocID="{7B0D85D7-79A0-4C02-A20A-37AFB661C5A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BD9D5E-886A-4E6D-9B63-FD14FD3F6010}" type="pres">
      <dgm:prSet presAssocID="{342B0D78-5441-492C-B0CF-A51228444D92}" presName="Name8" presStyleCnt="0"/>
      <dgm:spPr/>
    </dgm:pt>
    <dgm:pt modelId="{896C32AB-9D2B-4DDA-9077-481E7CC4A6CB}" type="pres">
      <dgm:prSet presAssocID="{342B0D78-5441-492C-B0CF-A51228444D92}" presName="level" presStyleLbl="node1" presStyleIdx="2" presStyleCnt="5" custLinFactNeighborX="-654" custLinFactNeighborY="1613">
        <dgm:presLayoutVars>
          <dgm:chMax val="1"/>
          <dgm:bulletEnabled val="1"/>
        </dgm:presLayoutVars>
      </dgm:prSet>
      <dgm:spPr/>
    </dgm:pt>
    <dgm:pt modelId="{4B0E2234-2FA3-4780-B12B-854EEA8F5E35}" type="pres">
      <dgm:prSet presAssocID="{342B0D78-5441-492C-B0CF-A51228444D9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F34931-373B-42DC-9C70-A2519FB659E9}" type="pres">
      <dgm:prSet presAssocID="{22358059-FB64-408A-BCDA-E78F70632259}" presName="Name8" presStyleCnt="0"/>
      <dgm:spPr/>
    </dgm:pt>
    <dgm:pt modelId="{D91F8A7C-9D4E-4624-8349-E922BA8391F6}" type="pres">
      <dgm:prSet presAssocID="{22358059-FB64-408A-BCDA-E78F70632259}" presName="level" presStyleLbl="node1" presStyleIdx="3" presStyleCnt="5">
        <dgm:presLayoutVars>
          <dgm:chMax val="1"/>
          <dgm:bulletEnabled val="1"/>
        </dgm:presLayoutVars>
      </dgm:prSet>
      <dgm:spPr/>
    </dgm:pt>
    <dgm:pt modelId="{E38CF6B9-747A-4BB3-B708-DAA19B203E0F}" type="pres">
      <dgm:prSet presAssocID="{22358059-FB64-408A-BCDA-E78F706322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ACD9810-3BB9-4E04-B67C-E77E49CF018D}" type="pres">
      <dgm:prSet presAssocID="{9C9D1BC9-8113-413C-A278-F0BC0514E174}" presName="Name8" presStyleCnt="0"/>
      <dgm:spPr/>
    </dgm:pt>
    <dgm:pt modelId="{9F117213-F970-44C6-8C33-D90ECFF8B279}" type="pres">
      <dgm:prSet presAssocID="{9C9D1BC9-8113-413C-A278-F0BC0514E174}" presName="level" presStyleLbl="node1" presStyleIdx="4" presStyleCnt="5">
        <dgm:presLayoutVars>
          <dgm:chMax val="1"/>
          <dgm:bulletEnabled val="1"/>
        </dgm:presLayoutVars>
      </dgm:prSet>
      <dgm:spPr/>
    </dgm:pt>
    <dgm:pt modelId="{5DE7C82E-C467-4348-BFAD-68046B67C2DE}" type="pres">
      <dgm:prSet presAssocID="{9C9D1BC9-8113-413C-A278-F0BC0514E17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1EB1304-C8ED-409C-AC08-95EB7302D158}" type="presOf" srcId="{22358059-FB64-408A-BCDA-E78F70632259}" destId="{D91F8A7C-9D4E-4624-8349-E922BA8391F6}" srcOrd="0" destOrd="0" presId="urn:microsoft.com/office/officeart/2005/8/layout/pyramid1"/>
    <dgm:cxn modelId="{11892E25-4C64-4B93-8388-8EF52BFB217D}" type="presOf" srcId="{73CC48A0-13B3-409B-B31D-E3D8854E88A4}" destId="{C9040CB4-3C95-4F30-8D89-A62E80E27368}" srcOrd="0" destOrd="0" presId="urn:microsoft.com/office/officeart/2005/8/layout/pyramid1"/>
    <dgm:cxn modelId="{45DE1541-3357-445D-A639-A1BCF169EB7C}" srcId="{CFEEC84A-B851-43FA-835D-2C271D1956BE}" destId="{22358059-FB64-408A-BCDA-E78F70632259}" srcOrd="3" destOrd="0" parTransId="{5A28920A-4962-43E8-9920-47481D74E4C8}" sibTransId="{897639C9-FA0D-4204-B478-A70037E09399}"/>
    <dgm:cxn modelId="{6FB27F41-1EBA-4037-8938-7DC101C8EACB}" type="presOf" srcId="{CFEEC84A-B851-43FA-835D-2C271D1956BE}" destId="{FC6D16EC-F6C2-4884-A2F7-2B77F10FBFC8}" srcOrd="0" destOrd="0" presId="urn:microsoft.com/office/officeart/2005/8/layout/pyramid1"/>
    <dgm:cxn modelId="{2E09CE66-152E-49C7-A44E-C9B7E0ECA3C9}" type="presOf" srcId="{342B0D78-5441-492C-B0CF-A51228444D92}" destId="{4B0E2234-2FA3-4780-B12B-854EEA8F5E35}" srcOrd="1" destOrd="0" presId="urn:microsoft.com/office/officeart/2005/8/layout/pyramid1"/>
    <dgm:cxn modelId="{3719A468-34E3-4C15-99BC-876F8F159763}" type="presOf" srcId="{7B0D85D7-79A0-4C02-A20A-37AFB661C5AF}" destId="{FD83A410-BF9E-401F-A5F4-E63D9ACD9C60}" srcOrd="1" destOrd="0" presId="urn:microsoft.com/office/officeart/2005/8/layout/pyramid1"/>
    <dgm:cxn modelId="{C7B05C4C-9FAE-404C-8C9E-363DE15EA018}" type="presOf" srcId="{7B0D85D7-79A0-4C02-A20A-37AFB661C5AF}" destId="{4C7164FE-D1C2-4A67-8B84-C8C5D7A3C7FD}" srcOrd="0" destOrd="0" presId="urn:microsoft.com/office/officeart/2005/8/layout/pyramid1"/>
    <dgm:cxn modelId="{9792FA52-671C-4EDE-9F47-1324AD511C40}" type="presOf" srcId="{342B0D78-5441-492C-B0CF-A51228444D92}" destId="{896C32AB-9D2B-4DDA-9077-481E7CC4A6CB}" srcOrd="0" destOrd="0" presId="urn:microsoft.com/office/officeart/2005/8/layout/pyramid1"/>
    <dgm:cxn modelId="{A4D66357-1DBF-4AC0-AFD7-7411ADA5FBBE}" type="presOf" srcId="{73CC48A0-13B3-409B-B31D-E3D8854E88A4}" destId="{3B596690-04AA-4E5B-ABA6-9CB72E7FE950}" srcOrd="1" destOrd="0" presId="urn:microsoft.com/office/officeart/2005/8/layout/pyramid1"/>
    <dgm:cxn modelId="{0E43E797-CDA5-489A-B398-8505ACB1F726}" type="presOf" srcId="{9C9D1BC9-8113-413C-A278-F0BC0514E174}" destId="{5DE7C82E-C467-4348-BFAD-68046B67C2DE}" srcOrd="1" destOrd="0" presId="urn:microsoft.com/office/officeart/2005/8/layout/pyramid1"/>
    <dgm:cxn modelId="{AC30C8AF-1BAE-450D-A148-F5309AB7C578}" srcId="{CFEEC84A-B851-43FA-835D-2C271D1956BE}" destId="{7B0D85D7-79A0-4C02-A20A-37AFB661C5AF}" srcOrd="1" destOrd="0" parTransId="{A2AD05FC-1037-445F-8BA4-A2270441241B}" sibTransId="{F7A0D7C1-5299-445E-AAB3-490D2389C430}"/>
    <dgm:cxn modelId="{523B96CE-9DD7-42BF-BA40-0C721A909B72}" srcId="{CFEEC84A-B851-43FA-835D-2C271D1956BE}" destId="{73CC48A0-13B3-409B-B31D-E3D8854E88A4}" srcOrd="0" destOrd="0" parTransId="{7C39A041-7196-4BA7-8A20-A73F3A6A0D18}" sibTransId="{C6BE29E3-F7AE-42D0-80A0-27FA9D2361C6}"/>
    <dgm:cxn modelId="{89F891DF-C44D-48A8-AB7F-818CD67D35FC}" type="presOf" srcId="{9C9D1BC9-8113-413C-A278-F0BC0514E174}" destId="{9F117213-F970-44C6-8C33-D90ECFF8B279}" srcOrd="0" destOrd="0" presId="urn:microsoft.com/office/officeart/2005/8/layout/pyramid1"/>
    <dgm:cxn modelId="{10CF4DE1-543A-463B-B076-522FCB1F59AD}" type="presOf" srcId="{22358059-FB64-408A-BCDA-E78F70632259}" destId="{E38CF6B9-747A-4BB3-B708-DAA19B203E0F}" srcOrd="1" destOrd="0" presId="urn:microsoft.com/office/officeart/2005/8/layout/pyramid1"/>
    <dgm:cxn modelId="{4468E8ED-5E2F-4288-A27F-1AF1B46482B3}" srcId="{CFEEC84A-B851-43FA-835D-2C271D1956BE}" destId="{342B0D78-5441-492C-B0CF-A51228444D92}" srcOrd="2" destOrd="0" parTransId="{DB141394-2B4A-449D-9DBC-BF4B02D222DC}" sibTransId="{127139F0-07BB-40F5-A68F-201782A1C5F5}"/>
    <dgm:cxn modelId="{1512E7FA-211F-445E-81C3-8FBB9BD339B1}" srcId="{CFEEC84A-B851-43FA-835D-2C271D1956BE}" destId="{9C9D1BC9-8113-413C-A278-F0BC0514E174}" srcOrd="4" destOrd="0" parTransId="{271B0F59-222D-4FF4-8E68-FD12801ECAB4}" sibTransId="{B029FC88-C697-447F-9065-A506169EFB65}"/>
    <dgm:cxn modelId="{5517C78F-F51E-4993-B6C9-BC7B7351D9DE}" type="presParOf" srcId="{FC6D16EC-F6C2-4884-A2F7-2B77F10FBFC8}" destId="{E0AA5D7E-FEDE-4A83-BB7C-004DE1DDA31E}" srcOrd="0" destOrd="0" presId="urn:microsoft.com/office/officeart/2005/8/layout/pyramid1"/>
    <dgm:cxn modelId="{7A7F3132-D85E-4A59-B165-401E7B424D3F}" type="presParOf" srcId="{E0AA5D7E-FEDE-4A83-BB7C-004DE1DDA31E}" destId="{C9040CB4-3C95-4F30-8D89-A62E80E27368}" srcOrd="0" destOrd="0" presId="urn:microsoft.com/office/officeart/2005/8/layout/pyramid1"/>
    <dgm:cxn modelId="{3B6E5B09-91A0-4B1A-B833-3108C37DDCEA}" type="presParOf" srcId="{E0AA5D7E-FEDE-4A83-BB7C-004DE1DDA31E}" destId="{3B596690-04AA-4E5B-ABA6-9CB72E7FE950}" srcOrd="1" destOrd="0" presId="urn:microsoft.com/office/officeart/2005/8/layout/pyramid1"/>
    <dgm:cxn modelId="{2AB41904-7C9E-4499-AFA1-BE464751F094}" type="presParOf" srcId="{FC6D16EC-F6C2-4884-A2F7-2B77F10FBFC8}" destId="{B386AAD6-B56F-4793-AEB3-CF91D4F2EFCE}" srcOrd="1" destOrd="0" presId="urn:microsoft.com/office/officeart/2005/8/layout/pyramid1"/>
    <dgm:cxn modelId="{9960286C-7D29-41F7-886F-FEFD4EDFB121}" type="presParOf" srcId="{B386AAD6-B56F-4793-AEB3-CF91D4F2EFCE}" destId="{4C7164FE-D1C2-4A67-8B84-C8C5D7A3C7FD}" srcOrd="0" destOrd="0" presId="urn:microsoft.com/office/officeart/2005/8/layout/pyramid1"/>
    <dgm:cxn modelId="{DB1F811E-B2F6-478F-8B84-091C4F8581D7}" type="presParOf" srcId="{B386AAD6-B56F-4793-AEB3-CF91D4F2EFCE}" destId="{FD83A410-BF9E-401F-A5F4-E63D9ACD9C60}" srcOrd="1" destOrd="0" presId="urn:microsoft.com/office/officeart/2005/8/layout/pyramid1"/>
    <dgm:cxn modelId="{E08CB5F6-2198-4AA8-A965-831C061EA8E4}" type="presParOf" srcId="{FC6D16EC-F6C2-4884-A2F7-2B77F10FBFC8}" destId="{6FBD9D5E-886A-4E6D-9B63-FD14FD3F6010}" srcOrd="2" destOrd="0" presId="urn:microsoft.com/office/officeart/2005/8/layout/pyramid1"/>
    <dgm:cxn modelId="{B5600B2C-9F42-4CC7-B35B-33B631F17D19}" type="presParOf" srcId="{6FBD9D5E-886A-4E6D-9B63-FD14FD3F6010}" destId="{896C32AB-9D2B-4DDA-9077-481E7CC4A6CB}" srcOrd="0" destOrd="0" presId="urn:microsoft.com/office/officeart/2005/8/layout/pyramid1"/>
    <dgm:cxn modelId="{604A5F22-4C4F-4A7B-B353-F452313FB4C1}" type="presParOf" srcId="{6FBD9D5E-886A-4E6D-9B63-FD14FD3F6010}" destId="{4B0E2234-2FA3-4780-B12B-854EEA8F5E35}" srcOrd="1" destOrd="0" presId="urn:microsoft.com/office/officeart/2005/8/layout/pyramid1"/>
    <dgm:cxn modelId="{6294D7EC-EFC3-439D-8544-34D2AD6703AD}" type="presParOf" srcId="{FC6D16EC-F6C2-4884-A2F7-2B77F10FBFC8}" destId="{80F34931-373B-42DC-9C70-A2519FB659E9}" srcOrd="3" destOrd="0" presId="urn:microsoft.com/office/officeart/2005/8/layout/pyramid1"/>
    <dgm:cxn modelId="{57E89413-7975-4BD1-9577-26EB4522ABA9}" type="presParOf" srcId="{80F34931-373B-42DC-9C70-A2519FB659E9}" destId="{D91F8A7C-9D4E-4624-8349-E922BA8391F6}" srcOrd="0" destOrd="0" presId="urn:microsoft.com/office/officeart/2005/8/layout/pyramid1"/>
    <dgm:cxn modelId="{5208C643-C817-4F6C-BDE1-4569D23C588E}" type="presParOf" srcId="{80F34931-373B-42DC-9C70-A2519FB659E9}" destId="{E38CF6B9-747A-4BB3-B708-DAA19B203E0F}" srcOrd="1" destOrd="0" presId="urn:microsoft.com/office/officeart/2005/8/layout/pyramid1"/>
    <dgm:cxn modelId="{DB90194F-EC76-47DC-B108-6ABBC28A5F13}" type="presParOf" srcId="{FC6D16EC-F6C2-4884-A2F7-2B77F10FBFC8}" destId="{0ACD9810-3BB9-4E04-B67C-E77E49CF018D}" srcOrd="4" destOrd="0" presId="urn:microsoft.com/office/officeart/2005/8/layout/pyramid1"/>
    <dgm:cxn modelId="{4A659764-38CF-4EA9-A63F-802E147D6434}" type="presParOf" srcId="{0ACD9810-3BB9-4E04-B67C-E77E49CF018D}" destId="{9F117213-F970-44C6-8C33-D90ECFF8B279}" srcOrd="0" destOrd="0" presId="urn:microsoft.com/office/officeart/2005/8/layout/pyramid1"/>
    <dgm:cxn modelId="{9F553D9E-A040-49A1-BD3D-43EAC6244B39}" type="presParOf" srcId="{0ACD9810-3BB9-4E04-B67C-E77E49CF018D}" destId="{5DE7C82E-C467-4348-BFAD-68046B67C2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D9DF1-460F-436E-8D03-65D26045F6D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5107A26-771C-4E4E-A0DD-5788CC4DF46A}">
      <dgm:prSet phldrT="[Text]" custT="1"/>
      <dgm:spPr/>
      <dgm:t>
        <a:bodyPr/>
        <a:lstStyle/>
        <a:p>
          <a:r>
            <a:rPr lang="cs-CZ" sz="2400" dirty="0"/>
            <a:t>amatér</a:t>
          </a:r>
        </a:p>
        <a:p>
          <a:r>
            <a:rPr lang="cs-CZ" sz="2400" dirty="0" err="1"/>
            <a:t>offline</a:t>
          </a:r>
          <a:endParaRPr lang="cs-CZ" sz="2400" dirty="0"/>
        </a:p>
      </dgm:t>
    </dgm:pt>
    <dgm:pt modelId="{AFBD5510-6664-4411-BA62-845DF408F946}" type="parTrans" cxnId="{B5A60775-E2EE-490A-8864-EAFC0AF53516}">
      <dgm:prSet/>
      <dgm:spPr/>
      <dgm:t>
        <a:bodyPr/>
        <a:lstStyle/>
        <a:p>
          <a:endParaRPr lang="cs-CZ"/>
        </a:p>
      </dgm:t>
    </dgm:pt>
    <dgm:pt modelId="{8F005112-FC91-4090-BBB7-FD5945496588}" type="sibTrans" cxnId="{B5A60775-E2EE-490A-8864-EAFC0AF53516}">
      <dgm:prSet/>
      <dgm:spPr/>
      <dgm:t>
        <a:bodyPr/>
        <a:lstStyle/>
        <a:p>
          <a:endParaRPr lang="cs-CZ"/>
        </a:p>
      </dgm:t>
    </dgm:pt>
    <dgm:pt modelId="{E54C00AE-1BB3-4923-8B24-AF85042A2115}">
      <dgm:prSet phldrT="[Text]" custT="1"/>
      <dgm:spPr/>
      <dgm:t>
        <a:bodyPr/>
        <a:lstStyle/>
        <a:p>
          <a:r>
            <a:rPr lang="cs-CZ" sz="2400" dirty="0"/>
            <a:t>profesionál</a:t>
          </a:r>
        </a:p>
        <a:p>
          <a:r>
            <a:rPr lang="cs-CZ" sz="2400" dirty="0"/>
            <a:t>online</a:t>
          </a:r>
        </a:p>
      </dgm:t>
    </dgm:pt>
    <dgm:pt modelId="{803D1B5A-E8F9-4E15-863A-A924C8ACE08A}" type="parTrans" cxnId="{545ECBB0-E9F9-4970-B960-EF2685AD0F1B}">
      <dgm:prSet/>
      <dgm:spPr/>
      <dgm:t>
        <a:bodyPr/>
        <a:lstStyle/>
        <a:p>
          <a:endParaRPr lang="cs-CZ"/>
        </a:p>
      </dgm:t>
    </dgm:pt>
    <dgm:pt modelId="{43460EF2-4A28-4E66-8293-63EE2BFA6393}" type="sibTrans" cxnId="{545ECBB0-E9F9-4970-B960-EF2685AD0F1B}">
      <dgm:prSet/>
      <dgm:spPr/>
      <dgm:t>
        <a:bodyPr/>
        <a:lstStyle/>
        <a:p>
          <a:endParaRPr lang="cs-CZ"/>
        </a:p>
      </dgm:t>
    </dgm:pt>
    <dgm:pt modelId="{8F7DD5B0-F54D-4E39-8E8F-97D8EEA0E42D}">
      <dgm:prSet phldrT="[Text]" custT="1"/>
      <dgm:spPr/>
      <dgm:t>
        <a:bodyPr/>
        <a:lstStyle/>
        <a:p>
          <a:r>
            <a:rPr lang="cs-CZ" sz="2400" dirty="0"/>
            <a:t>amatér</a:t>
          </a:r>
        </a:p>
        <a:p>
          <a:r>
            <a:rPr lang="cs-CZ" sz="2400" dirty="0"/>
            <a:t>online</a:t>
          </a:r>
        </a:p>
      </dgm:t>
    </dgm:pt>
    <dgm:pt modelId="{774BA40C-4593-4907-B1A3-71949665DA38}" type="parTrans" cxnId="{FC420E37-C15C-4194-8971-FC213A944260}">
      <dgm:prSet/>
      <dgm:spPr/>
      <dgm:t>
        <a:bodyPr/>
        <a:lstStyle/>
        <a:p>
          <a:endParaRPr lang="cs-CZ"/>
        </a:p>
      </dgm:t>
    </dgm:pt>
    <dgm:pt modelId="{8BCB9134-5596-4531-92A6-BD0831600C94}" type="sibTrans" cxnId="{FC420E37-C15C-4194-8971-FC213A944260}">
      <dgm:prSet/>
      <dgm:spPr/>
      <dgm:t>
        <a:bodyPr/>
        <a:lstStyle/>
        <a:p>
          <a:endParaRPr lang="cs-CZ"/>
        </a:p>
      </dgm:t>
    </dgm:pt>
    <dgm:pt modelId="{12B32E17-E993-47BF-A3AD-840874815355}">
      <dgm:prSet phldrT="[Text]" custT="1"/>
      <dgm:spPr/>
      <dgm:t>
        <a:bodyPr/>
        <a:lstStyle/>
        <a:p>
          <a:r>
            <a:rPr lang="cs-CZ" sz="2400" dirty="0"/>
            <a:t>profesionál</a:t>
          </a:r>
        </a:p>
        <a:p>
          <a:r>
            <a:rPr lang="cs-CZ" sz="2400" dirty="0" err="1"/>
            <a:t>offline</a:t>
          </a:r>
          <a:endParaRPr lang="cs-CZ" sz="2400" dirty="0"/>
        </a:p>
      </dgm:t>
    </dgm:pt>
    <dgm:pt modelId="{4753A13F-C8DF-48A7-AA1B-7A707E0B9D61}" type="sibTrans" cxnId="{07DE9E51-FF55-4C98-A349-40B4EDFF49E0}">
      <dgm:prSet/>
      <dgm:spPr/>
      <dgm:t>
        <a:bodyPr/>
        <a:lstStyle/>
        <a:p>
          <a:endParaRPr lang="cs-CZ"/>
        </a:p>
      </dgm:t>
    </dgm:pt>
    <dgm:pt modelId="{D063035A-21E3-4887-8480-801472115DB0}" type="parTrans" cxnId="{07DE9E51-FF55-4C98-A349-40B4EDFF49E0}">
      <dgm:prSet/>
      <dgm:spPr/>
      <dgm:t>
        <a:bodyPr/>
        <a:lstStyle/>
        <a:p>
          <a:endParaRPr lang="cs-CZ"/>
        </a:p>
      </dgm:t>
    </dgm:pt>
    <dgm:pt modelId="{B4A00A87-8F94-41C8-A14D-C12882533AD0}" type="pres">
      <dgm:prSet presAssocID="{15FD9DF1-460F-436E-8D03-65D26045F6D9}" presName="diagram" presStyleCnt="0">
        <dgm:presLayoutVars>
          <dgm:dir/>
          <dgm:resizeHandles val="exact"/>
        </dgm:presLayoutVars>
      </dgm:prSet>
      <dgm:spPr/>
    </dgm:pt>
    <dgm:pt modelId="{F0EF9E82-61F4-4851-BE14-73F868CCFFCE}" type="pres">
      <dgm:prSet presAssocID="{12B32E17-E993-47BF-A3AD-840874815355}" presName="node" presStyleLbl="node1" presStyleIdx="0" presStyleCnt="4">
        <dgm:presLayoutVars>
          <dgm:bulletEnabled val="1"/>
        </dgm:presLayoutVars>
      </dgm:prSet>
      <dgm:spPr/>
    </dgm:pt>
    <dgm:pt modelId="{E9A7E965-F067-4AFB-8F2C-B0FD0F393C6D}" type="pres">
      <dgm:prSet presAssocID="{4753A13F-C8DF-48A7-AA1B-7A707E0B9D61}" presName="sibTrans" presStyleCnt="0"/>
      <dgm:spPr/>
    </dgm:pt>
    <dgm:pt modelId="{170052DE-FD06-4454-8A87-E8877EA717F8}" type="pres">
      <dgm:prSet presAssocID="{C5107A26-771C-4E4E-A0DD-5788CC4DF46A}" presName="node" presStyleLbl="node1" presStyleIdx="1" presStyleCnt="4">
        <dgm:presLayoutVars>
          <dgm:bulletEnabled val="1"/>
        </dgm:presLayoutVars>
      </dgm:prSet>
      <dgm:spPr/>
    </dgm:pt>
    <dgm:pt modelId="{FB709E75-BC64-4C56-BFF6-BEBA7F4496F1}" type="pres">
      <dgm:prSet presAssocID="{8F005112-FC91-4090-BBB7-FD5945496588}" presName="sibTrans" presStyleCnt="0"/>
      <dgm:spPr/>
    </dgm:pt>
    <dgm:pt modelId="{6B358E77-101B-4FAC-A406-2DE512C58C1C}" type="pres">
      <dgm:prSet presAssocID="{E54C00AE-1BB3-4923-8B24-AF85042A2115}" presName="node" presStyleLbl="node1" presStyleIdx="2" presStyleCnt="4" custLinFactNeighborX="671" custLinFactNeighborY="965">
        <dgm:presLayoutVars>
          <dgm:bulletEnabled val="1"/>
        </dgm:presLayoutVars>
      </dgm:prSet>
      <dgm:spPr/>
    </dgm:pt>
    <dgm:pt modelId="{772F8868-1D2B-484D-83E5-4BA5ADDE6545}" type="pres">
      <dgm:prSet presAssocID="{43460EF2-4A28-4E66-8293-63EE2BFA6393}" presName="sibTrans" presStyleCnt="0"/>
      <dgm:spPr/>
    </dgm:pt>
    <dgm:pt modelId="{12935E91-FEE8-446B-9944-09F983725ACD}" type="pres">
      <dgm:prSet presAssocID="{8F7DD5B0-F54D-4E39-8E8F-97D8EEA0E42D}" presName="node" presStyleLbl="node1" presStyleIdx="3" presStyleCnt="4">
        <dgm:presLayoutVars>
          <dgm:bulletEnabled val="1"/>
        </dgm:presLayoutVars>
      </dgm:prSet>
      <dgm:spPr/>
    </dgm:pt>
  </dgm:ptLst>
  <dgm:cxnLst>
    <dgm:cxn modelId="{8150D107-FEBC-4A12-8741-0D70F1B29A2E}" type="presOf" srcId="{E54C00AE-1BB3-4923-8B24-AF85042A2115}" destId="{6B358E77-101B-4FAC-A406-2DE512C58C1C}" srcOrd="0" destOrd="0" presId="urn:microsoft.com/office/officeart/2005/8/layout/default"/>
    <dgm:cxn modelId="{A9851D30-A0AE-4DD9-8687-C1ED187243BD}" type="presOf" srcId="{8F7DD5B0-F54D-4E39-8E8F-97D8EEA0E42D}" destId="{12935E91-FEE8-446B-9944-09F983725ACD}" srcOrd="0" destOrd="0" presId="urn:microsoft.com/office/officeart/2005/8/layout/default"/>
    <dgm:cxn modelId="{FC420E37-C15C-4194-8971-FC213A944260}" srcId="{15FD9DF1-460F-436E-8D03-65D26045F6D9}" destId="{8F7DD5B0-F54D-4E39-8E8F-97D8EEA0E42D}" srcOrd="3" destOrd="0" parTransId="{774BA40C-4593-4907-B1A3-71949665DA38}" sibTransId="{8BCB9134-5596-4531-92A6-BD0831600C94}"/>
    <dgm:cxn modelId="{6188BA5B-05A8-4933-8837-48B1A448FFD1}" type="presOf" srcId="{C5107A26-771C-4E4E-A0DD-5788CC4DF46A}" destId="{170052DE-FD06-4454-8A87-E8877EA717F8}" srcOrd="0" destOrd="0" presId="urn:microsoft.com/office/officeart/2005/8/layout/default"/>
    <dgm:cxn modelId="{07DE9E51-FF55-4C98-A349-40B4EDFF49E0}" srcId="{15FD9DF1-460F-436E-8D03-65D26045F6D9}" destId="{12B32E17-E993-47BF-A3AD-840874815355}" srcOrd="0" destOrd="0" parTransId="{D063035A-21E3-4887-8480-801472115DB0}" sibTransId="{4753A13F-C8DF-48A7-AA1B-7A707E0B9D61}"/>
    <dgm:cxn modelId="{B5A60775-E2EE-490A-8864-EAFC0AF53516}" srcId="{15FD9DF1-460F-436E-8D03-65D26045F6D9}" destId="{C5107A26-771C-4E4E-A0DD-5788CC4DF46A}" srcOrd="1" destOrd="0" parTransId="{AFBD5510-6664-4411-BA62-845DF408F946}" sibTransId="{8F005112-FC91-4090-BBB7-FD5945496588}"/>
    <dgm:cxn modelId="{22C1E5A5-5A80-4FA3-BDEA-AFF756893F99}" type="presOf" srcId="{12B32E17-E993-47BF-A3AD-840874815355}" destId="{F0EF9E82-61F4-4851-BE14-73F868CCFFCE}" srcOrd="0" destOrd="0" presId="urn:microsoft.com/office/officeart/2005/8/layout/default"/>
    <dgm:cxn modelId="{545ECBB0-E9F9-4970-B960-EF2685AD0F1B}" srcId="{15FD9DF1-460F-436E-8D03-65D26045F6D9}" destId="{E54C00AE-1BB3-4923-8B24-AF85042A2115}" srcOrd="2" destOrd="0" parTransId="{803D1B5A-E8F9-4E15-863A-A924C8ACE08A}" sibTransId="{43460EF2-4A28-4E66-8293-63EE2BFA6393}"/>
    <dgm:cxn modelId="{3046A5F9-5BDD-4508-838B-DBF15A5064A5}" type="presOf" srcId="{15FD9DF1-460F-436E-8D03-65D26045F6D9}" destId="{B4A00A87-8F94-41C8-A14D-C12882533AD0}" srcOrd="0" destOrd="0" presId="urn:microsoft.com/office/officeart/2005/8/layout/default"/>
    <dgm:cxn modelId="{AE0DA7DD-4760-4005-8429-D78F8D4212D6}" type="presParOf" srcId="{B4A00A87-8F94-41C8-A14D-C12882533AD0}" destId="{F0EF9E82-61F4-4851-BE14-73F868CCFFCE}" srcOrd="0" destOrd="0" presId="urn:microsoft.com/office/officeart/2005/8/layout/default"/>
    <dgm:cxn modelId="{D6BF2DDD-58DF-4C3A-ADD6-3AB3DA1DAA91}" type="presParOf" srcId="{B4A00A87-8F94-41C8-A14D-C12882533AD0}" destId="{E9A7E965-F067-4AFB-8F2C-B0FD0F393C6D}" srcOrd="1" destOrd="0" presId="urn:microsoft.com/office/officeart/2005/8/layout/default"/>
    <dgm:cxn modelId="{ED5D3D82-C869-4E02-88FB-1930055C3357}" type="presParOf" srcId="{B4A00A87-8F94-41C8-A14D-C12882533AD0}" destId="{170052DE-FD06-4454-8A87-E8877EA717F8}" srcOrd="2" destOrd="0" presId="urn:microsoft.com/office/officeart/2005/8/layout/default"/>
    <dgm:cxn modelId="{342DD0B1-C5A7-4EC2-9C3C-F87B4D263FE5}" type="presParOf" srcId="{B4A00A87-8F94-41C8-A14D-C12882533AD0}" destId="{FB709E75-BC64-4C56-BFF6-BEBA7F4496F1}" srcOrd="3" destOrd="0" presId="urn:microsoft.com/office/officeart/2005/8/layout/default"/>
    <dgm:cxn modelId="{8341C645-3C72-452A-A333-6B79F9F9A7F9}" type="presParOf" srcId="{B4A00A87-8F94-41C8-A14D-C12882533AD0}" destId="{6B358E77-101B-4FAC-A406-2DE512C58C1C}" srcOrd="4" destOrd="0" presId="urn:microsoft.com/office/officeart/2005/8/layout/default"/>
    <dgm:cxn modelId="{617371E6-828D-49B5-BA03-719335A21FB2}" type="presParOf" srcId="{B4A00A87-8F94-41C8-A14D-C12882533AD0}" destId="{772F8868-1D2B-484D-83E5-4BA5ADDE6545}" srcOrd="5" destOrd="0" presId="urn:microsoft.com/office/officeart/2005/8/layout/default"/>
    <dgm:cxn modelId="{2728E7AA-46D8-446C-B5ED-4ADCEE759EDC}" type="presParOf" srcId="{B4A00A87-8F94-41C8-A14D-C12882533AD0}" destId="{12935E91-FEE8-446B-9944-09F983725AC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81765-7F81-48EC-8030-2905D50E0260}">
      <dsp:nvSpPr>
        <dsp:cNvPr id="0" name=""/>
        <dsp:cNvSpPr/>
      </dsp:nvSpPr>
      <dsp:spPr>
        <a:xfrm>
          <a:off x="72012" y="0"/>
          <a:ext cx="3658976" cy="14559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</a:rPr>
            <a:t>mediální organizace: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redakce, studio, agentura, nakladatelství…</a:t>
          </a:r>
        </a:p>
      </dsp:txBody>
      <dsp:txXfrm>
        <a:off x="114655" y="42643"/>
        <a:ext cx="3573690" cy="1370650"/>
      </dsp:txXfrm>
    </dsp:sp>
    <dsp:sp modelId="{C405C05B-88B0-4871-8E5C-6E2C07379DDB}">
      <dsp:nvSpPr>
        <dsp:cNvPr id="0" name=""/>
        <dsp:cNvSpPr/>
      </dsp:nvSpPr>
      <dsp:spPr>
        <a:xfrm>
          <a:off x="4079312" y="274254"/>
          <a:ext cx="738446" cy="907426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900" kern="1200"/>
        </a:p>
      </dsp:txBody>
      <dsp:txXfrm>
        <a:off x="4079312" y="455739"/>
        <a:ext cx="516912" cy="544456"/>
      </dsp:txXfrm>
    </dsp:sp>
    <dsp:sp modelId="{FDD67B3B-2249-4064-9D27-AC1A71E89D45}">
      <dsp:nvSpPr>
        <dsp:cNvPr id="0" name=""/>
        <dsp:cNvSpPr/>
      </dsp:nvSpPr>
      <dsp:spPr>
        <a:xfrm>
          <a:off x="5124283" y="0"/>
          <a:ext cx="3658976" cy="1455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</a:rPr>
            <a:t>mediální produkce: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digitalizace a odpoutání práce od organizace</a:t>
          </a:r>
        </a:p>
      </dsp:txBody>
      <dsp:txXfrm>
        <a:off x="5166926" y="42643"/>
        <a:ext cx="3573690" cy="1370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40CB4-3C95-4F30-8D89-A62E80E27368}">
      <dsp:nvSpPr>
        <dsp:cNvPr id="0" name=""/>
        <dsp:cNvSpPr/>
      </dsp:nvSpPr>
      <dsp:spPr>
        <a:xfrm>
          <a:off x="2937926" y="0"/>
          <a:ext cx="1468963" cy="892899"/>
        </a:xfrm>
        <a:prstGeom prst="trapezoid">
          <a:avLst>
            <a:gd name="adj" fmla="val 822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socie</a:t>
          </a:r>
          <a:r>
            <a:rPr lang="cs-CZ" sz="1800" kern="1200" dirty="0"/>
            <a:t>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tální</a:t>
          </a:r>
          <a:endParaRPr lang="cs-CZ" sz="1800" kern="1200" dirty="0"/>
        </a:p>
      </dsp:txBody>
      <dsp:txXfrm>
        <a:off x="2937926" y="0"/>
        <a:ext cx="1468963" cy="892899"/>
      </dsp:txXfrm>
    </dsp:sp>
    <dsp:sp modelId="{4C7164FE-D1C2-4A67-8B84-C8C5D7A3C7FD}">
      <dsp:nvSpPr>
        <dsp:cNvPr id="0" name=""/>
        <dsp:cNvSpPr/>
      </dsp:nvSpPr>
      <dsp:spPr>
        <a:xfrm>
          <a:off x="2203444" y="892899"/>
          <a:ext cx="2937926" cy="892899"/>
        </a:xfrm>
        <a:prstGeom prst="trapezoid">
          <a:avLst>
            <a:gd name="adj" fmla="val 82258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institucionální</a:t>
          </a:r>
        </a:p>
      </dsp:txBody>
      <dsp:txXfrm>
        <a:off x="2717581" y="892899"/>
        <a:ext cx="1909652" cy="892899"/>
      </dsp:txXfrm>
    </dsp:sp>
    <dsp:sp modelId="{896C32AB-9D2B-4DDA-9077-481E7CC4A6CB}">
      <dsp:nvSpPr>
        <dsp:cNvPr id="0" name=""/>
        <dsp:cNvSpPr/>
      </dsp:nvSpPr>
      <dsp:spPr>
        <a:xfrm>
          <a:off x="1440142" y="1800200"/>
          <a:ext cx="4406889" cy="892899"/>
        </a:xfrm>
        <a:prstGeom prst="trapezoid">
          <a:avLst>
            <a:gd name="adj" fmla="val 82258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organizační</a:t>
          </a:r>
        </a:p>
      </dsp:txBody>
      <dsp:txXfrm>
        <a:off x="2211347" y="1800200"/>
        <a:ext cx="2864478" cy="892899"/>
      </dsp:txXfrm>
    </dsp:sp>
    <dsp:sp modelId="{D91F8A7C-9D4E-4624-8349-E922BA8391F6}">
      <dsp:nvSpPr>
        <dsp:cNvPr id="0" name=""/>
        <dsp:cNvSpPr/>
      </dsp:nvSpPr>
      <dsp:spPr>
        <a:xfrm>
          <a:off x="734481" y="2678697"/>
          <a:ext cx="5875852" cy="892899"/>
        </a:xfrm>
        <a:prstGeom prst="trapezoid">
          <a:avLst>
            <a:gd name="adj" fmla="val 82258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rutiny</a:t>
          </a:r>
        </a:p>
      </dsp:txBody>
      <dsp:txXfrm>
        <a:off x="1762755" y="2678697"/>
        <a:ext cx="3819304" cy="892899"/>
      </dsp:txXfrm>
    </dsp:sp>
    <dsp:sp modelId="{9F117213-F970-44C6-8C33-D90ECFF8B279}">
      <dsp:nvSpPr>
        <dsp:cNvPr id="0" name=""/>
        <dsp:cNvSpPr/>
      </dsp:nvSpPr>
      <dsp:spPr>
        <a:xfrm>
          <a:off x="0" y="3571596"/>
          <a:ext cx="7344816" cy="892899"/>
        </a:xfrm>
        <a:prstGeom prst="trapezoid">
          <a:avLst>
            <a:gd name="adj" fmla="val 82258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individuální</a:t>
          </a:r>
        </a:p>
      </dsp:txBody>
      <dsp:txXfrm>
        <a:off x="1285342" y="3571596"/>
        <a:ext cx="4774130" cy="892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F9E82-61F4-4851-BE14-73F868CCFFCE}">
      <dsp:nvSpPr>
        <dsp:cNvPr id="0" name=""/>
        <dsp:cNvSpPr/>
      </dsp:nvSpPr>
      <dsp:spPr>
        <a:xfrm>
          <a:off x="840" y="63081"/>
          <a:ext cx="3277428" cy="19664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profesionál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offline</a:t>
          </a:r>
          <a:endParaRPr lang="cs-CZ" sz="2400" kern="1200" dirty="0"/>
        </a:p>
      </dsp:txBody>
      <dsp:txXfrm>
        <a:off x="840" y="63081"/>
        <a:ext cx="3277428" cy="1966456"/>
      </dsp:txXfrm>
    </dsp:sp>
    <dsp:sp modelId="{170052DE-FD06-4454-8A87-E8877EA717F8}">
      <dsp:nvSpPr>
        <dsp:cNvPr id="0" name=""/>
        <dsp:cNvSpPr/>
      </dsp:nvSpPr>
      <dsp:spPr>
        <a:xfrm>
          <a:off x="3606011" y="63081"/>
          <a:ext cx="3277428" cy="19664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amatér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offline</a:t>
          </a:r>
          <a:endParaRPr lang="cs-CZ" sz="2400" kern="1200" dirty="0"/>
        </a:p>
      </dsp:txBody>
      <dsp:txXfrm>
        <a:off x="3606011" y="63081"/>
        <a:ext cx="3277428" cy="1966456"/>
      </dsp:txXfrm>
    </dsp:sp>
    <dsp:sp modelId="{6B358E77-101B-4FAC-A406-2DE512C58C1C}">
      <dsp:nvSpPr>
        <dsp:cNvPr id="0" name=""/>
        <dsp:cNvSpPr/>
      </dsp:nvSpPr>
      <dsp:spPr>
        <a:xfrm>
          <a:off x="22831" y="2376257"/>
          <a:ext cx="3277428" cy="19664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profesionál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online</a:t>
          </a:r>
        </a:p>
      </dsp:txBody>
      <dsp:txXfrm>
        <a:off x="22831" y="2376257"/>
        <a:ext cx="3277428" cy="1966456"/>
      </dsp:txXfrm>
    </dsp:sp>
    <dsp:sp modelId="{12935E91-FEE8-446B-9944-09F983725ACD}">
      <dsp:nvSpPr>
        <dsp:cNvPr id="0" name=""/>
        <dsp:cNvSpPr/>
      </dsp:nvSpPr>
      <dsp:spPr>
        <a:xfrm>
          <a:off x="3606011" y="2357281"/>
          <a:ext cx="3277428" cy="19664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amatér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online</a:t>
          </a:r>
        </a:p>
      </dsp:txBody>
      <dsp:txXfrm>
        <a:off x="3606011" y="2357281"/>
        <a:ext cx="3277428" cy="1966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DE251-A1B8-4A1A-B515-F86575431F18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D5A7-6635-453E-A1AF-6F6BF986A6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21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ED5A7-6635-453E-A1AF-6F6BF986A6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31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1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0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6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0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7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5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1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2834A-728B-47B2-BA41-EE5AFE0D9A56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38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text 16"/>
          <p:cNvSpPr>
            <a:spLocks noGrp="1"/>
          </p:cNvSpPr>
          <p:nvPr>
            <p:ph type="body" sz="half" idx="2"/>
          </p:nvPr>
        </p:nvSpPr>
        <p:spPr>
          <a:xfrm>
            <a:off x="5606479" y="581877"/>
            <a:ext cx="3213993" cy="6068562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+mj-lt"/>
              </a:rPr>
              <a:t>kvalitativní výzkum mediálních publik</a:t>
            </a: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r>
              <a:rPr lang="cs-CZ" sz="2200" dirty="0">
                <a:solidFill>
                  <a:schemeClr val="bg1"/>
                </a:solidFill>
                <a:latin typeface="+mj-lt"/>
              </a:rPr>
              <a:t>PhDr. Irena Reifová, Ph.D.</a:t>
            </a:r>
          </a:p>
          <a:p>
            <a:r>
              <a:rPr lang="cs-CZ" sz="2200" dirty="0">
                <a:solidFill>
                  <a:schemeClr val="bg1"/>
                </a:solidFill>
                <a:latin typeface="+mj-lt"/>
              </a:rPr>
              <a:t>irena.reifova</a:t>
            </a:r>
            <a:r>
              <a:rPr lang="cs-CZ" sz="2200" dirty="0">
                <a:solidFill>
                  <a:schemeClr val="bg1"/>
                </a:solidFill>
                <a:latin typeface="+mj-lt"/>
                <a:cs typeface="Times New Roman"/>
              </a:rPr>
              <a:t>@fsv.cuni.cz</a:t>
            </a:r>
          </a:p>
          <a:p>
            <a:r>
              <a:rPr lang="cs-CZ" sz="2200" dirty="0">
                <a:solidFill>
                  <a:schemeClr val="bg1"/>
                </a:solidFill>
                <a:latin typeface="+mj-lt"/>
                <a:cs typeface="Times New Roman"/>
              </a:rPr>
              <a:t>LS 2021/2022</a:t>
            </a:r>
          </a:p>
          <a:p>
            <a:endParaRPr lang="cs-CZ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/>
          </a:p>
        </p:txBody>
      </p:sp>
      <p:pic>
        <p:nvPicPr>
          <p:cNvPr id="4" name="Picture 2" descr="C:\Users\Irena Reifová\Desktop\mea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23585"/>
            <a:ext cx="4717927" cy="312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12A6549-7D5F-4EC3-9168-151906840BB8}"/>
              </a:ext>
            </a:extLst>
          </p:cNvPr>
          <p:cNvSpPr txBox="1"/>
          <p:nvPr/>
        </p:nvSpPr>
        <p:spPr>
          <a:xfrm>
            <a:off x="1115616" y="581877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cap="all" dirty="0">
                <a:solidFill>
                  <a:schemeClr val="bg1"/>
                </a:solidFill>
              </a:rPr>
              <a:t>Metody Výzkumu II</a:t>
            </a:r>
          </a:p>
        </p:txBody>
      </p:sp>
    </p:spTree>
    <p:extLst>
      <p:ext uri="{BB962C8B-B14F-4D97-AF65-F5344CB8AC3E}">
        <p14:creationId xmlns:p14="http://schemas.microsoft.com/office/powerpoint/2010/main" val="1343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Mediální produkce jako práce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Proměny vzniku </a:t>
            </a:r>
            <a:r>
              <a:rPr lang="cs-CZ" sz="2400" dirty="0" err="1"/>
              <a:t>mediovaných</a:t>
            </a:r>
            <a:r>
              <a:rPr lang="cs-CZ" sz="2400" dirty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obsahů – „dezorganizace“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– přenesení tvorby mimo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rámec organizace. 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Sílí pojetí </a:t>
            </a:r>
            <a:r>
              <a:rPr lang="cs-CZ" sz="2400" b="1" dirty="0"/>
              <a:t>tvorby </a:t>
            </a:r>
            <a:r>
              <a:rPr lang="cs-CZ" sz="2400" b="1" dirty="0" err="1"/>
              <a:t>mediovaného</a:t>
            </a:r>
            <a:r>
              <a:rPr lang="cs-CZ" sz="2400" b="1" dirty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obsahu </a:t>
            </a:r>
            <a:r>
              <a:rPr lang="cs-CZ" sz="2400" dirty="0"/>
              <a:t>jako </a:t>
            </a:r>
            <a:r>
              <a:rPr lang="cs-CZ" sz="2400" b="1" dirty="0">
                <a:solidFill>
                  <a:srgbClr val="C00000"/>
                </a:solidFill>
              </a:rPr>
              <a:t>práce</a:t>
            </a:r>
            <a:r>
              <a:rPr lang="cs-CZ" sz="2400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 err="1"/>
              <a:t>prekarizace</a:t>
            </a:r>
            <a:r>
              <a:rPr lang="cs-CZ" sz="2400" dirty="0"/>
              <a:t> práce, včetně práce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mediálních profesionálů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400" dirty="0"/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/>
              <a:t>exploatace amatérské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tvorby (vykořisťování)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– algoritmická továrna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768BF7-E8FF-41AA-ADB1-7A5135E67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340769"/>
            <a:ext cx="3960440" cy="244827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89DAA4F-E32B-4294-A383-14D1AC536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992" y="4077072"/>
            <a:ext cx="396044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Obrat k práci v sociálních vědách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Neoliberalismus, </a:t>
            </a:r>
            <a:r>
              <a:rPr lang="cs-CZ" sz="2400" dirty="0" err="1"/>
              <a:t>hyperkapitalismus</a:t>
            </a:r>
            <a:r>
              <a:rPr lang="cs-CZ" sz="2400" dirty="0"/>
              <a:t> – důraz na pracovní intenzitu,  výkon, úspěch, osobní růst 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reakce kritické teorie – důraz na nedocenění práce, vykořisťování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sz="2400" dirty="0"/>
              <a:t>Maurizio Lazzarato, Ralph Negri, Michael Hardt</a:t>
            </a:r>
            <a:r>
              <a:rPr lang="cs-CZ" sz="2400" dirty="0"/>
              <a:t>: </a:t>
            </a:r>
            <a:r>
              <a:rPr lang="cs-CZ" sz="2400" b="1" dirty="0" err="1">
                <a:solidFill>
                  <a:srgbClr val="C00000"/>
                </a:solidFill>
              </a:rPr>
              <a:t>immaterial</a:t>
            </a:r>
            <a:r>
              <a:rPr lang="cs-CZ" sz="2400" b="1" dirty="0">
                <a:solidFill>
                  <a:srgbClr val="C00000"/>
                </a:solidFill>
              </a:rPr>
              <a:t> labor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b="1" dirty="0">
              <a:solidFill>
                <a:srgbClr val="C00000"/>
              </a:solidFill>
            </a:endParaRP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/>
              <a:t>na první pohled nevypadá jako práce a není zahrnuta do odměny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práce, do které zapojujeme svoje já, svou osobnost, emoce, vztahy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latin typeface="+mn-lt"/>
                <a:ea typeface="Times New Roman" panose="02020603050405020304" pitchFamily="18" charset="0"/>
              </a:rPr>
              <a:t>vytváří kulturní obsah komodity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latin typeface="+mn-lt"/>
                <a:ea typeface="Times New Roman" panose="02020603050405020304" pitchFamily="18" charset="0"/>
              </a:rPr>
              <a:t>komputerizovaná</a:t>
            </a: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 průmyslová práce + symbolická/analytická práce + afektivní práce</a:t>
            </a:r>
            <a:endParaRPr lang="cs-CZ" sz="2400" b="1" cap="all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147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BEBB193-2992-44A4-A742-7A3CFC711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554163"/>
              </p:ext>
            </p:extLst>
          </p:nvPr>
        </p:nvGraphicFramePr>
        <p:xfrm>
          <a:off x="1740864" y="980728"/>
          <a:ext cx="6884280" cy="4386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bdélník 11">
            <a:extLst>
              <a:ext uri="{FF2B5EF4-FFF2-40B4-BE49-F238E27FC236}">
                <a16:creationId xmlns:a16="http://schemas.microsoft.com/office/drawing/2014/main" id="{ED45E191-EC6C-4B30-B78A-6242B34D6A7B}"/>
              </a:ext>
            </a:extLst>
          </p:cNvPr>
          <p:cNvSpPr/>
          <p:nvPr/>
        </p:nvSpPr>
        <p:spPr>
          <a:xfrm>
            <a:off x="2843808" y="5805264"/>
            <a:ext cx="4104456" cy="5760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bg2">
                    <a:lumMod val="50000"/>
                  </a:schemeClr>
                </a:solidFill>
              </a:rPr>
              <a:t>status pracovníka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7C9FC33-51A2-486C-9D86-12BD493992A5}"/>
              </a:ext>
            </a:extLst>
          </p:cNvPr>
          <p:cNvSpPr/>
          <p:nvPr/>
        </p:nvSpPr>
        <p:spPr>
          <a:xfrm rot="16200000">
            <a:off x="-1245340" y="2738100"/>
            <a:ext cx="4104456" cy="5760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bg2">
                    <a:lumMod val="50000"/>
                  </a:schemeClr>
                </a:solidFill>
              </a:rPr>
              <a:t>modalita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8F62172-BB68-4222-AAED-28C9340D66B7}"/>
              </a:ext>
            </a:extLst>
          </p:cNvPr>
          <p:cNvSpPr/>
          <p:nvPr/>
        </p:nvSpPr>
        <p:spPr>
          <a:xfrm>
            <a:off x="683568" y="116632"/>
            <a:ext cx="8136904" cy="5760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>
                <a:solidFill>
                  <a:schemeClr val="tx1"/>
                </a:solidFill>
              </a:rPr>
              <a:t>TYPY PRÁCE V PŘI TVORBĚ MEDIOVANÉ PRODUKCE</a:t>
            </a:r>
          </a:p>
        </p:txBody>
      </p:sp>
    </p:spTree>
    <p:extLst>
      <p:ext uri="{BB962C8B-B14F-4D97-AF65-F5344CB8AC3E}">
        <p14:creationId xmlns:p14="http://schemas.microsoft.com/office/powerpoint/2010/main" val="20432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Digital labor amatérů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Práce je to, co generuje hodnotu. 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Aktivity uživatelů na sociálních sítích a v prostoru internetu jsou chápány jako práce.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vznik hodnoty na internetu – platby za zobrazenou reklamu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výskyt v prostoru, kde je zobrazena reklama = práce (</a:t>
            </a:r>
            <a:r>
              <a:rPr lang="cs-CZ" sz="2400" dirty="0" err="1"/>
              <a:t>attention</a:t>
            </a:r>
            <a:r>
              <a:rPr lang="cs-CZ" sz="2400" dirty="0"/>
              <a:t> </a:t>
            </a:r>
            <a:r>
              <a:rPr lang="cs-CZ" sz="2400" dirty="0" err="1"/>
              <a:t>economy</a:t>
            </a:r>
            <a:r>
              <a:rPr lang="cs-CZ" sz="2400" dirty="0"/>
              <a:t>, pozornost je vzácný statek)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 err="1">
                <a:solidFill>
                  <a:srgbClr val="C00000"/>
                </a:solidFill>
              </a:rPr>
              <a:t>digital</a:t>
            </a:r>
            <a:r>
              <a:rPr lang="cs-CZ" sz="2400" b="1" dirty="0">
                <a:solidFill>
                  <a:srgbClr val="C00000"/>
                </a:solidFill>
              </a:rPr>
              <a:t> labor </a:t>
            </a:r>
            <a:r>
              <a:rPr lang="cs-CZ" sz="2400" dirty="0"/>
              <a:t>(Christian Fuchs)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/>
              <a:t>poskytování osobních dat – personalizovaná reklama a zvýšení zisku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/>
              <a:t>tvorba online obsahů – neplacená práce, veškerá hodnota je přivlastněna jako nadhodnota, princip vykořisťování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sp>
        <p:nvSpPr>
          <p:cNvPr id="2" name="Šipka: ohnutá 1">
            <a:extLst>
              <a:ext uri="{FF2B5EF4-FFF2-40B4-BE49-F238E27FC236}">
                <a16:creationId xmlns:a16="http://schemas.microsoft.com/office/drawing/2014/main" id="{C87B8BC8-947D-4BFF-8973-E49DECCE4E2E}"/>
              </a:ext>
            </a:extLst>
          </p:cNvPr>
          <p:cNvSpPr/>
          <p:nvPr/>
        </p:nvSpPr>
        <p:spPr>
          <a:xfrm rot="5400000">
            <a:off x="4559988" y="1520788"/>
            <a:ext cx="648072" cy="576064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2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 err="1"/>
              <a:t>Prekarizace</a:t>
            </a:r>
            <a:r>
              <a:rPr lang="cs-CZ" sz="2800" b="1" cap="all" dirty="0"/>
              <a:t> práce profesionálů</a:t>
            </a: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 err="1">
                <a:effectLst/>
                <a:latin typeface="+mn-lt"/>
                <a:ea typeface="Times New Roman" panose="02020603050405020304" pitchFamily="18" charset="0"/>
              </a:rPr>
              <a:t>Prekarizace</a:t>
            </a: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 – práce nepřináší garanci zdrojů pro zajištění obživy.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>
              <a:latin typeface="+mn-lt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Kreativní průmysl je oblas</a:t>
            </a:r>
            <a:r>
              <a:rPr lang="cs-CZ" sz="2400" dirty="0">
                <a:latin typeface="+mn-lt"/>
                <a:ea typeface="Times New Roman" panose="02020603050405020304" pitchFamily="18" charset="0"/>
              </a:rPr>
              <a:t>t zvýšené </a:t>
            </a:r>
            <a:r>
              <a:rPr lang="cs-CZ" sz="2400" dirty="0" err="1">
                <a:latin typeface="+mn-lt"/>
                <a:ea typeface="Times New Roman" panose="02020603050405020304" pitchFamily="18" charset="0"/>
              </a:rPr>
              <a:t>prekarizace</a:t>
            </a:r>
            <a:r>
              <a:rPr lang="cs-CZ" sz="2400" dirty="0">
                <a:latin typeface="+mn-lt"/>
                <a:ea typeface="Times New Roman" panose="02020603050405020304" pitchFamily="18" charset="0"/>
              </a:rPr>
              <a:t> práce.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>
                <a:latin typeface="+mn-lt"/>
                <a:ea typeface="Times New Roman" panose="02020603050405020304" pitchFamily="18" charset="0"/>
              </a:rPr>
              <a:t>Kulturní a kreativní práce: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latin typeface="+mn-lt"/>
                <a:ea typeface="Times New Roman" panose="02020603050405020304" pitchFamily="18" charset="0"/>
              </a:rPr>
              <a:t>d</a:t>
            </a: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eregulovaná, flexibilní – není vázána na čas a prostor (pracovní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dobu a pracovní místo) – tlak na pracovní aktivity stále a všude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>
                <a:latin typeface="+mn-lt"/>
                <a:ea typeface="Times New Roman" panose="02020603050405020304" pitchFamily="18" charset="0"/>
              </a:rPr>
              <a:t>z</a:t>
            </a:r>
            <a:r>
              <a:rPr lang="cs-CZ" sz="2400" dirty="0">
                <a:effectLst/>
                <a:latin typeface="+mn-lt"/>
                <a:ea typeface="Times New Roman" panose="02020603050405020304" pitchFamily="18" charset="0"/>
              </a:rPr>
              <a:t>ahrnuje subjekt pracovníka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000" dirty="0">
              <a:latin typeface="+mn-lt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>
                <a:latin typeface="+mn-lt"/>
                <a:ea typeface="Times New Roman" panose="02020603050405020304" pitchFamily="18" charset="0"/>
              </a:rPr>
              <a:t>emoce (afektivní práce)</a:t>
            </a:r>
          </a:p>
          <a:p>
            <a:pPr algn="just">
              <a:spcBef>
                <a:spcPts val="0"/>
              </a:spcBef>
            </a:pPr>
            <a:r>
              <a:rPr lang="cs-CZ" sz="2000" dirty="0">
                <a:latin typeface="+mn-lt"/>
                <a:ea typeface="Times New Roman" panose="02020603050405020304" pitchFamily="18" charset="0"/>
              </a:rPr>
              <a:t>s</a:t>
            </a:r>
            <a:r>
              <a:rPr lang="cs-CZ" sz="2000" dirty="0">
                <a:effectLst/>
                <a:latin typeface="+mn-lt"/>
                <a:ea typeface="Times New Roman" panose="02020603050405020304" pitchFamily="18" charset="0"/>
              </a:rPr>
              <a:t>pojena se sebehodnocením, </a:t>
            </a:r>
          </a:p>
          <a:p>
            <a:pPr algn="just">
              <a:spcBef>
                <a:spcPts val="0"/>
              </a:spcBef>
            </a:pPr>
            <a:r>
              <a:rPr lang="cs-CZ" sz="2000" dirty="0">
                <a:latin typeface="+mn-lt"/>
                <a:ea typeface="Times New Roman" panose="02020603050405020304" pitchFamily="18" charset="0"/>
              </a:rPr>
              <a:t>spojena s vlastní zálibou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000" dirty="0">
                <a:latin typeface="+mn-lt"/>
                <a:ea typeface="Times New Roman" panose="02020603050405020304" pitchFamily="18" charset="0"/>
              </a:rPr>
              <a:t>(vášeň, zábava)</a:t>
            </a:r>
            <a:endParaRPr lang="cs-CZ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>
              <a:latin typeface="+mn-lt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9D3C1D4-31DA-47F8-A95C-2FCC381B9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466" y="4280197"/>
            <a:ext cx="3048157" cy="118116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5023B36-2C65-48B6-AF30-37420C26B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2377">
            <a:off x="3666938" y="5040835"/>
            <a:ext cx="3035456" cy="128276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26AE13A-8D14-4A00-B652-85A637CA4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4091">
            <a:off x="5850740" y="4918461"/>
            <a:ext cx="2711589" cy="13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cs-CZ" dirty="0"/>
          </a:p>
          <a:p>
            <a:pPr algn="ctr"/>
            <a:r>
              <a:rPr lang="cs-CZ" sz="3600" b="1" cap="all" dirty="0">
                <a:solidFill>
                  <a:schemeClr val="bg1"/>
                </a:solidFill>
              </a:rPr>
              <a:t>Mediální organizace a produkce</a:t>
            </a:r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pPr algn="ctr"/>
            <a:endParaRPr lang="cs-CZ" sz="3600" dirty="0"/>
          </a:p>
          <a:p>
            <a:endParaRPr lang="cs-CZ" dirty="0"/>
          </a:p>
        </p:txBody>
      </p:sp>
      <p:pic>
        <p:nvPicPr>
          <p:cNvPr id="4" name="Picture 2" descr="C:\Users\Irena Reifová\Desktop\mea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6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4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Podmínky TVORBY mediálního sdělení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dirty="0"/>
              <a:t>Studium mediální organizace jako samostatný předmět zájmu mediálních studií – od 70. let (existují předchůdci)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dirty="0"/>
              <a:t>Podmínky tvorby se promítají do podoby </a:t>
            </a:r>
            <a:r>
              <a:rPr lang="cs-CZ" sz="2800" dirty="0" err="1"/>
              <a:t>mediovaných</a:t>
            </a:r>
            <a:r>
              <a:rPr lang="cs-CZ" sz="2800" dirty="0"/>
              <a:t> obsahů.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dirty="0"/>
              <a:t>Vývoj perspektiv: od mediální organizace k mediální produkci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A3EDE5A-BBA6-42D8-99A7-F7D21C93E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48253"/>
              </p:ext>
            </p:extLst>
          </p:nvPr>
        </p:nvGraphicFramePr>
        <p:xfrm>
          <a:off x="152072" y="5013176"/>
          <a:ext cx="8784976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74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Provoz mediální organizace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Mediální organizace se nachází v poli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sociálních sil: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interní vlivy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/>
              <a:t>např. zpravodajské hodnoty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/>
              <a:t>profesní rutiny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externí vlivy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/>
              <a:t>společnost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/>
              <a:t>vlastníci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/>
              <a:t>zdroje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dirty="0"/>
              <a:t>publika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53F1067-CE2B-447B-B988-53B3CBAA3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844824"/>
            <a:ext cx="2730640" cy="43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Interní vlivy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příklad zpravodajství: </a:t>
            </a:r>
            <a:r>
              <a:rPr lang="cs-CZ" sz="2400" dirty="0" err="1"/>
              <a:t>newsroom</a:t>
            </a:r>
            <a:r>
              <a:rPr lang="cs-CZ" sz="2400" dirty="0"/>
              <a:t> </a:t>
            </a:r>
            <a:r>
              <a:rPr lang="cs-CZ" sz="2400" dirty="0" err="1"/>
              <a:t>studies</a:t>
            </a: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Selekce </a:t>
            </a:r>
            <a:r>
              <a:rPr lang="cs-CZ" sz="2400" dirty="0" err="1"/>
              <a:t>zprávotvorných</a:t>
            </a:r>
            <a:r>
              <a:rPr lang="cs-CZ" sz="2400" dirty="0"/>
              <a:t> událostí z množiny všech událostí: selekce – sdílené postupy určení hodnoty události pro zpravodajství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Sdílené pracovní postupy: </a:t>
            </a:r>
            <a:r>
              <a:rPr lang="cs-CZ" sz="2400" b="1" dirty="0">
                <a:solidFill>
                  <a:srgbClr val="C00000"/>
                </a:solidFill>
              </a:rPr>
              <a:t>mediální/provozní rutiny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zpravodajské hodnoty</a:t>
            </a:r>
            <a:r>
              <a:rPr lang="cs-CZ" sz="2400" dirty="0"/>
              <a:t>: sdílené představy novinářů o tom, jaké vlastnosti musí mít událost, aby se stala zprávou (</a:t>
            </a:r>
            <a:r>
              <a:rPr lang="cs-CZ" sz="2400" dirty="0" err="1"/>
              <a:t>Lippmann</a:t>
            </a:r>
            <a:r>
              <a:rPr lang="cs-CZ" sz="2400" dirty="0"/>
              <a:t>/</a:t>
            </a:r>
            <a:r>
              <a:rPr lang="cs-CZ" sz="2400" dirty="0" err="1"/>
              <a:t>Galtung</a:t>
            </a:r>
            <a:r>
              <a:rPr lang="cs-CZ" sz="2400" dirty="0"/>
              <a:t>, </a:t>
            </a:r>
            <a:r>
              <a:rPr lang="cs-CZ" sz="2400" dirty="0" err="1"/>
              <a:t>Ruge</a:t>
            </a:r>
            <a:r>
              <a:rPr lang="cs-CZ" sz="2400" dirty="0"/>
              <a:t>: práh pozornosti, personifikace, negativita, blízkost, překvapivost, kontinuita, jednoznačnost, el osoby, el. národy)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 err="1"/>
              <a:t>gatekeeping</a:t>
            </a:r>
            <a:r>
              <a:rPr lang="cs-CZ" sz="2400" dirty="0"/>
              <a:t>: kontrola nad tokem informací a jeho regulace (rozhodnutí o selekci událostí)</a:t>
            </a: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927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Interní vlivy: výzkum gaye </a:t>
            </a:r>
            <a:r>
              <a:rPr lang="cs-CZ" sz="2800" b="1" cap="all" dirty="0" err="1"/>
              <a:t>tuchman</a:t>
            </a:r>
            <a:endParaRPr lang="cs-CZ" sz="28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deset let výzkumu MO – </a:t>
            </a:r>
            <a:r>
              <a:rPr lang="cs-CZ" sz="2400" dirty="0" err="1"/>
              <a:t>newssroom</a:t>
            </a:r>
            <a:r>
              <a:rPr lang="cs-CZ" sz="2400" dirty="0"/>
              <a:t> </a:t>
            </a:r>
            <a:r>
              <a:rPr lang="cs-CZ" sz="2400" dirty="0" err="1"/>
              <a:t>etnography</a:t>
            </a:r>
            <a:r>
              <a:rPr lang="cs-CZ" sz="2400" dirty="0"/>
              <a:t> (pozorování a rozhovory)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časové parametry událostí: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soft x hard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okamžité, vyvíjející se, nadčasové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vliv aktivní části pracovního dne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zpravodajská síť:</a:t>
            </a:r>
            <a:r>
              <a:rPr lang="cs-CZ" sz="2400" dirty="0"/>
              <a:t> rozmístění zpravodajů do míst s koncentrací moci – efekt prázdných „ok“ sítě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objektivita jako strategický rituál:</a:t>
            </a:r>
            <a:r>
              <a:rPr lang="cs-CZ" sz="2400" dirty="0"/>
              <a:t> rutinní postupy demonstrující respekt k hodnotě objektivity – objektivizační techniky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34D98B-47A4-4673-8B83-F793BF7F1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536" y="1916832"/>
            <a:ext cx="2088232" cy="238049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A36B7B5-9B93-40B2-9222-C773489E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913409"/>
            <a:ext cx="1584176" cy="23805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14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Interní vlivy: konvergence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Konvergence (Henry </a:t>
            </a:r>
            <a:r>
              <a:rPr lang="cs-CZ" sz="2400" dirty="0" err="1"/>
              <a:t>Jenkins</a:t>
            </a:r>
            <a:r>
              <a:rPr lang="cs-CZ" sz="2400" dirty="0"/>
              <a:t>): technologická, ekonomická, kulturní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 err="1"/>
              <a:t>convergence</a:t>
            </a:r>
            <a:r>
              <a:rPr lang="cs-CZ" sz="2400" dirty="0"/>
              <a:t> </a:t>
            </a:r>
            <a:r>
              <a:rPr lang="cs-CZ" sz="2400" dirty="0" err="1"/>
              <a:t>journalism</a:t>
            </a:r>
            <a:r>
              <a:rPr lang="cs-CZ" sz="2400" dirty="0"/>
              <a:t>: obecný pojem pro žurnalistiku v prostředí různých druhů konvergence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zúžení na výzkum mediálních organizací – </a:t>
            </a:r>
            <a:r>
              <a:rPr lang="cs-CZ" sz="2400" b="1" dirty="0" err="1"/>
              <a:t>converged</a:t>
            </a:r>
            <a:r>
              <a:rPr lang="cs-CZ" sz="2400" b="1" dirty="0"/>
              <a:t> </a:t>
            </a:r>
            <a:r>
              <a:rPr lang="cs-CZ" sz="2400" b="1" dirty="0" err="1"/>
              <a:t>newsroom</a:t>
            </a:r>
            <a:endParaRPr lang="cs-CZ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adaptace struktur v rámci mediální organizace na vytváření různých druhů obsahů pro různé platformy (prostorového uspořádání, změny v dělbě práce, míra integrace/samostatnosti týmů)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 err="1">
                <a:solidFill>
                  <a:srgbClr val="C00000"/>
                </a:solidFill>
              </a:rPr>
              <a:t>multiplatformita</a:t>
            </a:r>
            <a:r>
              <a:rPr lang="cs-CZ" sz="2400" dirty="0"/>
              <a:t>: tradiční forma + online verze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 err="1">
                <a:solidFill>
                  <a:srgbClr val="C00000"/>
                </a:solidFill>
              </a:rPr>
              <a:t>multi-skilling</a:t>
            </a:r>
            <a:r>
              <a:rPr lang="cs-CZ" sz="2400" dirty="0"/>
              <a:t>: audio, video, psaný text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25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Externí vlivy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b="1" dirty="0"/>
              <a:t>společnost</a:t>
            </a:r>
            <a:r>
              <a:rPr lang="cs-CZ" sz="2400" dirty="0"/>
              <a:t>: politický systém (regulace), ekonomický systém (pravidla podnikání) systém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400" dirty="0"/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b="1" dirty="0"/>
              <a:t>vlastníci</a:t>
            </a:r>
            <a:r>
              <a:rPr lang="cs-CZ" sz="2400" dirty="0"/>
              <a:t>: tvůrčí x ekonomická (manažerská) kultura v rámci MO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400" dirty="0"/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b="1" dirty="0"/>
              <a:t>zdroje</a:t>
            </a:r>
            <a:r>
              <a:rPr lang="cs-CZ" sz="2400" dirty="0"/>
              <a:t>: vyžádané (tiskové agentury) x nevyžádané (PR) x důvěryhodnost zdrojů (SNS jako zdroj)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400" dirty="0"/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2400" b="1" dirty="0"/>
              <a:t>publika</a:t>
            </a:r>
            <a:r>
              <a:rPr lang="cs-CZ" sz="2400" dirty="0"/>
              <a:t>: představy profesionálů o publiku – autismus mediálních profesionálů (tvoří pro sebe a kolegy)</a:t>
            </a:r>
          </a:p>
          <a:p>
            <a:pPr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13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Hierarchický model vlivů na obsah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Pamela </a:t>
            </a:r>
            <a:r>
              <a:rPr lang="cs-CZ" sz="2400" dirty="0" err="1"/>
              <a:t>Shoemaker</a:t>
            </a:r>
            <a:r>
              <a:rPr lang="cs-CZ" sz="2400" dirty="0"/>
              <a:t>, Stephen </a:t>
            </a:r>
            <a:r>
              <a:rPr lang="cs-CZ" sz="2400" dirty="0" err="1"/>
              <a:t>Reese</a:t>
            </a:r>
            <a:r>
              <a:rPr lang="cs-CZ" sz="2400" dirty="0"/>
              <a:t>: </a:t>
            </a:r>
            <a:r>
              <a:rPr lang="cs-CZ" sz="2400" dirty="0" err="1"/>
              <a:t>Mediating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Message</a:t>
            </a:r>
            <a:r>
              <a:rPr lang="cs-CZ" sz="2400" dirty="0"/>
              <a:t> (1991)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6D6F3C-3F67-434A-ABF1-651DACDD8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345521"/>
              </p:ext>
            </p:extLst>
          </p:nvPr>
        </p:nvGraphicFramePr>
        <p:xfrm>
          <a:off x="1043608" y="2060848"/>
          <a:ext cx="73448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87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747</Words>
  <Application>Microsoft Office PowerPoint</Application>
  <PresentationFormat>Předvádění na obrazovce (4:3)</PresentationFormat>
  <Paragraphs>212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Irena Reifová</dc:creator>
  <cp:lastModifiedBy>Irena Reifová</cp:lastModifiedBy>
  <cp:revision>61</cp:revision>
  <dcterms:created xsi:type="dcterms:W3CDTF">2015-02-09T20:39:02Z</dcterms:created>
  <dcterms:modified xsi:type="dcterms:W3CDTF">2022-04-04T11:53:24Z</dcterms:modified>
</cp:coreProperties>
</file>