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5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3C5CA-FBBC-46CB-8CAF-166639BE0031}" v="3" dt="2021-11-07T21:17:21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5B508530-130D-4DEC-A13F-99EA8CF751AA}"/>
    <pc:docChg chg="undo custSel addSld delSld modSld">
      <pc:chgData name="Markéta Zandlová" userId="f597e985-6016-45b0-9e05-c32aa333b728" providerId="ADAL" clId="{5B508530-130D-4DEC-A13F-99EA8CF751AA}" dt="2020-11-23T22:55:04.586" v="122" actId="5793"/>
      <pc:docMkLst>
        <pc:docMk/>
      </pc:docMkLst>
      <pc:sldChg chg="delSp modSp new mod">
        <pc:chgData name="Markéta Zandlová" userId="f597e985-6016-45b0-9e05-c32aa333b728" providerId="ADAL" clId="{5B508530-130D-4DEC-A13F-99EA8CF751AA}" dt="2020-11-23T22:55:04.586" v="122" actId="5793"/>
        <pc:sldMkLst>
          <pc:docMk/>
          <pc:sldMk cId="3079306" sldId="269"/>
        </pc:sldMkLst>
        <pc:spChg chg="del mod">
          <ac:chgData name="Markéta Zandlová" userId="f597e985-6016-45b0-9e05-c32aa333b728" providerId="ADAL" clId="{5B508530-130D-4DEC-A13F-99EA8CF751AA}" dt="2020-11-23T22:50:52.405" v="10" actId="478"/>
          <ac:spMkLst>
            <pc:docMk/>
            <pc:sldMk cId="3079306" sldId="269"/>
            <ac:spMk id="2" creationId="{1F423BD8-C345-4A37-97BE-A3CA7B202E6A}"/>
          </ac:spMkLst>
        </pc:spChg>
        <pc:spChg chg="mod">
          <ac:chgData name="Markéta Zandlová" userId="f597e985-6016-45b0-9e05-c32aa333b728" providerId="ADAL" clId="{5B508530-130D-4DEC-A13F-99EA8CF751AA}" dt="2020-11-23T22:55:04.586" v="122" actId="5793"/>
          <ac:spMkLst>
            <pc:docMk/>
            <pc:sldMk cId="3079306" sldId="269"/>
            <ac:spMk id="3" creationId="{C18B1A38-3E0F-4881-9CD7-35B0395DED9D}"/>
          </ac:spMkLst>
        </pc:spChg>
      </pc:sldChg>
      <pc:sldChg chg="modSp new mod">
        <pc:chgData name="Markéta Zandlová" userId="f597e985-6016-45b0-9e05-c32aa333b728" providerId="ADAL" clId="{5B508530-130D-4DEC-A13F-99EA8CF751AA}" dt="2020-11-23T22:54:45.470" v="116" actId="6549"/>
        <pc:sldMkLst>
          <pc:docMk/>
          <pc:sldMk cId="3463151973" sldId="270"/>
        </pc:sldMkLst>
        <pc:spChg chg="mod">
          <ac:chgData name="Markéta Zandlová" userId="f597e985-6016-45b0-9e05-c32aa333b728" providerId="ADAL" clId="{5B508530-130D-4DEC-A13F-99EA8CF751AA}" dt="2020-11-23T22:53:57.377" v="99" actId="113"/>
          <ac:spMkLst>
            <pc:docMk/>
            <pc:sldMk cId="3463151973" sldId="270"/>
            <ac:spMk id="2" creationId="{5C7E7224-8206-41FE-A26B-F408D70E6BF8}"/>
          </ac:spMkLst>
        </pc:spChg>
        <pc:spChg chg="mod">
          <ac:chgData name="Markéta Zandlová" userId="f597e985-6016-45b0-9e05-c32aa333b728" providerId="ADAL" clId="{5B508530-130D-4DEC-A13F-99EA8CF751AA}" dt="2020-11-23T22:54:45.470" v="116" actId="6549"/>
          <ac:spMkLst>
            <pc:docMk/>
            <pc:sldMk cId="3463151973" sldId="270"/>
            <ac:spMk id="3" creationId="{6CB9FF1D-D338-4893-B8CA-46BB4AA63CA4}"/>
          </ac:spMkLst>
        </pc:spChg>
      </pc:sldChg>
      <pc:sldChg chg="modSp new del mod">
        <pc:chgData name="Markéta Zandlová" userId="f597e985-6016-45b0-9e05-c32aa333b728" providerId="ADAL" clId="{5B508530-130D-4DEC-A13F-99EA8CF751AA}" dt="2020-11-23T22:53:39.251" v="55" actId="47"/>
        <pc:sldMkLst>
          <pc:docMk/>
          <pc:sldMk cId="3793410950" sldId="270"/>
        </pc:sldMkLst>
        <pc:spChg chg="mod">
          <ac:chgData name="Markéta Zandlová" userId="f597e985-6016-45b0-9e05-c32aa333b728" providerId="ADAL" clId="{5B508530-130D-4DEC-A13F-99EA8CF751AA}" dt="2020-11-23T22:51:46.114" v="50" actId="14100"/>
          <ac:spMkLst>
            <pc:docMk/>
            <pc:sldMk cId="3793410950" sldId="270"/>
            <ac:spMk id="2" creationId="{C9B34212-0497-4A76-9428-878DE1C22D91}"/>
          </ac:spMkLst>
        </pc:spChg>
        <pc:spChg chg="mod">
          <ac:chgData name="Markéta Zandlová" userId="f597e985-6016-45b0-9e05-c32aa333b728" providerId="ADAL" clId="{5B508530-130D-4DEC-A13F-99EA8CF751AA}" dt="2020-11-23T22:51:49.754" v="52" actId="27636"/>
          <ac:spMkLst>
            <pc:docMk/>
            <pc:sldMk cId="3793410950" sldId="270"/>
            <ac:spMk id="3" creationId="{551B667F-F757-45A4-BDB8-23B8D971A00E}"/>
          </ac:spMkLst>
        </pc:spChg>
      </pc:sldChg>
      <pc:sldChg chg="delSp modSp new mod">
        <pc:chgData name="Markéta Zandlová" userId="f597e985-6016-45b0-9e05-c32aa333b728" providerId="ADAL" clId="{5B508530-130D-4DEC-A13F-99EA8CF751AA}" dt="2020-11-23T22:54:57.644" v="120" actId="27636"/>
        <pc:sldMkLst>
          <pc:docMk/>
          <pc:sldMk cId="1228358000" sldId="271"/>
        </pc:sldMkLst>
        <pc:spChg chg="del mod">
          <ac:chgData name="Markéta Zandlová" userId="f597e985-6016-45b0-9e05-c32aa333b728" providerId="ADAL" clId="{5B508530-130D-4DEC-A13F-99EA8CF751AA}" dt="2020-11-23T22:54:52.351" v="118" actId="478"/>
          <ac:spMkLst>
            <pc:docMk/>
            <pc:sldMk cId="1228358000" sldId="271"/>
            <ac:spMk id="2" creationId="{4838335F-69DC-48E7-9BDE-9418C876BCC1}"/>
          </ac:spMkLst>
        </pc:spChg>
        <pc:spChg chg="mod">
          <ac:chgData name="Markéta Zandlová" userId="f597e985-6016-45b0-9e05-c32aa333b728" providerId="ADAL" clId="{5B508530-130D-4DEC-A13F-99EA8CF751AA}" dt="2020-11-23T22:54:57.644" v="120" actId="27636"/>
          <ac:spMkLst>
            <pc:docMk/>
            <pc:sldMk cId="1228358000" sldId="271"/>
            <ac:spMk id="3" creationId="{D67FCDEA-4ADB-43B0-BAC5-F8B989227AEF}"/>
          </ac:spMkLst>
        </pc:spChg>
      </pc:sldChg>
      <pc:sldChg chg="new del">
        <pc:chgData name="Markéta Zandlová" userId="f597e985-6016-45b0-9e05-c32aa333b728" providerId="ADAL" clId="{5B508530-130D-4DEC-A13F-99EA8CF751AA}" dt="2020-11-23T22:53:37.743" v="54" actId="47"/>
        <pc:sldMkLst>
          <pc:docMk/>
          <pc:sldMk cId="3044597779" sldId="271"/>
        </pc:sldMkLst>
      </pc:sldChg>
    </pc:docChg>
  </pc:docChgLst>
  <pc:docChgLst>
    <pc:chgData name="Markéta Zandlová" userId="f597e985-6016-45b0-9e05-c32aa333b728" providerId="ADAL" clId="{3C93C5CA-FBBC-46CB-8CAF-166639BE0031}"/>
    <pc:docChg chg="undo custSel modSld">
      <pc:chgData name="Markéta Zandlová" userId="f597e985-6016-45b0-9e05-c32aa333b728" providerId="ADAL" clId="{3C93C5CA-FBBC-46CB-8CAF-166639BE0031}" dt="2021-11-07T21:48:27.538" v="246" actId="6549"/>
      <pc:docMkLst>
        <pc:docMk/>
      </pc:docMkLst>
      <pc:sldChg chg="addSp delSp modSp mod modMedia setBg delDesignElem">
        <pc:chgData name="Markéta Zandlová" userId="f597e985-6016-45b0-9e05-c32aa333b728" providerId="ADAL" clId="{3C93C5CA-FBBC-46CB-8CAF-166639BE0031}" dt="2021-11-07T21:17:15.974" v="13"/>
        <pc:sldMkLst>
          <pc:docMk/>
          <pc:sldMk cId="2338909851" sldId="256"/>
        </pc:sldMkLst>
        <pc:spChg chg="mod">
          <ac:chgData name="Markéta Zandlová" userId="f597e985-6016-45b0-9e05-c32aa333b728" providerId="ADAL" clId="{3C93C5CA-FBBC-46CB-8CAF-166639BE0031}" dt="2021-11-07T21:15:21.980" v="0" actId="26606"/>
          <ac:spMkLst>
            <pc:docMk/>
            <pc:sldMk cId="2338909851" sldId="256"/>
            <ac:spMk id="2" creationId="{51EA4526-2370-49EA-9B94-EB67EEFCDD0F}"/>
          </ac:spMkLst>
        </pc:spChg>
        <pc:spChg chg="mod">
          <ac:chgData name="Markéta Zandlová" userId="f597e985-6016-45b0-9e05-c32aa333b728" providerId="ADAL" clId="{3C93C5CA-FBBC-46CB-8CAF-166639BE0031}" dt="2021-11-07T21:15:21.980" v="0" actId="26606"/>
          <ac:spMkLst>
            <pc:docMk/>
            <pc:sldMk cId="2338909851" sldId="256"/>
            <ac:spMk id="3" creationId="{0D2DBF6C-DD3D-4F21-8F54-6947949501BD}"/>
          </ac:spMkLst>
        </pc:spChg>
        <pc:spChg chg="add del">
          <ac:chgData name="Markéta Zandlová" userId="f597e985-6016-45b0-9e05-c32aa333b728" providerId="ADAL" clId="{3C93C5CA-FBBC-46CB-8CAF-166639BE0031}" dt="2021-11-07T21:17:15.974" v="13"/>
          <ac:spMkLst>
            <pc:docMk/>
            <pc:sldMk cId="2338909851" sldId="256"/>
            <ac:spMk id="9" creationId="{C1DD1A8A-57D5-4A81-AD04-532B043C5611}"/>
          </ac:spMkLst>
        </pc:spChg>
        <pc:spChg chg="add del">
          <ac:chgData name="Markéta Zandlová" userId="f597e985-6016-45b0-9e05-c32aa333b728" providerId="ADAL" clId="{3C93C5CA-FBBC-46CB-8CAF-166639BE0031}" dt="2021-11-07T21:17:15.974" v="13"/>
          <ac:spMkLst>
            <pc:docMk/>
            <pc:sldMk cId="2338909851" sldId="256"/>
            <ac:spMk id="11" creationId="{007891EC-4501-44ED-A8C8-B11B6DB767AB}"/>
          </ac:spMkLst>
        </pc:spChg>
        <pc:picChg chg="add mod">
          <ac:chgData name="Markéta Zandlová" userId="f597e985-6016-45b0-9e05-c32aa333b728" providerId="ADAL" clId="{3C93C5CA-FBBC-46CB-8CAF-166639BE0031}" dt="2021-11-07T21:15:24.295" v="2"/>
          <ac:picMkLst>
            <pc:docMk/>
            <pc:sldMk cId="2338909851" sldId="256"/>
            <ac:picMk id="5" creationId="{C03A05C3-D6C3-4883-89E5-8EE52CFF1A9B}"/>
          </ac:picMkLst>
        </pc:picChg>
      </pc:sldChg>
      <pc:sldChg chg="addSp delSp modSp mod setBg delDesignElem">
        <pc:chgData name="Markéta Zandlová" userId="f597e985-6016-45b0-9e05-c32aa333b728" providerId="ADAL" clId="{3C93C5CA-FBBC-46CB-8CAF-166639BE0031}" dt="2021-11-07T21:17:44.621" v="21" actId="20577"/>
        <pc:sldMkLst>
          <pc:docMk/>
          <pc:sldMk cId="1504488169" sldId="257"/>
        </pc:sldMkLst>
        <pc:spChg chg="del mod">
          <ac:chgData name="Markéta Zandlová" userId="f597e985-6016-45b0-9e05-c32aa333b728" providerId="ADAL" clId="{3C93C5CA-FBBC-46CB-8CAF-166639BE0031}" dt="2021-11-07T21:16:07.958" v="5" actId="478"/>
          <ac:spMkLst>
            <pc:docMk/>
            <pc:sldMk cId="1504488169" sldId="257"/>
            <ac:spMk id="2" creationId="{863D4F8E-1F67-47B8-BAE7-183C2CB84EF9}"/>
          </ac:spMkLst>
        </pc:spChg>
        <pc:spChg chg="mod">
          <ac:chgData name="Markéta Zandlová" userId="f597e985-6016-45b0-9e05-c32aa333b728" providerId="ADAL" clId="{3C93C5CA-FBBC-46CB-8CAF-166639BE0031}" dt="2021-11-07T21:17:44.621" v="21" actId="20577"/>
          <ac:spMkLst>
            <pc:docMk/>
            <pc:sldMk cId="1504488169" sldId="257"/>
            <ac:spMk id="3" creationId="{EDC7AB70-2084-4CD7-8217-A48460C5FCCA}"/>
          </ac:spMkLst>
        </pc:spChg>
        <pc:spChg chg="add">
          <ac:chgData name="Markéta Zandlová" userId="f597e985-6016-45b0-9e05-c32aa333b728" providerId="ADAL" clId="{3C93C5CA-FBBC-46CB-8CAF-166639BE0031}" dt="2021-11-07T21:17:28.283" v="16" actId="26606"/>
          <ac:spMkLst>
            <pc:docMk/>
            <pc:sldMk cId="1504488169" sldId="257"/>
            <ac:spMk id="5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17:28.283" v="16" actId="26606"/>
          <ac:spMkLst>
            <pc:docMk/>
            <pc:sldMk cId="1504488169" sldId="257"/>
            <ac:spMk id="6" creationId="{C30A849F-66D9-40C8-BEC8-35AFF8F4568F}"/>
          </ac:spMkLst>
        </pc:spChg>
        <pc:spChg chg="add del">
          <ac:chgData name="Markéta Zandlová" userId="f597e985-6016-45b0-9e05-c32aa333b728" providerId="ADAL" clId="{3C93C5CA-FBBC-46CB-8CAF-166639BE0031}" dt="2021-11-07T21:17:15.974" v="13"/>
          <ac:spMkLst>
            <pc:docMk/>
            <pc:sldMk cId="1504488169" sldId="257"/>
            <ac:spMk id="8" creationId="{D038248A-211C-4EEC-8401-C761B929FB52}"/>
          </ac:spMkLst>
        </pc:spChg>
        <pc:spChg chg="add del">
          <ac:chgData name="Markéta Zandlová" userId="f597e985-6016-45b0-9e05-c32aa333b728" providerId="ADAL" clId="{3C93C5CA-FBBC-46CB-8CAF-166639BE0031}" dt="2021-11-07T21:17:15.974" v="13"/>
          <ac:spMkLst>
            <pc:docMk/>
            <pc:sldMk cId="1504488169" sldId="257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17:28.283" v="16" actId="26606"/>
          <ac:grpSpMkLst>
            <pc:docMk/>
            <pc:sldMk cId="1504488169" sldId="257"/>
            <ac:grpSpMk id="7" creationId="{04542298-A2B1-480F-A11C-A40EDD19B857}"/>
          </ac:grpSpMkLst>
        </pc:grpChg>
        <pc:grpChg chg="add del">
          <ac:chgData name="Markéta Zandlová" userId="f597e985-6016-45b0-9e05-c32aa333b728" providerId="ADAL" clId="{3C93C5CA-FBBC-46CB-8CAF-166639BE0031}" dt="2021-11-07T21:17:15.974" v="13"/>
          <ac:grpSpMkLst>
            <pc:docMk/>
            <pc:sldMk cId="1504488169" sldId="257"/>
            <ac:grpSpMk id="12" creationId="{04542298-A2B1-480F-A11C-A40EDD19B857}"/>
          </ac:grpSpMkLst>
        </pc:grpChg>
        <pc:grpChg chg="add del">
          <ac:chgData name="Markéta Zandlová" userId="f597e985-6016-45b0-9e05-c32aa333b728" providerId="ADAL" clId="{3C93C5CA-FBBC-46CB-8CAF-166639BE0031}" dt="2021-11-07T21:17:15.974" v="13"/>
          <ac:grpSpMkLst>
            <pc:docMk/>
            <pc:sldMk cId="1504488169" sldId="257"/>
            <ac:grpSpMk id="18" creationId="{2A5C9C35-2375-49EB-B99C-17C87D42FE7C}"/>
          </ac:grpSpMkLst>
        </pc:grpChg>
        <pc:grpChg chg="add">
          <ac:chgData name="Markéta Zandlová" userId="f597e985-6016-45b0-9e05-c32aa333b728" providerId="ADAL" clId="{3C93C5CA-FBBC-46CB-8CAF-166639BE0031}" dt="2021-11-07T21:17:28.283" v="16" actId="26606"/>
          <ac:grpSpMkLst>
            <pc:docMk/>
            <pc:sldMk cId="1504488169" sldId="257"/>
            <ac:grpSpMk id="24" creationId="{2A5C9C35-2375-49EB-B99C-17C87D42FE7C}"/>
          </ac:grpSpMkLst>
        </pc:grpChg>
      </pc:sldChg>
      <pc:sldChg chg="modSp">
        <pc:chgData name="Markéta Zandlová" userId="f597e985-6016-45b0-9e05-c32aa333b728" providerId="ADAL" clId="{3C93C5CA-FBBC-46CB-8CAF-166639BE0031}" dt="2021-11-07T21:17:21.725" v="15"/>
        <pc:sldMkLst>
          <pc:docMk/>
          <pc:sldMk cId="1252357937" sldId="258"/>
        </pc:sldMkLst>
        <pc:spChg chg="mod">
          <ac:chgData name="Markéta Zandlová" userId="f597e985-6016-45b0-9e05-c32aa333b728" providerId="ADAL" clId="{3C93C5CA-FBBC-46CB-8CAF-166639BE0031}" dt="2021-11-07T21:17:21.725" v="15"/>
          <ac:spMkLst>
            <pc:docMk/>
            <pc:sldMk cId="1252357937" sldId="258"/>
            <ac:spMk id="2" creationId="{203FE329-2369-4C2B-A969-3F60C1303EA7}"/>
          </ac:spMkLst>
        </pc:spChg>
        <pc:spChg chg="mod">
          <ac:chgData name="Markéta Zandlová" userId="f597e985-6016-45b0-9e05-c32aa333b728" providerId="ADAL" clId="{3C93C5CA-FBBC-46CB-8CAF-166639BE0031}" dt="2021-11-07T21:17:21.725" v="15"/>
          <ac:spMkLst>
            <pc:docMk/>
            <pc:sldMk cId="1252357937" sldId="258"/>
            <ac:spMk id="3" creationId="{C8FB0C35-F92D-47B7-8A81-BB6978AFE205}"/>
          </ac:spMkLst>
        </pc:spChg>
      </pc:sldChg>
      <pc:sldChg chg="addSp modSp mod setBg">
        <pc:chgData name="Markéta Zandlová" userId="f597e985-6016-45b0-9e05-c32aa333b728" providerId="ADAL" clId="{3C93C5CA-FBBC-46CB-8CAF-166639BE0031}" dt="2021-11-07T21:47:32.475" v="240" actId="6549"/>
        <pc:sldMkLst>
          <pc:docMk/>
          <pc:sldMk cId="2930041381" sldId="259"/>
        </pc:sldMkLst>
        <pc:spChg chg="mod">
          <ac:chgData name="Markéta Zandlová" userId="f597e985-6016-45b0-9e05-c32aa333b728" providerId="ADAL" clId="{3C93C5CA-FBBC-46CB-8CAF-166639BE0031}" dt="2021-11-07T21:47:14.244" v="236" actId="1076"/>
          <ac:spMkLst>
            <pc:docMk/>
            <pc:sldMk cId="2930041381" sldId="259"/>
            <ac:spMk id="2" creationId="{02AD6C8B-7769-4D6C-85B5-102E05D3B56E}"/>
          </ac:spMkLst>
        </pc:spChg>
        <pc:spChg chg="mod">
          <ac:chgData name="Markéta Zandlová" userId="f597e985-6016-45b0-9e05-c32aa333b728" providerId="ADAL" clId="{3C93C5CA-FBBC-46CB-8CAF-166639BE0031}" dt="2021-11-07T21:47:32.475" v="240" actId="6549"/>
          <ac:spMkLst>
            <pc:docMk/>
            <pc:sldMk cId="2930041381" sldId="259"/>
            <ac:spMk id="3" creationId="{7CD7C06C-2955-4D16-A981-FBAD286B60D5}"/>
          </ac:spMkLst>
        </pc:spChg>
        <pc:spChg chg="add">
          <ac:chgData name="Markéta Zandlová" userId="f597e985-6016-45b0-9e05-c32aa333b728" providerId="ADAL" clId="{3C93C5CA-FBBC-46CB-8CAF-166639BE0031}" dt="2021-11-07T21:17:53.121" v="22" actId="26606"/>
          <ac:spMkLst>
            <pc:docMk/>
            <pc:sldMk cId="2930041381" sldId="259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17:53.121" v="22" actId="26606"/>
          <ac:spMkLst>
            <pc:docMk/>
            <pc:sldMk cId="2930041381" sldId="259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17:53.121" v="22" actId="26606"/>
          <ac:grpSpMkLst>
            <pc:docMk/>
            <pc:sldMk cId="2930041381" sldId="259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17:53.121" v="22" actId="26606"/>
          <ac:grpSpMkLst>
            <pc:docMk/>
            <pc:sldMk cId="2930041381" sldId="259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23:28.514" v="61" actId="20577"/>
        <pc:sldMkLst>
          <pc:docMk/>
          <pc:sldMk cId="3630406098" sldId="260"/>
        </pc:sldMkLst>
        <pc:spChg chg="mod">
          <ac:chgData name="Markéta Zandlová" userId="f597e985-6016-45b0-9e05-c32aa333b728" providerId="ADAL" clId="{3C93C5CA-FBBC-46CB-8CAF-166639BE0031}" dt="2021-11-07T21:22:49.074" v="54" actId="404"/>
          <ac:spMkLst>
            <pc:docMk/>
            <pc:sldMk cId="3630406098" sldId="260"/>
            <ac:spMk id="2" creationId="{777C568E-95BC-42C1-BF80-5F68D1D59D9C}"/>
          </ac:spMkLst>
        </pc:spChg>
        <pc:spChg chg="mod">
          <ac:chgData name="Markéta Zandlová" userId="f597e985-6016-45b0-9e05-c32aa333b728" providerId="ADAL" clId="{3C93C5CA-FBBC-46CB-8CAF-166639BE0031}" dt="2021-11-07T21:23:28.514" v="61" actId="20577"/>
          <ac:spMkLst>
            <pc:docMk/>
            <pc:sldMk cId="3630406098" sldId="260"/>
            <ac:spMk id="3" creationId="{C7A6AB7E-33DF-4EB9-833D-BA865C996972}"/>
          </ac:spMkLst>
        </pc:spChg>
        <pc:spChg chg="add">
          <ac:chgData name="Markéta Zandlová" userId="f597e985-6016-45b0-9e05-c32aa333b728" providerId="ADAL" clId="{3C93C5CA-FBBC-46CB-8CAF-166639BE0031}" dt="2021-11-07T21:20:17.448" v="36" actId="26606"/>
          <ac:spMkLst>
            <pc:docMk/>
            <pc:sldMk cId="3630406098" sldId="260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20:17.448" v="36" actId="26606"/>
          <ac:spMkLst>
            <pc:docMk/>
            <pc:sldMk cId="3630406098" sldId="260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20:17.448" v="36" actId="26606"/>
          <ac:grpSpMkLst>
            <pc:docMk/>
            <pc:sldMk cId="3630406098" sldId="260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20:17.448" v="36" actId="26606"/>
          <ac:grpSpMkLst>
            <pc:docMk/>
            <pc:sldMk cId="3630406098" sldId="260"/>
            <ac:grpSpMk id="18" creationId="{2A5C9C35-2375-49EB-B99C-17C87D42FE7C}"/>
          </ac:grpSpMkLst>
        </pc:grpChg>
      </pc:sldChg>
      <pc:sldChg chg="addSp delSp modSp mod setBg">
        <pc:chgData name="Markéta Zandlová" userId="f597e985-6016-45b0-9e05-c32aa333b728" providerId="ADAL" clId="{3C93C5CA-FBBC-46CB-8CAF-166639BE0031}" dt="2021-11-07T21:48:03.566" v="242" actId="255"/>
        <pc:sldMkLst>
          <pc:docMk/>
          <pc:sldMk cId="1394719741" sldId="261"/>
        </pc:sldMkLst>
        <pc:spChg chg="mod">
          <ac:chgData name="Markéta Zandlová" userId="f597e985-6016-45b0-9e05-c32aa333b728" providerId="ADAL" clId="{3C93C5CA-FBBC-46CB-8CAF-166639BE0031}" dt="2021-11-07T21:27:16.749" v="104" actId="14100"/>
          <ac:spMkLst>
            <pc:docMk/>
            <pc:sldMk cId="1394719741" sldId="261"/>
            <ac:spMk id="2" creationId="{ABD66887-CC09-4524-8F41-3ABE200128A9}"/>
          </ac:spMkLst>
        </pc:spChg>
        <pc:spChg chg="mod">
          <ac:chgData name="Markéta Zandlová" userId="f597e985-6016-45b0-9e05-c32aa333b728" providerId="ADAL" clId="{3C93C5CA-FBBC-46CB-8CAF-166639BE0031}" dt="2021-11-07T21:48:03.566" v="242" actId="255"/>
          <ac:spMkLst>
            <pc:docMk/>
            <pc:sldMk cId="1394719741" sldId="261"/>
            <ac:spMk id="3" creationId="{70E47682-185B-4D2C-BD43-0DD89839E963}"/>
          </ac:spMkLst>
        </pc:spChg>
        <pc:spChg chg="add del">
          <ac:chgData name="Markéta Zandlová" userId="f597e985-6016-45b0-9e05-c32aa333b728" providerId="ADAL" clId="{3C93C5CA-FBBC-46CB-8CAF-166639BE0031}" dt="2021-11-07T21:26:09.594" v="63" actId="26606"/>
          <ac:spMkLst>
            <pc:docMk/>
            <pc:sldMk cId="1394719741" sldId="261"/>
            <ac:spMk id="8" creationId="{4BC99CB9-DDAD-44A2-8A1C-E3AF4E72DF5C}"/>
          </ac:spMkLst>
        </pc:spChg>
        <pc:spChg chg="add del">
          <ac:chgData name="Markéta Zandlová" userId="f597e985-6016-45b0-9e05-c32aa333b728" providerId="ADAL" clId="{3C93C5CA-FBBC-46CB-8CAF-166639BE0031}" dt="2021-11-07T21:26:09.594" v="63" actId="26606"/>
          <ac:spMkLst>
            <pc:docMk/>
            <pc:sldMk cId="1394719741" sldId="261"/>
            <ac:spMk id="10" creationId="{64053CBF-3932-45FF-8285-EE5146085F3A}"/>
          </ac:spMkLst>
        </pc:spChg>
        <pc:spChg chg="add">
          <ac:chgData name="Markéta Zandlová" userId="f597e985-6016-45b0-9e05-c32aa333b728" providerId="ADAL" clId="{3C93C5CA-FBBC-46CB-8CAF-166639BE0031}" dt="2021-11-07T21:26:09.643" v="64" actId="26606"/>
          <ac:spMkLst>
            <pc:docMk/>
            <pc:sldMk cId="1394719741" sldId="261"/>
            <ac:spMk id="24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26:09.643" v="64" actId="26606"/>
          <ac:spMkLst>
            <pc:docMk/>
            <pc:sldMk cId="1394719741" sldId="261"/>
            <ac:spMk id="25" creationId="{C30A849F-66D9-40C8-BEC8-35AFF8F4568F}"/>
          </ac:spMkLst>
        </pc:spChg>
        <pc:grpChg chg="add del">
          <ac:chgData name="Markéta Zandlová" userId="f597e985-6016-45b0-9e05-c32aa333b728" providerId="ADAL" clId="{3C93C5CA-FBBC-46CB-8CAF-166639BE0031}" dt="2021-11-07T21:26:09.594" v="63" actId="26606"/>
          <ac:grpSpMkLst>
            <pc:docMk/>
            <pc:sldMk cId="1394719741" sldId="261"/>
            <ac:grpSpMk id="12" creationId="{2E751C04-BEA6-446B-A678-9C74819EBD4C}"/>
          </ac:grpSpMkLst>
        </pc:grpChg>
        <pc:grpChg chg="add del">
          <ac:chgData name="Markéta Zandlová" userId="f597e985-6016-45b0-9e05-c32aa333b728" providerId="ADAL" clId="{3C93C5CA-FBBC-46CB-8CAF-166639BE0031}" dt="2021-11-07T21:26:09.594" v="63" actId="26606"/>
          <ac:grpSpMkLst>
            <pc:docMk/>
            <pc:sldMk cId="1394719741" sldId="261"/>
            <ac:grpSpMk id="18" creationId="{B63ACBA3-DEFD-4C6D-BBA0-64468FA99C2D}"/>
          </ac:grpSpMkLst>
        </pc:grpChg>
        <pc:grpChg chg="add">
          <ac:chgData name="Markéta Zandlová" userId="f597e985-6016-45b0-9e05-c32aa333b728" providerId="ADAL" clId="{3C93C5CA-FBBC-46CB-8CAF-166639BE0031}" dt="2021-11-07T21:26:09.643" v="64" actId="26606"/>
          <ac:grpSpMkLst>
            <pc:docMk/>
            <pc:sldMk cId="1394719741" sldId="261"/>
            <ac:grpSpMk id="26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26:09.643" v="64" actId="26606"/>
          <ac:grpSpMkLst>
            <pc:docMk/>
            <pc:sldMk cId="1394719741" sldId="261"/>
            <ac:grpSpMk id="31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8:27.538" v="246" actId="6549"/>
        <pc:sldMkLst>
          <pc:docMk/>
          <pc:sldMk cId="3846120667" sldId="262"/>
        </pc:sldMkLst>
        <pc:spChg chg="mod">
          <ac:chgData name="Markéta Zandlová" userId="f597e985-6016-45b0-9e05-c32aa333b728" providerId="ADAL" clId="{3C93C5CA-FBBC-46CB-8CAF-166639BE0031}" dt="2021-11-07T21:29:24.130" v="122" actId="207"/>
          <ac:spMkLst>
            <pc:docMk/>
            <pc:sldMk cId="3846120667" sldId="262"/>
            <ac:spMk id="2" creationId="{9EF24E4E-5FA9-49B4-8400-20881D18B3F9}"/>
          </ac:spMkLst>
        </pc:spChg>
        <pc:spChg chg="mod">
          <ac:chgData name="Markéta Zandlová" userId="f597e985-6016-45b0-9e05-c32aa333b728" providerId="ADAL" clId="{3C93C5CA-FBBC-46CB-8CAF-166639BE0031}" dt="2021-11-07T21:48:27.538" v="246" actId="6549"/>
          <ac:spMkLst>
            <pc:docMk/>
            <pc:sldMk cId="3846120667" sldId="262"/>
            <ac:spMk id="3" creationId="{FB15C6EC-D649-45F4-9D95-4A8084E0770B}"/>
          </ac:spMkLst>
        </pc:spChg>
        <pc:spChg chg="add">
          <ac:chgData name="Markéta Zandlová" userId="f597e985-6016-45b0-9e05-c32aa333b728" providerId="ADAL" clId="{3C93C5CA-FBBC-46CB-8CAF-166639BE0031}" dt="2021-11-07T21:29:07.904" v="119" actId="26606"/>
          <ac:spMkLst>
            <pc:docMk/>
            <pc:sldMk cId="3846120667" sldId="262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29:07.904" v="119" actId="26606"/>
          <ac:spMkLst>
            <pc:docMk/>
            <pc:sldMk cId="3846120667" sldId="262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29:07.904" v="119" actId="26606"/>
          <ac:grpSpMkLst>
            <pc:docMk/>
            <pc:sldMk cId="3846120667" sldId="262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29:07.904" v="119" actId="26606"/>
          <ac:grpSpMkLst>
            <pc:docMk/>
            <pc:sldMk cId="3846120667" sldId="262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32:22.658" v="152" actId="5793"/>
        <pc:sldMkLst>
          <pc:docMk/>
          <pc:sldMk cId="987686835" sldId="263"/>
        </pc:sldMkLst>
        <pc:spChg chg="mod">
          <ac:chgData name="Markéta Zandlová" userId="f597e985-6016-45b0-9e05-c32aa333b728" providerId="ADAL" clId="{3C93C5CA-FBBC-46CB-8CAF-166639BE0031}" dt="2021-11-07T21:31:40.576" v="144" actId="207"/>
          <ac:spMkLst>
            <pc:docMk/>
            <pc:sldMk cId="987686835" sldId="263"/>
            <ac:spMk id="2" creationId="{C8728382-0161-4C4A-9CD8-8BC1CF1B6143}"/>
          </ac:spMkLst>
        </pc:spChg>
        <pc:spChg chg="mod">
          <ac:chgData name="Markéta Zandlová" userId="f597e985-6016-45b0-9e05-c32aa333b728" providerId="ADAL" clId="{3C93C5CA-FBBC-46CB-8CAF-166639BE0031}" dt="2021-11-07T21:32:22.658" v="152" actId="5793"/>
          <ac:spMkLst>
            <pc:docMk/>
            <pc:sldMk cId="987686835" sldId="263"/>
            <ac:spMk id="3" creationId="{13C759B2-CE21-463A-91D1-4BCF059696A1}"/>
          </ac:spMkLst>
        </pc:spChg>
        <pc:spChg chg="add">
          <ac:chgData name="Markéta Zandlová" userId="f597e985-6016-45b0-9e05-c32aa333b728" providerId="ADAL" clId="{3C93C5CA-FBBC-46CB-8CAF-166639BE0031}" dt="2021-11-07T21:31:13.831" v="140" actId="26606"/>
          <ac:spMkLst>
            <pc:docMk/>
            <pc:sldMk cId="987686835" sldId="263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31:13.831" v="140" actId="26606"/>
          <ac:spMkLst>
            <pc:docMk/>
            <pc:sldMk cId="987686835" sldId="263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31:13.831" v="140" actId="26606"/>
          <ac:grpSpMkLst>
            <pc:docMk/>
            <pc:sldMk cId="987686835" sldId="263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31:13.831" v="140" actId="26606"/>
          <ac:grpSpMkLst>
            <pc:docMk/>
            <pc:sldMk cId="987686835" sldId="263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0:22.038" v="181" actId="20577"/>
        <pc:sldMkLst>
          <pc:docMk/>
          <pc:sldMk cId="1515710323" sldId="264"/>
        </pc:sldMkLst>
        <pc:spChg chg="add mod">
          <ac:chgData name="Markéta Zandlová" userId="f597e985-6016-45b0-9e05-c32aa333b728" providerId="ADAL" clId="{3C93C5CA-FBBC-46CB-8CAF-166639BE0031}" dt="2021-11-07T21:34:43.468" v="178" actId="1076"/>
          <ac:spMkLst>
            <pc:docMk/>
            <pc:sldMk cId="1515710323" sldId="264"/>
            <ac:spMk id="2" creationId="{F91A7507-CABD-4D71-ABE3-E3D51D60163B}"/>
          </ac:spMkLst>
        </pc:spChg>
        <pc:spChg chg="mod">
          <ac:chgData name="Markéta Zandlová" userId="f597e985-6016-45b0-9e05-c32aa333b728" providerId="ADAL" clId="{3C93C5CA-FBBC-46CB-8CAF-166639BE0031}" dt="2021-11-07T21:40:22.038" v="181" actId="20577"/>
          <ac:spMkLst>
            <pc:docMk/>
            <pc:sldMk cId="1515710323" sldId="264"/>
            <ac:spMk id="3" creationId="{B63106EB-FED5-413D-9BEF-7972916E916D}"/>
          </ac:spMkLst>
        </pc:spChg>
        <pc:spChg chg="add">
          <ac:chgData name="Markéta Zandlová" userId="f597e985-6016-45b0-9e05-c32aa333b728" providerId="ADAL" clId="{3C93C5CA-FBBC-46CB-8CAF-166639BE0031}" dt="2021-11-07T21:32:40.481" v="153" actId="26606"/>
          <ac:spMkLst>
            <pc:docMk/>
            <pc:sldMk cId="1515710323" sldId="264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32:40.481" v="153" actId="26606"/>
          <ac:spMkLst>
            <pc:docMk/>
            <pc:sldMk cId="1515710323" sldId="264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32:40.481" v="153" actId="26606"/>
          <ac:grpSpMkLst>
            <pc:docMk/>
            <pc:sldMk cId="1515710323" sldId="264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32:40.481" v="153" actId="26606"/>
          <ac:grpSpMkLst>
            <pc:docMk/>
            <pc:sldMk cId="1515710323" sldId="264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2:18.345" v="192" actId="403"/>
        <pc:sldMkLst>
          <pc:docMk/>
          <pc:sldMk cId="3774785109" sldId="265"/>
        </pc:sldMkLst>
        <pc:spChg chg="mod">
          <ac:chgData name="Markéta Zandlová" userId="f597e985-6016-45b0-9e05-c32aa333b728" providerId="ADAL" clId="{3C93C5CA-FBBC-46CB-8CAF-166639BE0031}" dt="2021-11-07T21:40:57.049" v="185" actId="207"/>
          <ac:spMkLst>
            <pc:docMk/>
            <pc:sldMk cId="3774785109" sldId="265"/>
            <ac:spMk id="2" creationId="{5B297E2C-51E4-4196-A7B1-B5484B62FB11}"/>
          </ac:spMkLst>
        </pc:spChg>
        <pc:spChg chg="mod">
          <ac:chgData name="Markéta Zandlová" userId="f597e985-6016-45b0-9e05-c32aa333b728" providerId="ADAL" clId="{3C93C5CA-FBBC-46CB-8CAF-166639BE0031}" dt="2021-11-07T21:42:18.345" v="192" actId="403"/>
          <ac:spMkLst>
            <pc:docMk/>
            <pc:sldMk cId="3774785109" sldId="265"/>
            <ac:spMk id="3" creationId="{8399A5AE-8990-45CF-9197-050753A63398}"/>
          </ac:spMkLst>
        </pc:spChg>
        <pc:spChg chg="add">
          <ac:chgData name="Markéta Zandlová" userId="f597e985-6016-45b0-9e05-c32aa333b728" providerId="ADAL" clId="{3C93C5CA-FBBC-46CB-8CAF-166639BE0031}" dt="2021-11-07T21:40:42.398" v="182" actId="26606"/>
          <ac:spMkLst>
            <pc:docMk/>
            <pc:sldMk cId="3774785109" sldId="265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40:42.398" v="182" actId="26606"/>
          <ac:spMkLst>
            <pc:docMk/>
            <pc:sldMk cId="3774785109" sldId="265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40:42.398" v="182" actId="26606"/>
          <ac:grpSpMkLst>
            <pc:docMk/>
            <pc:sldMk cId="3774785109" sldId="265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40:42.398" v="182" actId="26606"/>
          <ac:grpSpMkLst>
            <pc:docMk/>
            <pc:sldMk cId="3774785109" sldId="265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3:23.159" v="200" actId="403"/>
        <pc:sldMkLst>
          <pc:docMk/>
          <pc:sldMk cId="2512469399" sldId="266"/>
        </pc:sldMkLst>
        <pc:spChg chg="mod">
          <ac:chgData name="Markéta Zandlová" userId="f597e985-6016-45b0-9e05-c32aa333b728" providerId="ADAL" clId="{3C93C5CA-FBBC-46CB-8CAF-166639BE0031}" dt="2021-11-07T21:43:11.947" v="197" actId="207"/>
          <ac:spMkLst>
            <pc:docMk/>
            <pc:sldMk cId="2512469399" sldId="266"/>
            <ac:spMk id="2" creationId="{50A515B1-D959-4257-9557-36D30E1D8FFC}"/>
          </ac:spMkLst>
        </pc:spChg>
        <pc:spChg chg="mod">
          <ac:chgData name="Markéta Zandlová" userId="f597e985-6016-45b0-9e05-c32aa333b728" providerId="ADAL" clId="{3C93C5CA-FBBC-46CB-8CAF-166639BE0031}" dt="2021-11-07T21:43:23.159" v="200" actId="403"/>
          <ac:spMkLst>
            <pc:docMk/>
            <pc:sldMk cId="2512469399" sldId="266"/>
            <ac:spMk id="3" creationId="{423B126F-B9E9-4002-9E83-B526D3A463F4}"/>
          </ac:spMkLst>
        </pc:spChg>
        <pc:spChg chg="add">
          <ac:chgData name="Markéta Zandlová" userId="f597e985-6016-45b0-9e05-c32aa333b728" providerId="ADAL" clId="{3C93C5CA-FBBC-46CB-8CAF-166639BE0031}" dt="2021-11-07T21:43:02.449" v="194" actId="26606"/>
          <ac:spMkLst>
            <pc:docMk/>
            <pc:sldMk cId="2512469399" sldId="266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43:02.449" v="194" actId="26606"/>
          <ac:spMkLst>
            <pc:docMk/>
            <pc:sldMk cId="2512469399" sldId="266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43:02.449" v="194" actId="26606"/>
          <ac:grpSpMkLst>
            <pc:docMk/>
            <pc:sldMk cId="2512469399" sldId="266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43:02.449" v="194" actId="26606"/>
          <ac:grpSpMkLst>
            <pc:docMk/>
            <pc:sldMk cId="2512469399" sldId="266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5:24.930" v="212" actId="5793"/>
        <pc:sldMkLst>
          <pc:docMk/>
          <pc:sldMk cId="2195440849" sldId="267"/>
        </pc:sldMkLst>
        <pc:spChg chg="mod">
          <ac:chgData name="Markéta Zandlová" userId="f597e985-6016-45b0-9e05-c32aa333b728" providerId="ADAL" clId="{3C93C5CA-FBBC-46CB-8CAF-166639BE0031}" dt="2021-11-07T21:44:58.847" v="204" actId="207"/>
          <ac:spMkLst>
            <pc:docMk/>
            <pc:sldMk cId="2195440849" sldId="267"/>
            <ac:spMk id="2" creationId="{BA0DEC31-0582-4DF1-AF31-E982E9723641}"/>
          </ac:spMkLst>
        </pc:spChg>
        <pc:spChg chg="mod">
          <ac:chgData name="Markéta Zandlová" userId="f597e985-6016-45b0-9e05-c32aa333b728" providerId="ADAL" clId="{3C93C5CA-FBBC-46CB-8CAF-166639BE0031}" dt="2021-11-07T21:45:24.930" v="212" actId="5793"/>
          <ac:spMkLst>
            <pc:docMk/>
            <pc:sldMk cId="2195440849" sldId="267"/>
            <ac:spMk id="3" creationId="{F4693D00-B87C-422C-8235-97B53AA3D054}"/>
          </ac:spMkLst>
        </pc:spChg>
        <pc:spChg chg="add">
          <ac:chgData name="Markéta Zandlová" userId="f597e985-6016-45b0-9e05-c32aa333b728" providerId="ADAL" clId="{3C93C5CA-FBBC-46CB-8CAF-166639BE0031}" dt="2021-11-07T21:44:47.983" v="201" actId="26606"/>
          <ac:spMkLst>
            <pc:docMk/>
            <pc:sldMk cId="2195440849" sldId="267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44:47.983" v="201" actId="26606"/>
          <ac:spMkLst>
            <pc:docMk/>
            <pc:sldMk cId="2195440849" sldId="267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44:47.983" v="201" actId="26606"/>
          <ac:grpSpMkLst>
            <pc:docMk/>
            <pc:sldMk cId="2195440849" sldId="267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44:47.983" v="201" actId="26606"/>
          <ac:grpSpMkLst>
            <pc:docMk/>
            <pc:sldMk cId="2195440849" sldId="267"/>
            <ac:grpSpMk id="18" creationId="{2A5C9C35-2375-49EB-B99C-17C87D42FE7C}"/>
          </ac:grpSpMkLst>
        </pc:grpChg>
      </pc:sldChg>
      <pc:sldChg chg="addSp modSp mod setBg">
        <pc:chgData name="Markéta Zandlová" userId="f597e985-6016-45b0-9e05-c32aa333b728" providerId="ADAL" clId="{3C93C5CA-FBBC-46CB-8CAF-166639BE0031}" dt="2021-11-07T21:46:49.552" v="234" actId="20577"/>
        <pc:sldMkLst>
          <pc:docMk/>
          <pc:sldMk cId="3874829552" sldId="268"/>
        </pc:sldMkLst>
        <pc:spChg chg="mod">
          <ac:chgData name="Markéta Zandlová" userId="f597e985-6016-45b0-9e05-c32aa333b728" providerId="ADAL" clId="{3C93C5CA-FBBC-46CB-8CAF-166639BE0031}" dt="2021-11-07T21:45:50.741" v="216" actId="207"/>
          <ac:spMkLst>
            <pc:docMk/>
            <pc:sldMk cId="3874829552" sldId="268"/>
            <ac:spMk id="2" creationId="{24A4DE1E-28BF-48B9-8FE3-CDA7694D0768}"/>
          </ac:spMkLst>
        </pc:spChg>
        <pc:spChg chg="mod">
          <ac:chgData name="Markéta Zandlová" userId="f597e985-6016-45b0-9e05-c32aa333b728" providerId="ADAL" clId="{3C93C5CA-FBBC-46CB-8CAF-166639BE0031}" dt="2021-11-07T21:46:49.552" v="234" actId="20577"/>
          <ac:spMkLst>
            <pc:docMk/>
            <pc:sldMk cId="3874829552" sldId="268"/>
            <ac:spMk id="3" creationId="{DE6430C4-1661-4715-ADDB-59CFBE1207C1}"/>
          </ac:spMkLst>
        </pc:spChg>
        <pc:spChg chg="add">
          <ac:chgData name="Markéta Zandlová" userId="f597e985-6016-45b0-9e05-c32aa333b728" providerId="ADAL" clId="{3C93C5CA-FBBC-46CB-8CAF-166639BE0031}" dt="2021-11-07T21:45:35.156" v="213" actId="26606"/>
          <ac:spMkLst>
            <pc:docMk/>
            <pc:sldMk cId="3874829552" sldId="268"/>
            <ac:spMk id="8" creationId="{D038248A-211C-4EEC-8401-C761B929FB52}"/>
          </ac:spMkLst>
        </pc:spChg>
        <pc:spChg chg="add">
          <ac:chgData name="Markéta Zandlová" userId="f597e985-6016-45b0-9e05-c32aa333b728" providerId="ADAL" clId="{3C93C5CA-FBBC-46CB-8CAF-166639BE0031}" dt="2021-11-07T21:45:35.156" v="213" actId="26606"/>
          <ac:spMkLst>
            <pc:docMk/>
            <pc:sldMk cId="3874829552" sldId="268"/>
            <ac:spMk id="10" creationId="{C30A849F-66D9-40C8-BEC8-35AFF8F4568F}"/>
          </ac:spMkLst>
        </pc:spChg>
        <pc:grpChg chg="add">
          <ac:chgData name="Markéta Zandlová" userId="f597e985-6016-45b0-9e05-c32aa333b728" providerId="ADAL" clId="{3C93C5CA-FBBC-46CB-8CAF-166639BE0031}" dt="2021-11-07T21:45:35.156" v="213" actId="26606"/>
          <ac:grpSpMkLst>
            <pc:docMk/>
            <pc:sldMk cId="3874829552" sldId="268"/>
            <ac:grpSpMk id="12" creationId="{04542298-A2B1-480F-A11C-A40EDD19B857}"/>
          </ac:grpSpMkLst>
        </pc:grpChg>
        <pc:grpChg chg="add">
          <ac:chgData name="Markéta Zandlová" userId="f597e985-6016-45b0-9e05-c32aa333b728" providerId="ADAL" clId="{3C93C5CA-FBBC-46CB-8CAF-166639BE0031}" dt="2021-11-07T21:45:35.156" v="213" actId="26606"/>
          <ac:grpSpMkLst>
            <pc:docMk/>
            <pc:sldMk cId="3874829552" sldId="268"/>
            <ac:grpSpMk id="18" creationId="{2A5C9C35-2375-49EB-B99C-17C87D42FE7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8F2-3A08-475F-8A76-BD289384C284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0A02-A7A0-49E7-9B49-3A1FFE17A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8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nové ontologické formaci se aktivně podílely různé mimolidské přírody:  nemoci, půda, "nové" plodiny jako kukuřice a brambory, tažná zvířata. Trhy, třídní boj, státy a říše jsou v tomto rámci stále důležité - nesmírně důležité. Alternativa (</a:t>
            </a:r>
            <a:r>
              <a:rPr lang="cs-CZ" dirty="0" err="1" smtClean="0"/>
              <a:t>kapitalocén</a:t>
            </a:r>
            <a:r>
              <a:rPr lang="cs-CZ" dirty="0" smtClean="0"/>
              <a:t>) nám umožňuje začít se dívat na to, jak byl každý státní, třídní a koloniální projekt, každá vzpoura a stávka, každé hnutí a akumulace peněz spjaty s mimolidskou přírodou.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0A02-A7A0-49E7-9B49-3A1FFE17A3C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5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6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0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1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73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81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8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1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2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5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29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E13D-7545-4D81-8357-61B6C78DFDB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B232-15EC-4702-AE94-8388743F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938157.2017.13430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938157.2017.134302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extLst>
              <a:ext uri="{FF2B5EF4-FFF2-40B4-BE49-F238E27FC236}">
                <a16:creationId xmlns:a16="http://schemas.microsoft.com/office/drawing/2014/main" id="{C03A05C3-D6C3-4883-89E5-8EE52CFF1A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EA4526-2370-49EA-9B94-EB67EEFC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Antropocén </a:t>
            </a:r>
            <a:br>
              <a:rPr lang="cs-CZ" sz="5200">
                <a:solidFill>
                  <a:srgbClr val="FFFFFF"/>
                </a:solidFill>
              </a:rPr>
            </a:br>
            <a:r>
              <a:rPr lang="cs-CZ" sz="5200">
                <a:solidFill>
                  <a:srgbClr val="FFFFFF"/>
                </a:solidFill>
              </a:rPr>
              <a:t>Kritické koncepce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2DBF6C-DD3D-4F21-8F54-69479495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297E2C-51E4-4196-A7B1-B5484B62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01" y="240615"/>
            <a:ext cx="9833548" cy="826185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/>
                </a:solidFill>
              </a:rPr>
              <a:t>KAPITALOCÉN – kritická, politizovaná alternativa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9A5AE-8990-45CF-9197-050753A63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1307414"/>
            <a:ext cx="9265920" cy="4880026"/>
          </a:xfrm>
        </p:spPr>
        <p:txBody>
          <a:bodyPr>
            <a:normAutofit/>
          </a:bodyPr>
          <a:lstStyle/>
          <a:p>
            <a:endParaRPr lang="cs-CZ" sz="1400" dirty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Alternativní, </a:t>
            </a:r>
            <a:r>
              <a:rPr lang="cs-CZ" sz="2000" b="1" dirty="0" smtClean="0">
                <a:solidFill>
                  <a:schemeClr val="tx2"/>
                </a:solidFill>
              </a:rPr>
              <a:t>kriticky-dekonstruktivistický koncept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5"/>
                </a:solidFill>
              </a:rPr>
              <a:t>Kapitalismus </a:t>
            </a:r>
            <a:r>
              <a:rPr lang="cs-CZ" sz="2400" b="1" dirty="0">
                <a:solidFill>
                  <a:schemeClr val="accent5"/>
                </a:solidFill>
              </a:rPr>
              <a:t>jako způsob organizace přírody a organizace vztahů mezi </a:t>
            </a:r>
            <a:r>
              <a:rPr lang="cs-CZ" sz="2400" b="1" dirty="0" smtClean="0">
                <a:solidFill>
                  <a:schemeClr val="accent5"/>
                </a:solidFill>
              </a:rPr>
              <a:t>prací </a:t>
            </a:r>
            <a:r>
              <a:rPr lang="cs-CZ" sz="2400" b="1" dirty="0">
                <a:solidFill>
                  <a:schemeClr val="accent5"/>
                </a:solidFill>
              </a:rPr>
              <a:t>– reprodukcí – podmínkami života na planetě, který vede k současné klimatické </a:t>
            </a:r>
            <a:r>
              <a:rPr lang="cs-CZ" sz="2400" b="1" dirty="0" smtClean="0">
                <a:solidFill>
                  <a:schemeClr val="accent5"/>
                </a:solidFill>
              </a:rPr>
              <a:t>krizi.</a:t>
            </a:r>
            <a:endParaRPr lang="cs-CZ" sz="2400" b="1" dirty="0">
              <a:solidFill>
                <a:schemeClr val="accent5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Manifold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extra-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human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natures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–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diseases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soils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‘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new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’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crops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like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maize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and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potato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draught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animals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–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were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active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participants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in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new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ontological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formation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.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Markets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class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struggle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states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and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empires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are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still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important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–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hugely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important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– in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this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frame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.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The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alternative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allows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us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to start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looking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at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how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every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state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class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colonial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project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every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revolt and strike, and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every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movement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and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accumulation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of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money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has </a:t>
            </a:r>
            <a:r>
              <a:rPr lang="cs-CZ" sz="2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been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bundled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with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extra-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human</a:t>
            </a:r>
            <a:r>
              <a:rPr lang="cs-CZ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nature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Biome Light" panose="020B0502040204020203" pitchFamily="34" charset="0"/>
              </a:rPr>
              <a:t>.</a:t>
            </a:r>
          </a:p>
          <a:p>
            <a:endParaRPr lang="cs-CZ" sz="14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7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A515B1-D959-4257-9557-36D30E1D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23876"/>
            <a:ext cx="9833548" cy="749170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accent6"/>
                </a:solidFill>
              </a:rPr>
              <a:t>Spojení „vědeckého“ a „politického“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B126F-B9E9-4002-9E83-B526D3A4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0" y="1503680"/>
            <a:ext cx="10749280" cy="489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Latour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2014.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Anthropocene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(http://www.bruno-latour.fr/sites/default/files/139-AAA-Washington.pdf )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antropocénu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ukazuje, že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vědu není možné myslet mimo politiku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přiznává, že vědecké je vždy politické  (viz IPCC!)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The  “</a:t>
            </a:r>
            <a:r>
              <a:rPr lang="en-US" sz="2000" dirty="0" err="1">
                <a:solidFill>
                  <a:schemeClr val="tx2"/>
                </a:solidFill>
              </a:rPr>
              <a:t>anthropos</a:t>
            </a:r>
            <a:r>
              <a:rPr lang="en-US" sz="2000" dirty="0">
                <a:solidFill>
                  <a:schemeClr val="tx2"/>
                </a:solidFill>
              </a:rPr>
              <a:t>” that is pushed center stage by geologists is not the same passive entity that used to populate the older narrative full of  “natural” causal agents. It is a being that is inevitably endowed with a moral and political history. </a:t>
            </a:r>
            <a:r>
              <a:rPr lang="en-US" sz="2000" b="1" dirty="0">
                <a:solidFill>
                  <a:schemeClr val="tx2"/>
                </a:solidFill>
              </a:rPr>
              <a:t>To the great surprise of those who had tried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to paint the human agent as a bag of proteins, computerized neurons and selfish calculations, it is as a moral character that human agency is entering the </a:t>
            </a:r>
            <a:r>
              <a:rPr lang="en-US" sz="2000" b="1" dirty="0" err="1">
                <a:solidFill>
                  <a:schemeClr val="tx2"/>
                </a:solidFill>
              </a:rPr>
              <a:t>geostory</a:t>
            </a:r>
            <a:r>
              <a:rPr lang="en-US" sz="2000" b="1" dirty="0">
                <a:solidFill>
                  <a:schemeClr val="tx2"/>
                </a:solidFill>
              </a:rPr>
              <a:t> of the Anthropocene. Its entry on the scene staged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by geologists is also its exit from the scene of  “natural history”.</a:t>
            </a:r>
            <a:r>
              <a:rPr lang="cs-CZ" sz="2000" dirty="0">
                <a:solidFill>
                  <a:schemeClr val="tx2"/>
                </a:solidFill>
              </a:rPr>
              <a:t> (s. 4)</a:t>
            </a:r>
            <a:endParaRPr lang="cs-CZ" sz="20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246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0DEC31-0582-4DF1-AF31-E982E972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28651"/>
            <a:ext cx="9833548" cy="644394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/>
                </a:solidFill>
              </a:rPr>
              <a:t>Technické přístupy – př. </a:t>
            </a:r>
            <a:r>
              <a:rPr lang="cs-CZ" sz="3600" b="1" dirty="0" err="1" smtClean="0">
                <a:solidFill>
                  <a:schemeClr val="accent6"/>
                </a:solidFill>
              </a:rPr>
              <a:t>Geoinženýrství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93D00-B87C-422C-8235-97B53AA3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553592"/>
            <a:ext cx="10181457" cy="4938648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tx2"/>
                </a:solidFill>
              </a:rPr>
              <a:t>Antropocén</a:t>
            </a:r>
            <a:r>
              <a:rPr lang="cs-CZ" sz="2000" dirty="0">
                <a:solidFill>
                  <a:schemeClr val="tx2"/>
                </a:solidFill>
              </a:rPr>
              <a:t> je výzva – je třeba najít technologická řešení</a:t>
            </a:r>
          </a:p>
          <a:p>
            <a:r>
              <a:rPr lang="cs-CZ" sz="2000" dirty="0">
                <a:solidFill>
                  <a:schemeClr val="tx2"/>
                </a:solidFill>
              </a:rPr>
              <a:t>Definice „</a:t>
            </a:r>
            <a:r>
              <a:rPr lang="cs-CZ" sz="2000" i="1" dirty="0">
                <a:solidFill>
                  <a:schemeClr val="tx2"/>
                </a:solidFill>
              </a:rPr>
              <a:t>Rozsáhlé zásahy do zemského klimatického systému, které mají zpomalit globální oteplování“</a:t>
            </a:r>
          </a:p>
          <a:p>
            <a:pPr lvl="1"/>
            <a:endParaRPr lang="cs-CZ" sz="2000" dirty="0">
              <a:solidFill>
                <a:schemeClr val="tx2"/>
              </a:solidFill>
            </a:endParaRP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Management solárního záření (např. rozprašování aerosolů do atmosféry)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Odstranění CO2 z atmosféry  </a:t>
            </a:r>
          </a:p>
          <a:p>
            <a:pPr lvl="1"/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Kritika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Nezamýšlené důsledky („</a:t>
            </a:r>
            <a:r>
              <a:rPr lang="cs-CZ" dirty="0" err="1">
                <a:solidFill>
                  <a:schemeClr val="tx2"/>
                </a:solidFill>
              </a:rPr>
              <a:t>tipping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points</a:t>
            </a:r>
            <a:r>
              <a:rPr lang="cs-CZ" dirty="0">
                <a:solidFill>
                  <a:schemeClr val="tx2"/>
                </a:solidFill>
              </a:rPr>
              <a:t>“ – nelze odhadnout, kdy </a:t>
            </a:r>
            <a:r>
              <a:rPr lang="cs-CZ" dirty="0" smtClean="0">
                <a:solidFill>
                  <a:schemeClr val="tx2"/>
                </a:solidFill>
              </a:rPr>
              <a:t>nastanou, můžou způsobit </a:t>
            </a:r>
            <a:r>
              <a:rPr lang="cs-CZ" dirty="0">
                <a:solidFill>
                  <a:schemeClr val="tx2"/>
                </a:solidFill>
              </a:rPr>
              <a:t>naprostou nestabilitu)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Politická odpovědnost (kdo? Jak?)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Morální odpovědnost </a:t>
            </a:r>
          </a:p>
          <a:p>
            <a:pPr lvl="2"/>
            <a:r>
              <a:rPr lang="cs-CZ" dirty="0" smtClean="0">
                <a:solidFill>
                  <a:schemeClr val="tx2"/>
                </a:solidFill>
              </a:rPr>
              <a:t>Náklady</a:t>
            </a:r>
          </a:p>
          <a:p>
            <a:pPr lvl="2"/>
            <a:r>
              <a:rPr lang="cs-CZ" dirty="0" smtClean="0">
                <a:solidFill>
                  <a:schemeClr val="tx2"/>
                </a:solidFill>
              </a:rPr>
              <a:t>„Techno-fix“!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sz="1100" dirty="0">
              <a:solidFill>
                <a:schemeClr val="tx2"/>
              </a:solidFill>
            </a:endParaRPr>
          </a:p>
          <a:p>
            <a:pPr lvl="2"/>
            <a:endParaRPr lang="cs-CZ" sz="11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44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0DEC31-0582-4DF1-AF31-E982E972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28651"/>
            <a:ext cx="9833548" cy="644394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accent6"/>
                </a:solidFill>
              </a:rPr>
              <a:t>Spekulativní </a:t>
            </a:r>
            <a:r>
              <a:rPr lang="cs-CZ" sz="3600" b="1" dirty="0" err="1">
                <a:solidFill>
                  <a:schemeClr val="accent6"/>
                </a:solidFill>
              </a:rPr>
              <a:t>kolaborativní</a:t>
            </a:r>
            <a:r>
              <a:rPr lang="cs-CZ" sz="3600" b="1" dirty="0">
                <a:solidFill>
                  <a:schemeClr val="accent6"/>
                </a:solidFill>
              </a:rPr>
              <a:t> přístupy 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93D00-B87C-422C-8235-97B53AA3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553592"/>
            <a:ext cx="10181457" cy="4938648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Jsou t</a:t>
            </a:r>
            <a:r>
              <a:rPr lang="cs-CZ" sz="2000" b="1" dirty="0" smtClean="0"/>
              <a:t>vůrčí </a:t>
            </a:r>
            <a:r>
              <a:rPr lang="cs-CZ" sz="2000" dirty="0" smtClean="0"/>
              <a:t>– založené na kreativitě, </a:t>
            </a:r>
            <a:r>
              <a:rPr lang="cs-CZ" sz="2000" b="1" dirty="0" smtClean="0"/>
              <a:t>imaginaci </a:t>
            </a:r>
            <a:r>
              <a:rPr lang="cs-CZ" sz="2000" dirty="0" smtClean="0"/>
              <a:t>(př. </a:t>
            </a:r>
            <a:r>
              <a:rPr lang="cs-CZ" sz="2000" dirty="0" err="1" smtClean="0"/>
              <a:t>Haraway</a:t>
            </a:r>
            <a:r>
              <a:rPr lang="cs-CZ" sz="2000" dirty="0" smtClean="0"/>
              <a:t> – </a:t>
            </a:r>
            <a:r>
              <a:rPr lang="cs-CZ" sz="2000" i="1" dirty="0" err="1" smtClean="0"/>
              <a:t>speculative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fabulation</a:t>
            </a:r>
            <a:r>
              <a:rPr lang="cs-CZ" sz="2000" dirty="0" smtClean="0"/>
              <a:t>), hledají, jak koncept </a:t>
            </a:r>
            <a:r>
              <a:rPr lang="cs-CZ" sz="2000" dirty="0" err="1" smtClean="0"/>
              <a:t>antropocénu</a:t>
            </a:r>
            <a:r>
              <a:rPr lang="cs-CZ" sz="2000" dirty="0" smtClean="0"/>
              <a:t> konceptuálně „pozitivně“ využít = jeho promýšlení je „</a:t>
            </a:r>
            <a:r>
              <a:rPr lang="cs-CZ" sz="2000" b="1" dirty="0" smtClean="0"/>
              <a:t>příležitostí“ </a:t>
            </a:r>
          </a:p>
          <a:p>
            <a:endParaRPr lang="cs-CZ" sz="2000" dirty="0" smtClean="0"/>
          </a:p>
          <a:p>
            <a:r>
              <a:rPr lang="cs-CZ" sz="2000" b="1" dirty="0" smtClean="0"/>
              <a:t>Překračují </a:t>
            </a:r>
            <a:r>
              <a:rPr lang="cs-CZ" sz="2000" b="1" dirty="0"/>
              <a:t>distinkci </a:t>
            </a:r>
            <a:r>
              <a:rPr lang="cs-CZ" sz="2000" dirty="0"/>
              <a:t>člověk-příroda, </a:t>
            </a:r>
            <a:r>
              <a:rPr lang="cs-CZ" sz="2000" dirty="0" err="1"/>
              <a:t>lidské-nelidské</a:t>
            </a:r>
            <a:r>
              <a:rPr lang="cs-CZ" sz="2000" dirty="0"/>
              <a:t> = spolupráce a propojení (</a:t>
            </a:r>
            <a:r>
              <a:rPr lang="cs-CZ" sz="2000" dirty="0" err="1"/>
              <a:t>collaboration</a:t>
            </a:r>
            <a:r>
              <a:rPr lang="cs-CZ" sz="2000" dirty="0"/>
              <a:t>, </a:t>
            </a:r>
            <a:r>
              <a:rPr lang="cs-CZ" sz="2000" dirty="0" err="1" smtClean="0"/>
              <a:t>entanglements</a:t>
            </a:r>
            <a:r>
              <a:rPr lang="cs-CZ" sz="2000" dirty="0" smtClean="0"/>
              <a:t>), </a:t>
            </a:r>
            <a:r>
              <a:rPr lang="cs-CZ" sz="2000" dirty="0" err="1" smtClean="0"/>
              <a:t>multispecies</a:t>
            </a:r>
            <a:r>
              <a:rPr lang="cs-CZ" sz="2000" dirty="0" smtClean="0"/>
              <a:t> </a:t>
            </a:r>
            <a:r>
              <a:rPr lang="cs-CZ" sz="2000" dirty="0" err="1" smtClean="0"/>
              <a:t>ethnography</a:t>
            </a:r>
            <a:r>
              <a:rPr lang="cs-CZ" sz="2000" dirty="0" smtClean="0"/>
              <a:t> (</a:t>
            </a:r>
            <a:r>
              <a:rPr lang="cs-CZ" sz="2000" dirty="0" err="1" smtClean="0"/>
              <a:t>Kriskey</a:t>
            </a:r>
            <a:r>
              <a:rPr lang="cs-CZ" sz="2000" dirty="0" smtClean="0"/>
              <a:t>, </a:t>
            </a:r>
            <a:r>
              <a:rPr lang="cs-CZ" sz="2000" dirty="0" err="1" smtClean="0"/>
              <a:t>Helmreich</a:t>
            </a:r>
            <a:r>
              <a:rPr lang="cs-CZ" sz="2000" dirty="0" smtClean="0"/>
              <a:t> 2010)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Mají </a:t>
            </a:r>
            <a:r>
              <a:rPr lang="cs-CZ" sz="2000" b="1" dirty="0"/>
              <a:t>etický a politický </a:t>
            </a:r>
            <a:r>
              <a:rPr lang="cs-CZ" sz="2000" dirty="0"/>
              <a:t>rozměr: symetrické propojení lidského a </a:t>
            </a:r>
            <a:r>
              <a:rPr lang="cs-CZ" sz="2000" dirty="0" err="1"/>
              <a:t>více-než-lidského</a:t>
            </a:r>
            <a:r>
              <a:rPr lang="cs-CZ" sz="2000" dirty="0"/>
              <a:t> světa s sebou přináší otázky péče, solidarity, odpovědnosti = a apel na </a:t>
            </a:r>
            <a:r>
              <a:rPr lang="cs-CZ" sz="2000" b="1" dirty="0"/>
              <a:t>spolupráci</a:t>
            </a:r>
            <a:r>
              <a:rPr lang="cs-CZ" sz="2000" dirty="0"/>
              <a:t>, na „</a:t>
            </a:r>
            <a:r>
              <a:rPr lang="cs-CZ" sz="2000" b="1" dirty="0" err="1"/>
              <a:t>kolaborativní</a:t>
            </a:r>
            <a:r>
              <a:rPr lang="cs-CZ" sz="2000" b="1" dirty="0"/>
              <a:t> přežití</a:t>
            </a:r>
            <a:r>
              <a:rPr lang="cs-CZ" sz="2000" dirty="0"/>
              <a:t>“ (</a:t>
            </a:r>
            <a:r>
              <a:rPr lang="cs-CZ" sz="2000" dirty="0" err="1"/>
              <a:t>Tsing</a:t>
            </a:r>
            <a:r>
              <a:rPr lang="cs-CZ" sz="2000" dirty="0"/>
              <a:t> 2015</a:t>
            </a:r>
            <a:r>
              <a:rPr lang="cs-CZ" sz="2000" dirty="0" smtClean="0"/>
              <a:t>)</a:t>
            </a:r>
          </a:p>
          <a:p>
            <a:endParaRPr lang="cs-CZ" sz="2000" b="1" dirty="0"/>
          </a:p>
          <a:p>
            <a:pPr marL="914400" lvl="2" indent="0">
              <a:buNone/>
            </a:pPr>
            <a:endParaRPr lang="cs-CZ" sz="105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76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4DE1E-28BF-48B9-8FE3-CDA7694D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42926"/>
            <a:ext cx="9833548" cy="730120"/>
          </a:xfrm>
        </p:spPr>
        <p:txBody>
          <a:bodyPr anchor="b"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accent6"/>
                </a:solidFill>
              </a:rPr>
              <a:t>„</a:t>
            </a:r>
            <a:r>
              <a:rPr lang="cs-CZ" sz="2800" b="1" dirty="0" err="1" smtClean="0">
                <a:solidFill>
                  <a:schemeClr val="accent6"/>
                </a:solidFill>
              </a:rPr>
              <a:t>Ghosts</a:t>
            </a:r>
            <a:r>
              <a:rPr lang="cs-CZ" sz="2800" b="1" dirty="0" smtClean="0">
                <a:solidFill>
                  <a:schemeClr val="accent6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and </a:t>
            </a:r>
            <a:r>
              <a:rPr lang="cs-CZ" sz="2800" b="1" dirty="0" err="1" smtClean="0">
                <a:solidFill>
                  <a:schemeClr val="accent6"/>
                </a:solidFill>
              </a:rPr>
              <a:t>Monsters</a:t>
            </a:r>
            <a:r>
              <a:rPr lang="cs-CZ" sz="2800" b="1" dirty="0" smtClean="0">
                <a:solidFill>
                  <a:schemeClr val="accent6"/>
                </a:solidFill>
              </a:rPr>
              <a:t>“</a:t>
            </a:r>
            <a:r>
              <a:rPr lang="cs-CZ" sz="2800" b="1" dirty="0">
                <a:solidFill>
                  <a:schemeClr val="accent6"/>
                </a:solidFill>
              </a:rPr>
              <a:t/>
            </a:r>
            <a:br>
              <a:rPr lang="cs-CZ" sz="2800" b="1" dirty="0">
                <a:solidFill>
                  <a:schemeClr val="accent6"/>
                </a:solidFill>
              </a:rPr>
            </a:br>
            <a:r>
              <a:rPr lang="cs-CZ" sz="2800" b="1" dirty="0" smtClean="0">
                <a:solidFill>
                  <a:schemeClr val="accent6"/>
                </a:solidFill>
              </a:rPr>
              <a:t>Experimentální, </a:t>
            </a:r>
            <a:r>
              <a:rPr lang="cs-CZ" sz="2800" b="1" dirty="0" err="1" smtClean="0">
                <a:solidFill>
                  <a:schemeClr val="accent6"/>
                </a:solidFill>
              </a:rPr>
              <a:t>kolaborativní</a:t>
            </a:r>
            <a:r>
              <a:rPr lang="cs-CZ" sz="2800" b="1" dirty="0" smtClean="0">
                <a:solidFill>
                  <a:schemeClr val="accent6"/>
                </a:solidFill>
              </a:rPr>
              <a:t> přístupy</a:t>
            </a:r>
            <a:endParaRPr lang="cs-CZ" sz="28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430C4-1661-4715-ADDB-59CFBE12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273046"/>
            <a:ext cx="10596214" cy="52801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5"/>
                </a:solidFill>
              </a:rPr>
              <a:t>„</a:t>
            </a:r>
            <a:r>
              <a:rPr lang="cs-CZ" sz="2400" b="1" dirty="0" err="1">
                <a:solidFill>
                  <a:schemeClr val="accent5"/>
                </a:solidFill>
              </a:rPr>
              <a:t>Ghosts</a:t>
            </a:r>
            <a:r>
              <a:rPr lang="cs-CZ" sz="2400" b="1" dirty="0" smtClean="0">
                <a:solidFill>
                  <a:schemeClr val="accent5"/>
                </a:solidFill>
              </a:rPr>
              <a:t>“</a:t>
            </a:r>
          </a:p>
          <a:p>
            <a:pPr marL="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každý živý organismus a každé propojení lidského a ne-lidského světa (</a:t>
            </a:r>
            <a:r>
              <a:rPr lang="cs-CZ" b="1" dirty="0">
                <a:solidFill>
                  <a:schemeClr val="accent5"/>
                </a:solidFill>
              </a:rPr>
              <a:t>„</a:t>
            </a:r>
            <a:r>
              <a:rPr lang="cs-CZ" b="1" dirty="0" err="1">
                <a:solidFill>
                  <a:schemeClr val="accent5"/>
                </a:solidFill>
              </a:rPr>
              <a:t>landscape</a:t>
            </a:r>
            <a:r>
              <a:rPr lang="cs-CZ" b="1" dirty="0">
                <a:solidFill>
                  <a:schemeClr val="accent5"/>
                </a:solidFill>
              </a:rPr>
              <a:t>“) </a:t>
            </a:r>
            <a:r>
              <a:rPr lang="cs-CZ" dirty="0">
                <a:solidFill>
                  <a:schemeClr val="tx2"/>
                </a:solidFill>
              </a:rPr>
              <a:t>v sobě nese </a:t>
            </a:r>
            <a:r>
              <a:rPr lang="cs-CZ" b="1" dirty="0">
                <a:solidFill>
                  <a:schemeClr val="accent5"/>
                </a:solidFill>
              </a:rPr>
              <a:t>vepsanou minulost</a:t>
            </a:r>
            <a:r>
              <a:rPr lang="cs-CZ" dirty="0">
                <a:solidFill>
                  <a:schemeClr val="tx2"/>
                </a:solidFill>
              </a:rPr>
              <a:t>, antropogenní </a:t>
            </a:r>
            <a:r>
              <a:rPr lang="cs-CZ" b="1" dirty="0">
                <a:solidFill>
                  <a:schemeClr val="accent5"/>
                </a:solidFill>
              </a:rPr>
              <a:t>krajiny </a:t>
            </a:r>
            <a:r>
              <a:rPr lang="cs-CZ" dirty="0">
                <a:solidFill>
                  <a:schemeClr val="tx2"/>
                </a:solidFill>
              </a:rPr>
              <a:t>i představovanou </a:t>
            </a:r>
            <a:r>
              <a:rPr lang="cs-CZ" dirty="0">
                <a:solidFill>
                  <a:schemeClr val="accent5"/>
                </a:solidFill>
              </a:rPr>
              <a:t>budoucnost </a:t>
            </a:r>
            <a:r>
              <a:rPr lang="cs-CZ" dirty="0" smtClean="0">
                <a:solidFill>
                  <a:schemeClr val="tx2"/>
                </a:solidFill>
              </a:rPr>
              <a:t>= </a:t>
            </a:r>
            <a:r>
              <a:rPr lang="cs-CZ" b="1" dirty="0" smtClean="0">
                <a:solidFill>
                  <a:schemeClr val="accent5"/>
                </a:solidFill>
              </a:rPr>
              <a:t>duchové nám ukazují, jak se vztahujeme k místům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 přítomnost minulosti je často neviditelná, děsivá – jako stopy radiace, všudypřítomné, ale neviditelné, nehmatatelné…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5"/>
                </a:solidFill>
              </a:rPr>
              <a:t>„</a:t>
            </a:r>
            <a:r>
              <a:rPr lang="cs-CZ" sz="2400" b="1" dirty="0" err="1">
                <a:solidFill>
                  <a:schemeClr val="accent5"/>
                </a:solidFill>
              </a:rPr>
              <a:t>Monsters</a:t>
            </a:r>
            <a:r>
              <a:rPr lang="cs-CZ" sz="2400" dirty="0">
                <a:solidFill>
                  <a:schemeClr val="accent5"/>
                </a:solidFill>
              </a:rPr>
              <a:t>“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2"/>
                </a:solidFill>
              </a:rPr>
              <a:t>překračují taxonomické hranice = figura </a:t>
            </a:r>
            <a:r>
              <a:rPr lang="cs-CZ" b="1" dirty="0" err="1">
                <a:solidFill>
                  <a:schemeClr val="accent5"/>
                </a:solidFill>
              </a:rPr>
              <a:t>symbiozy</a:t>
            </a:r>
            <a:r>
              <a:rPr lang="cs-CZ" b="1" dirty="0">
                <a:solidFill>
                  <a:schemeClr val="accent5"/>
                </a:solidFill>
              </a:rPr>
              <a:t>, produktivních propojení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multispecies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existence = metafora monstra umožňuje analyzovat různé </a:t>
            </a:r>
            <a:r>
              <a:rPr lang="cs-CZ" b="1" dirty="0">
                <a:solidFill>
                  <a:schemeClr val="accent5"/>
                </a:solidFill>
              </a:rPr>
              <a:t>formy </a:t>
            </a:r>
            <a:r>
              <a:rPr lang="cs-CZ" b="1" dirty="0" smtClean="0">
                <a:solidFill>
                  <a:schemeClr val="accent5"/>
                </a:solidFill>
              </a:rPr>
              <a:t>vtěleného proplétání </a:t>
            </a:r>
            <a:r>
              <a:rPr lang="cs-CZ" b="1" dirty="0">
                <a:solidFill>
                  <a:schemeClr val="accent5"/>
                </a:solidFill>
              </a:rPr>
              <a:t>(</a:t>
            </a:r>
            <a:r>
              <a:rPr lang="cs-CZ" b="1" dirty="0" err="1">
                <a:solidFill>
                  <a:schemeClr val="accent5"/>
                </a:solidFill>
              </a:rPr>
              <a:t>embodiment</a:t>
            </a:r>
            <a:r>
              <a:rPr lang="cs-CZ" b="1" dirty="0">
                <a:solidFill>
                  <a:schemeClr val="accent5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figura </a:t>
            </a:r>
            <a:r>
              <a:rPr lang="cs-CZ" dirty="0">
                <a:solidFill>
                  <a:schemeClr val="tx2"/>
                </a:solidFill>
              </a:rPr>
              <a:t>zranitelnosti, křehkosti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 figura </a:t>
            </a:r>
            <a:r>
              <a:rPr lang="cs-CZ" dirty="0" smtClean="0">
                <a:solidFill>
                  <a:schemeClr val="tx2"/>
                </a:solidFill>
              </a:rPr>
              <a:t>ohrožení</a:t>
            </a:r>
            <a:endParaRPr lang="cs-CZ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100" dirty="0">
              <a:solidFill>
                <a:schemeClr val="tx2"/>
              </a:solidFill>
            </a:endParaRPr>
          </a:p>
          <a:p>
            <a:pPr marL="457200" lvl="1" indent="0" algn="r">
              <a:buNone/>
            </a:pP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A.,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Swanson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H.,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Gan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E.,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Bubandt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N. (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.). 2017.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Living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a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Damaged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Planet.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Ghosts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Monsters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University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Minnesota </a:t>
            </a:r>
            <a:r>
              <a:rPr lang="cs-CZ" sz="17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Press</a:t>
            </a:r>
            <a:endParaRPr lang="cs-CZ" sz="17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https://</a:t>
            </a:r>
            <a:r>
              <a:rPr lang="cs-CZ" sz="17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www.anthroencyclopedia.com/entry/monsters</a:t>
            </a:r>
            <a:endParaRPr lang="cs-CZ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82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4DE1E-28BF-48B9-8FE3-CDA7694D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362018"/>
            <a:ext cx="9833548" cy="730120"/>
          </a:xfrm>
        </p:spPr>
        <p:txBody>
          <a:bodyPr anchor="b">
            <a:noAutofit/>
          </a:bodyPr>
          <a:lstStyle/>
          <a:p>
            <a:pPr algn="ctr"/>
            <a:r>
              <a:rPr lang="cs-CZ" sz="2800" b="1" dirty="0">
                <a:solidFill>
                  <a:schemeClr val="accent6"/>
                </a:solidFill>
              </a:rPr>
              <a:t/>
            </a:r>
            <a:br>
              <a:rPr lang="cs-CZ" sz="2800" b="1" dirty="0">
                <a:solidFill>
                  <a:schemeClr val="accent6"/>
                </a:solidFill>
              </a:rPr>
            </a:br>
            <a:r>
              <a:rPr lang="cs-CZ" sz="2800" b="1" dirty="0" smtClean="0">
                <a:solidFill>
                  <a:schemeClr val="accent6"/>
                </a:solidFill>
              </a:rPr>
              <a:t>Experimentální, </a:t>
            </a:r>
            <a:r>
              <a:rPr lang="cs-CZ" sz="2800" b="1" dirty="0" err="1" smtClean="0">
                <a:solidFill>
                  <a:schemeClr val="accent6"/>
                </a:solidFill>
              </a:rPr>
              <a:t>kolaborativní</a:t>
            </a:r>
            <a:r>
              <a:rPr lang="cs-CZ" sz="2800" b="1" dirty="0" smtClean="0">
                <a:solidFill>
                  <a:schemeClr val="accent6"/>
                </a:solidFill>
              </a:rPr>
              <a:t> přístupy - KRITIKA</a:t>
            </a:r>
            <a:endParaRPr lang="cs-CZ" sz="28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430C4-1661-4715-ADDB-59CFBE12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8" y="1424464"/>
            <a:ext cx="10435602" cy="5077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Alf </a:t>
            </a:r>
            <a:r>
              <a:rPr lang="en-US" sz="2000" b="1" dirty="0" err="1"/>
              <a:t>Hornborg</a:t>
            </a:r>
            <a:r>
              <a:rPr lang="en-US" sz="2000" b="1" dirty="0"/>
              <a:t> (2017) Dithering while the planet burns: Anthropologists’ approaches to the Anthropocene</a:t>
            </a:r>
            <a:r>
              <a:rPr lang="en-US" sz="2000" dirty="0"/>
              <a:t>, Reviews in Anthropology, 46:2-3, 61-77, DOI: </a:t>
            </a:r>
            <a:r>
              <a:rPr lang="en-US" sz="2000" dirty="0">
                <a:hlinkClick r:id="rId2"/>
              </a:rPr>
              <a:t>10.1080/00938157.2017.1343023</a:t>
            </a:r>
            <a:r>
              <a:rPr lang="en-US" sz="2000" dirty="0"/>
              <a:t> </a:t>
            </a:r>
            <a:endParaRPr lang="cs-CZ" sz="2000" dirty="0" smtClean="0"/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5"/>
                </a:solidFill>
              </a:rPr>
              <a:t>„Rozptylování, zatímco země hoří“ </a:t>
            </a:r>
          </a:p>
          <a:p>
            <a:pPr>
              <a:buFontTx/>
              <a:buChar char="-"/>
            </a:pPr>
            <a:r>
              <a:rPr lang="cs-CZ" sz="2000" dirty="0" smtClean="0"/>
              <a:t>experimentální přístupy </a:t>
            </a:r>
            <a:r>
              <a:rPr lang="cs-CZ" sz="2000" b="1" dirty="0" smtClean="0"/>
              <a:t>nejsou efektivní </a:t>
            </a:r>
            <a:r>
              <a:rPr lang="en-US" sz="2000" b="1" dirty="0" err="1" smtClean="0"/>
              <a:t>kritik</a:t>
            </a:r>
            <a:r>
              <a:rPr lang="cs-CZ" sz="2000" b="1" dirty="0" smtClean="0"/>
              <a:t>ou</a:t>
            </a:r>
            <a:r>
              <a:rPr lang="en-US" sz="2000" b="1" dirty="0" smtClean="0"/>
              <a:t> </a:t>
            </a:r>
            <a:r>
              <a:rPr lang="en-US" sz="2000" b="1" dirty="0" err="1"/>
              <a:t>praktik</a:t>
            </a:r>
            <a:r>
              <a:rPr lang="en-US" sz="2000" b="1" dirty="0"/>
              <a:t> a </a:t>
            </a:r>
            <a:r>
              <a:rPr lang="en-US" sz="2000" b="1" dirty="0" err="1"/>
              <a:t>diskurzů</a:t>
            </a:r>
            <a:r>
              <a:rPr lang="en-US" sz="2000" b="1" dirty="0"/>
              <a:t>, </a:t>
            </a:r>
            <a:r>
              <a:rPr lang="en-US" sz="2000" b="1" dirty="0" err="1"/>
              <a:t>které</a:t>
            </a:r>
            <a:r>
              <a:rPr lang="en-US" sz="2000" b="1" dirty="0"/>
              <a:t> </a:t>
            </a:r>
            <a:r>
              <a:rPr lang="en-US" sz="2000" b="1" dirty="0" err="1"/>
              <a:t>vytvářejí</a:t>
            </a:r>
            <a:r>
              <a:rPr lang="en-US" sz="2000" b="1" dirty="0"/>
              <a:t> </a:t>
            </a:r>
            <a:r>
              <a:rPr lang="en-US" sz="2000" b="1" dirty="0" err="1"/>
              <a:t>globální</a:t>
            </a:r>
            <a:r>
              <a:rPr lang="en-US" sz="2000" b="1" dirty="0"/>
              <a:t> </a:t>
            </a:r>
            <a:r>
              <a:rPr lang="en-US" sz="2000" b="1" dirty="0" err="1"/>
              <a:t>nerovnosti</a:t>
            </a:r>
            <a:r>
              <a:rPr lang="en-US" sz="2000" b="1" dirty="0"/>
              <a:t> </a:t>
            </a:r>
            <a:endParaRPr lang="cs-CZ" sz="2000" b="1" dirty="0" smtClean="0"/>
          </a:p>
          <a:p>
            <a:pPr>
              <a:buFontTx/>
              <a:buChar char="-"/>
            </a:pPr>
            <a:r>
              <a:rPr lang="cs-CZ" sz="2000" dirty="0" smtClean="0"/>
              <a:t>„</a:t>
            </a:r>
            <a:r>
              <a:rPr lang="en-US" sz="2000" b="1" i="1" dirty="0" err="1" smtClean="0"/>
              <a:t>mlhavost</a:t>
            </a:r>
            <a:r>
              <a:rPr lang="en-US" sz="2000" b="1" i="1" dirty="0"/>
              <a:t>, </a:t>
            </a:r>
            <a:r>
              <a:rPr lang="en-US" sz="2000" b="1" i="1" dirty="0" err="1"/>
              <a:t>nedůslednost</a:t>
            </a:r>
            <a:r>
              <a:rPr lang="en-US" sz="2000" b="1" i="1" dirty="0"/>
              <a:t> a </a:t>
            </a:r>
            <a:r>
              <a:rPr lang="cs-CZ" sz="2000" b="1" i="1" dirty="0" smtClean="0"/>
              <a:t>nesrozumitelnost </a:t>
            </a:r>
            <a:r>
              <a:rPr lang="en-US" sz="2000" b="1" i="1" dirty="0" err="1" smtClean="0"/>
              <a:t>takzvan</a:t>
            </a:r>
            <a:r>
              <a:rPr lang="cs-CZ" sz="2000" b="1" i="1" dirty="0" err="1" smtClean="0"/>
              <a:t>ého</a:t>
            </a:r>
            <a:r>
              <a:rPr lang="cs-CZ" sz="2000" b="1" i="1" dirty="0" smtClean="0"/>
              <a:t> post-humanismu a jeho </a:t>
            </a:r>
            <a:r>
              <a:rPr lang="en-US" sz="2000" b="1" i="1" dirty="0" err="1" smtClean="0"/>
              <a:t>úvah</a:t>
            </a:r>
            <a:r>
              <a:rPr lang="en-US" sz="2000" b="1" i="1" dirty="0" smtClean="0"/>
              <a:t> </a:t>
            </a:r>
            <a:r>
              <a:rPr lang="en-US" sz="2000" b="1" i="1" dirty="0"/>
              <a:t>o </a:t>
            </a:r>
            <a:r>
              <a:rPr lang="en-US" sz="2000" b="1" i="1" dirty="0" err="1"/>
              <a:t>antropocénu</a:t>
            </a:r>
            <a:r>
              <a:rPr lang="en-US" sz="2000" b="1" i="1" dirty="0"/>
              <a:t> </a:t>
            </a:r>
            <a:r>
              <a:rPr lang="en-US" sz="2000" b="1" i="1" dirty="0" err="1"/>
              <a:t>nakonec</a:t>
            </a:r>
            <a:r>
              <a:rPr lang="en-US" sz="2000" b="1" i="1" dirty="0"/>
              <a:t> </a:t>
            </a:r>
            <a:r>
              <a:rPr lang="en-US" sz="2000" b="1" i="1" dirty="0" err="1"/>
              <a:t>slouží</a:t>
            </a:r>
            <a:r>
              <a:rPr lang="en-US" sz="2000" b="1" i="1" dirty="0"/>
              <a:t> k </a:t>
            </a:r>
            <a:r>
              <a:rPr lang="en-US" sz="2000" b="1" i="1" dirty="0" err="1"/>
              <a:t>podpoře</a:t>
            </a:r>
            <a:r>
              <a:rPr lang="en-US" sz="2000" b="1" i="1" dirty="0"/>
              <a:t> </a:t>
            </a:r>
            <a:r>
              <a:rPr lang="en-US" sz="2000" b="1" i="1" dirty="0" err="1"/>
              <a:t>destruktivních</a:t>
            </a:r>
            <a:r>
              <a:rPr lang="en-US" sz="2000" b="1" i="1" dirty="0"/>
              <a:t> </a:t>
            </a:r>
            <a:r>
              <a:rPr lang="en-US" sz="2000" b="1" i="1" dirty="0" err="1"/>
              <a:t>ekonomických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tyto</a:t>
            </a:r>
            <a:r>
              <a:rPr lang="en-US" sz="2000" b="1" i="1" dirty="0"/>
              <a:t> </a:t>
            </a:r>
            <a:r>
              <a:rPr lang="en-US" sz="2000" b="1" i="1" dirty="0" err="1"/>
              <a:t>změny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zodpovědné</a:t>
            </a:r>
            <a:r>
              <a:rPr lang="cs-CZ" sz="2000" b="1" i="1" dirty="0" smtClean="0"/>
              <a:t>“</a:t>
            </a:r>
            <a:r>
              <a:rPr lang="cs-CZ" sz="2000" i="1" dirty="0" smtClean="0"/>
              <a:t> (</a:t>
            </a:r>
            <a:r>
              <a:rPr lang="cs-CZ" sz="2000" i="1" dirty="0" err="1" smtClean="0"/>
              <a:t>Tsing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Haraway</a:t>
            </a:r>
            <a:r>
              <a:rPr lang="cs-CZ" sz="2000" i="1" dirty="0" smtClean="0"/>
              <a:t>) </a:t>
            </a:r>
          </a:p>
          <a:p>
            <a:pPr>
              <a:buFontTx/>
              <a:buChar char="-"/>
            </a:pPr>
            <a:r>
              <a:rPr lang="cs-CZ" sz="2000" dirty="0" smtClean="0"/>
              <a:t>Kritizuje i </a:t>
            </a:r>
            <a:r>
              <a:rPr lang="cs-CZ" sz="2000" dirty="0" err="1" smtClean="0"/>
              <a:t>Moorův</a:t>
            </a:r>
            <a:r>
              <a:rPr lang="cs-CZ" sz="2000" dirty="0" smtClean="0"/>
              <a:t> výklad </a:t>
            </a:r>
            <a:r>
              <a:rPr lang="cs-CZ" sz="2000" b="1" dirty="0" err="1" smtClean="0"/>
              <a:t>kapitalocénu</a:t>
            </a:r>
            <a:r>
              <a:rPr lang="cs-CZ" sz="2000" b="1" dirty="0" smtClean="0"/>
              <a:t> </a:t>
            </a:r>
            <a:r>
              <a:rPr lang="cs-CZ" sz="2000" i="1" dirty="0" smtClean="0">
                <a:solidFill>
                  <a:schemeClr val="accent5"/>
                </a:solidFill>
              </a:rPr>
              <a:t>(pojem, který vytvořil Malm a </a:t>
            </a:r>
            <a:r>
              <a:rPr lang="cs-CZ" sz="2000" i="1" dirty="0" err="1" smtClean="0">
                <a:solidFill>
                  <a:schemeClr val="accent5"/>
                </a:solidFill>
              </a:rPr>
              <a:t>Hornborg</a:t>
            </a:r>
            <a:r>
              <a:rPr lang="cs-CZ" sz="2000" i="1" dirty="0" smtClean="0">
                <a:solidFill>
                  <a:schemeClr val="accent5"/>
                </a:solidFill>
              </a:rPr>
              <a:t>, nikoli </a:t>
            </a:r>
            <a:r>
              <a:rPr lang="cs-CZ" sz="2000" i="1" dirty="0" err="1" smtClean="0">
                <a:solidFill>
                  <a:schemeClr val="accent5"/>
                </a:solidFill>
              </a:rPr>
              <a:t>Moore</a:t>
            </a:r>
            <a:r>
              <a:rPr lang="cs-CZ" sz="2000" i="1" dirty="0" smtClean="0">
                <a:solidFill>
                  <a:schemeClr val="accent5"/>
                </a:solidFill>
              </a:rPr>
              <a:t>) </a:t>
            </a:r>
            <a:r>
              <a:rPr lang="cs-CZ" sz="2000" b="1" dirty="0" smtClean="0"/>
              <a:t>– není koherentní</a:t>
            </a:r>
          </a:p>
          <a:p>
            <a:pPr>
              <a:buFontTx/>
              <a:buChar char="-"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i="1" dirty="0" smtClean="0"/>
              <a:t>„I </a:t>
            </a:r>
            <a:r>
              <a:rPr lang="en-US" sz="2000" i="1" dirty="0" smtClean="0"/>
              <a:t>strongly </a:t>
            </a:r>
            <a:r>
              <a:rPr lang="en-US" sz="2000" i="1" dirty="0"/>
              <a:t>feel that </a:t>
            </a:r>
            <a:r>
              <a:rPr lang="en-US" sz="2000" i="1" dirty="0" smtClean="0"/>
              <a:t>academics</a:t>
            </a:r>
            <a:r>
              <a:rPr lang="cs-CZ" sz="2000" i="1" dirty="0" smtClean="0"/>
              <a:t> </a:t>
            </a:r>
            <a:r>
              <a:rPr lang="en-US" sz="2000" i="1" dirty="0" smtClean="0"/>
              <a:t>deliberating </a:t>
            </a:r>
            <a:r>
              <a:rPr lang="en-US" sz="2000" i="1" dirty="0"/>
              <a:t>on the Anthropocene have a responsibility that goes </a:t>
            </a:r>
            <a:r>
              <a:rPr lang="en-US" sz="2000" i="1" dirty="0" smtClean="0"/>
              <a:t>beyond</a:t>
            </a:r>
            <a:r>
              <a:rPr lang="cs-CZ" sz="2000" i="1" dirty="0" smtClean="0"/>
              <a:t> </a:t>
            </a:r>
            <a:r>
              <a:rPr lang="en-US" sz="2000" i="1" dirty="0" smtClean="0"/>
              <a:t>publishing </a:t>
            </a:r>
            <a:r>
              <a:rPr lang="en-US" sz="2000" i="1" dirty="0"/>
              <a:t>hazy and elusive dithering. I am agitated not only because </a:t>
            </a:r>
            <a:r>
              <a:rPr lang="en-US" sz="2000" i="1" dirty="0" smtClean="0"/>
              <a:t>we</a:t>
            </a:r>
            <a:r>
              <a:rPr lang="cs-CZ" sz="2000" i="1" dirty="0" smtClean="0"/>
              <a:t> </a:t>
            </a:r>
            <a:r>
              <a:rPr lang="en-US" sz="2000" i="1" dirty="0" smtClean="0"/>
              <a:t>are </a:t>
            </a:r>
            <a:r>
              <a:rPr lang="en-US" sz="2000" i="1" dirty="0"/>
              <a:t>destroying the planet, but because legions of critical academics </a:t>
            </a:r>
            <a:r>
              <a:rPr lang="en-US" sz="2000" i="1" dirty="0" smtClean="0"/>
              <a:t>are</a:t>
            </a:r>
            <a:r>
              <a:rPr lang="cs-CZ" sz="2000" i="1" dirty="0" smtClean="0"/>
              <a:t> </a:t>
            </a:r>
            <a:r>
              <a:rPr lang="en-US" sz="2000" i="1" dirty="0" smtClean="0"/>
              <a:t>devoting </a:t>
            </a:r>
            <a:r>
              <a:rPr lang="en-US" sz="2000" i="1" dirty="0"/>
              <a:t>their intellectual energies to everything but contributing to </a:t>
            </a:r>
            <a:r>
              <a:rPr lang="en-US" sz="2000" i="1" dirty="0" smtClean="0"/>
              <a:t>an</a:t>
            </a:r>
            <a:r>
              <a:rPr lang="cs-CZ" sz="2000" i="1" dirty="0" smtClean="0"/>
              <a:t> </a:t>
            </a:r>
            <a:r>
              <a:rPr lang="en-US" sz="2000" i="1" dirty="0" smtClean="0"/>
              <a:t>analytically </a:t>
            </a:r>
            <a:r>
              <a:rPr lang="en-US" sz="2000" i="1" dirty="0"/>
              <a:t>rigorous grasp of our dilemma</a:t>
            </a:r>
            <a:r>
              <a:rPr lang="en-US" sz="2000" i="1" dirty="0" smtClean="0"/>
              <a:t>.</a:t>
            </a:r>
            <a:r>
              <a:rPr lang="cs-CZ" sz="2000" i="1" dirty="0" smtClean="0"/>
              <a:t>“ (p. 75)</a:t>
            </a:r>
            <a:r>
              <a:rPr lang="en-US" sz="2000" i="1" dirty="0" smtClean="0"/>
              <a:t> </a:t>
            </a:r>
            <a:endParaRPr lang="cs-CZ" sz="2000" i="1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32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E7224-8206-41FE-A26B-F408D70E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/>
          <a:lstStyle/>
          <a:p>
            <a:r>
              <a:rPr lang="cs-CZ" sz="3600" b="1" dirty="0" smtClean="0"/>
              <a:t>Literatura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9FF1D-D338-4893-B8CA-46BB4AA6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684"/>
            <a:ext cx="10515600" cy="556082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Crutzen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P.J.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Stoermer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E.F. (2000)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“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Newsletter 41: 17-18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Crutzen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P. J., and W.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Steffen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“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Long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Era?”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Climatic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61, no. 3 (2003): 251–57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Hamilton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Clive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Christophe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Bonneuil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&amp; Francois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Gemenne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2015.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Crisis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Rethinking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Modernity in a New Epoch.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Abingdon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New York: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Routledge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Hann, C. 2017.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micro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macro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perspectives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European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Theory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20(1), 183-96.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Haraway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 2015.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Plantationocene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Chthulucene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Kin.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Humanities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6: 159-165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Haraway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D., 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Noboru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Ishikawa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Scott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F. Gilbert, Kenneth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Olwig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Anna L.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Nils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Bubandt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2016.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Anthropologists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Ethnos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81(3): 535-564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Haraway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Mitman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G. 2019.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Reflections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Plantationocene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Conversation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Donna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Haraway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Anna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https://edgeeffects.net/haraway-tsing-plantationocene/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Hastrup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K. 2013. 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New York: </a:t>
            </a:r>
            <a:r>
              <a:rPr lang="cs-CZ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Routledge</a:t>
            </a:r>
            <a:endParaRPr lang="cs-CZ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/>
              <a:t>Hornborg</a:t>
            </a:r>
            <a:r>
              <a:rPr lang="cs-CZ" sz="1800" dirty="0"/>
              <a:t>, A. </a:t>
            </a:r>
            <a:r>
              <a:rPr lang="en-US" sz="1800" dirty="0"/>
              <a:t>2017</a:t>
            </a:r>
            <a:r>
              <a:rPr lang="cs-CZ" sz="1800" dirty="0"/>
              <a:t>.</a:t>
            </a:r>
            <a:r>
              <a:rPr lang="en-US" sz="1800" dirty="0"/>
              <a:t> Dithering while the planet burns: Anthropologists’ approaches to the Anthropocene, Reviews in Anthropology, 46:2-3, 61-77, DOI: </a:t>
            </a:r>
            <a:r>
              <a:rPr lang="en-US" sz="1800" dirty="0">
                <a:hlinkClick r:id="rId2"/>
              </a:rPr>
              <a:t>10.1080/00938157.2017.1343023</a:t>
            </a:r>
            <a:r>
              <a:rPr lang="en-US" sz="1800" dirty="0"/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Chakrabarty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 2009.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Four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Critical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Inquiry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35(2): 197–222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Kirksey, E. &amp; S.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Helmreich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2010. The emergence of multispecies ethnography. Cultural Anthropology 25, 545-76.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15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FCDEA-4ADB-43B0-BAC5-F8B98922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279"/>
            <a:ext cx="10515600" cy="5432684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Latour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B. 2014.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Time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view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studied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(http://www.bruno-latour.fr/sites/default/files/139-AAA-Washington.pdf )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Latour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Bruno.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Facing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Gaia: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Eight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Lectures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New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Climatic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Regime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Cambridge, UK: Polity, 201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Lorimer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 2016.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Anthropo-scene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guide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perplexed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Science 47(1)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Malm, A., &amp;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Hornborg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(2014).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geology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mankind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critique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narrative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1(1), 62–69. https://doi.org/10.1177/2053019613516291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Malm, A., &amp;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Hornborg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(2014).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geology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mankind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critique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narrative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1(1), 62–69. https://doi.org/10.1177/2053019613516291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Moore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2015.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reconceptualizing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contemporary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r>
              <a:rPr lang="cs-CZ" sz="2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cs-CZ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Royal</a:t>
            </a:r>
            <a:r>
              <a:rPr lang="cs-CZ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Anthropological</a:t>
            </a:r>
            <a:r>
              <a:rPr lang="cs-CZ" sz="2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Institute </a:t>
            </a:r>
            <a:r>
              <a:rPr lang="cs-CZ" sz="2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</a:t>
            </a:r>
            <a:r>
              <a:rPr lang="cs-CZ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(1): 27-46.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Moore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 W. 2015.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Capitalism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Web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Life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Ecology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Accumulation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London: London: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Verso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Moore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W. 2017.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Part I: on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origins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ecological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crisis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Peasant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Povinneli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E. A. 2017.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Geontologies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Concept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Territories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E-flux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81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Trischler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2016.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N.T.M. 24, 309–335. https://doi.org/10.1007/s00048-016-0146-3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Zalasiewicz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  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Waters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C. N.,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Williams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M.,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Barnosky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A.D.,.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Cearreta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A.,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Crutzen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P.,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Ellis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E. et al. 2015.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mid-twentieth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century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boundary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level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stratigraphically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optimal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Quaternary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International 383: 196-203.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35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7AB70-2084-4CD7-8217-A48460C5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162050"/>
            <a:ext cx="10136474" cy="4422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cs-CZ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Klíčové od minule</a:t>
            </a:r>
          </a:p>
          <a:p>
            <a:pPr>
              <a:spcAft>
                <a:spcPts val="1000"/>
              </a:spcAft>
            </a:pP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člověk se stal „geofyzikální silou“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Nejasný počátek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Není to homogenní pojem, žije svým životem, různí lidé/vědy ho používají různě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Lidstvo („Člověk“) také není homogenní, byť to termín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možná implikuje – je třeba pracovat s heterogenitou lidí a sociálních systémů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cs-CZ" sz="15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5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500" dirty="0">
              <a:solidFill>
                <a:schemeClr val="tx2"/>
              </a:solidFill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48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FE329-2369-4C2B-A969-3F60C130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Donna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Haraway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Noboru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Ishikawa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Scott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F. Gilbert, Kenneth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Olwig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Anna L.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Nils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Bubandt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2016.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Anthropologists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Anthropocene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Ethnos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81(3): 535-564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B0C35-F92D-47B7-8A81-BB6978AF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kupina – přínosy konceptu </a:t>
            </a:r>
            <a:r>
              <a:rPr lang="cs-CZ" sz="2400" dirty="0" err="1" smtClean="0"/>
              <a:t>antropocénu</a:t>
            </a:r>
            <a:endParaRPr lang="cs-CZ" sz="2400" dirty="0" smtClean="0"/>
          </a:p>
          <a:p>
            <a:pPr marL="514350" indent="-514350">
              <a:buAutoNum type="arabicPeriod"/>
            </a:pPr>
            <a:endParaRPr lang="cs-CZ" sz="2400" dirty="0" smtClean="0"/>
          </a:p>
          <a:p>
            <a:pPr marL="514350" indent="-514350"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kupina – rizika konceptu </a:t>
            </a:r>
            <a:r>
              <a:rPr lang="cs-CZ" sz="2400" dirty="0" err="1" smtClean="0"/>
              <a:t>antropocénu</a:t>
            </a:r>
            <a:endParaRPr lang="cs-CZ" sz="2400" dirty="0" smtClean="0"/>
          </a:p>
          <a:p>
            <a:pPr marL="514350" indent="-514350">
              <a:buAutoNum type="arabicPeriod"/>
            </a:pPr>
            <a:endParaRPr lang="cs-CZ" sz="2400" dirty="0" smtClean="0"/>
          </a:p>
          <a:p>
            <a:pPr marL="514350" indent="-514350"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kupina – představené alternativní koncepty a v čem spočívá jejich odlišnost (vysvětlení konceptů jen stručně, vysvětlete hlavně rozdíl)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235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AD6C8B-7769-4D6C-85B5-102E05D3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47" y="518160"/>
            <a:ext cx="10103706" cy="1037876"/>
          </a:xfrm>
        </p:spPr>
        <p:txBody>
          <a:bodyPr anchor="b">
            <a:normAutofit/>
          </a:bodyPr>
          <a:lstStyle/>
          <a:p>
            <a:pPr algn="ctr"/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Moore</a:t>
            </a:r>
            <a:r>
              <a:rPr lang="cs-CZ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W. 2017.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Capitalocene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Part I: on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nature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origins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ecological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crisis</a:t>
            </a:r>
            <a:r>
              <a:rPr lang="cs-CZ" sz="24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cs-CZ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cs-CZ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Peasant</a:t>
            </a:r>
            <a:r>
              <a:rPr lang="cs-CZ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</a:t>
            </a:r>
            <a:endParaRPr lang="cs-CZ" sz="2400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7C06C-2955-4D16-A981-FBAD286B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2007062"/>
            <a:ext cx="10515599" cy="4113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Jádro problému - 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vztah člověka a přírody</a:t>
            </a:r>
            <a:endParaRPr lang="cs-CZ" sz="2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Pojem „</a:t>
            </a:r>
            <a:r>
              <a:rPr lang="cs-CZ" sz="2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</a:t>
            </a:r>
            <a:r>
              <a:rPr lang="cs-CZ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  <a:p>
            <a:pPr marL="457200" lvl="1" indent="0">
              <a:buNone/>
            </a:pPr>
            <a:r>
              <a:rPr lang="cs-CZ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okračuje 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logice oddělení člověka od sítě života (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„lidstvo“ X „příroda“, které lidstvo škodí) </a:t>
            </a:r>
            <a:endParaRPr lang="cs-CZ" sz="2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  <a:buFontTx/>
              <a:buChar char="-"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pokračuje v 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narativu modernity: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hledání původu, stádií vývoje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Tři momenty vzniku současné situace:</a:t>
            </a:r>
            <a:endParaRPr lang="cs-CZ" sz="2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Abstraktní oddělení přírody a lidstva, které ale přímo ovlivňuje reprodukování světa tak, jak ho známe</a:t>
            </a:r>
            <a:endParaRPr lang="cs-CZ" sz="2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Historický kapitalismus jako světový ekologický systém moci – kapitálu – přírody, který závisí na tom, najít a vytvořit to, čemu </a:t>
            </a:r>
            <a:r>
              <a:rPr lang="cs-CZ" sz="2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Moore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říká „</a:t>
            </a:r>
            <a:r>
              <a:rPr lang="cs-CZ" sz="2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Cheap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Natures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arenR"/>
            </a:pP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Předchozí momenty jsou spojeny s 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historií počátku kapitalismu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což je také počátek ekologické krize</a:t>
            </a:r>
            <a:endParaRPr lang="cs-CZ" sz="22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00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7C568E-95BC-42C1-BF80-5F68D1D5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52451"/>
            <a:ext cx="9833548" cy="1631826"/>
          </a:xfrm>
        </p:spPr>
        <p:txBody>
          <a:bodyPr anchor="b">
            <a:normAutofit fontScale="90000"/>
          </a:bodyPr>
          <a:lstStyle/>
          <a:p>
            <a:r>
              <a:rPr lang="cs-CZ" sz="2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7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„…</a:t>
            </a:r>
            <a: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kapitalismus nikoli jako ekonomický systém, ale situovaná </a:t>
            </a:r>
            <a:r>
              <a:rPr lang="cs-CZ" sz="2700" b="1" i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-species světová ekologie </a:t>
            </a:r>
            <a:r>
              <a:rPr lang="cs-CZ" sz="27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700" i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situated</a:t>
            </a:r>
            <a:r>
              <a:rPr lang="cs-CZ" sz="27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2700" i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multispecies</a:t>
            </a:r>
            <a:r>
              <a:rPr lang="cs-CZ" sz="27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700" i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world-ecology</a:t>
            </a:r>
            <a:r>
              <a:rPr lang="cs-CZ" sz="27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cs-CZ" sz="27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kapitálu, moci a re/produkce“ </a:t>
            </a:r>
            <a:b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7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7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700" i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Moore</a:t>
            </a:r>
            <a:r>
              <a:rPr lang="cs-CZ" sz="27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2017: 609)</a:t>
            </a:r>
            <a:endParaRPr lang="cs-CZ" sz="2700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6AB7E-33DF-4EB9-833D-BA865C9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8" y="2335695"/>
            <a:ext cx="10367888" cy="3603466"/>
          </a:xfrm>
        </p:spPr>
        <p:txBody>
          <a:bodyPr>
            <a:normAutofit/>
          </a:bodyPr>
          <a:lstStyle/>
          <a:p>
            <a:endParaRPr lang="cs-CZ" sz="15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000" b="1" i="0" dirty="0" err="1">
                <a:solidFill>
                  <a:schemeClr val="tx2"/>
                </a:solidFill>
                <a:effectLst/>
              </a:rPr>
              <a:t>Wallerstein</a:t>
            </a:r>
            <a:r>
              <a:rPr lang="cs-CZ" sz="2000" b="1" dirty="0">
                <a:solidFill>
                  <a:schemeClr val="tx2"/>
                </a:solidFill>
              </a:rPr>
              <a:t>: „</a:t>
            </a:r>
            <a:r>
              <a:rPr lang="cs-CZ" sz="2000" b="1" dirty="0" err="1">
                <a:solidFill>
                  <a:schemeClr val="tx2"/>
                </a:solidFill>
              </a:rPr>
              <a:t>world-economy</a:t>
            </a:r>
            <a:r>
              <a:rPr lang="cs-CZ" sz="2000" b="1" dirty="0">
                <a:solidFill>
                  <a:schemeClr val="tx2"/>
                </a:solidFill>
              </a:rPr>
              <a:t>“ </a:t>
            </a:r>
            <a:r>
              <a:rPr lang="cs-CZ" sz="2000" dirty="0">
                <a:solidFill>
                  <a:schemeClr val="tx2"/>
                </a:solidFill>
              </a:rPr>
              <a:t>= dělba práce v závislosti na regionu; geografické propojení světa, transnacionální směna komodit = „</a:t>
            </a:r>
            <a:r>
              <a:rPr lang="cs-CZ" sz="2000" b="1" dirty="0" err="1">
                <a:solidFill>
                  <a:schemeClr val="tx2"/>
                </a:solidFill>
              </a:rPr>
              <a:t>world-system</a:t>
            </a:r>
            <a:r>
              <a:rPr lang="cs-CZ" sz="2000" dirty="0">
                <a:solidFill>
                  <a:schemeClr val="tx2"/>
                </a:solidFill>
              </a:rPr>
              <a:t>“</a:t>
            </a:r>
          </a:p>
          <a:p>
            <a:r>
              <a:rPr lang="cs-CZ" sz="2000" dirty="0">
                <a:solidFill>
                  <a:schemeClr val="tx2"/>
                </a:solidFill>
              </a:rPr>
              <a:t>„</a:t>
            </a:r>
            <a:r>
              <a:rPr lang="cs-CZ" sz="2000" b="1" dirty="0" err="1">
                <a:solidFill>
                  <a:schemeClr val="tx2"/>
                </a:solidFill>
              </a:rPr>
              <a:t>World-ecology</a:t>
            </a:r>
            <a:r>
              <a:rPr lang="cs-CZ" sz="2000" dirty="0">
                <a:solidFill>
                  <a:schemeClr val="tx2"/>
                </a:solidFill>
              </a:rPr>
              <a:t>“: geopolitika a ekonomika kapitalismu má původ v dynamickém vztahu „</a:t>
            </a:r>
            <a:r>
              <a:rPr lang="cs-CZ" sz="2000" b="1" dirty="0">
                <a:solidFill>
                  <a:schemeClr val="tx2"/>
                </a:solidFill>
              </a:rPr>
              <a:t>sítě života</a:t>
            </a:r>
            <a:r>
              <a:rPr lang="cs-CZ" sz="2000" dirty="0">
                <a:solidFill>
                  <a:schemeClr val="tx2"/>
                </a:solidFill>
              </a:rPr>
              <a:t>“ = syntéze „</a:t>
            </a:r>
            <a:r>
              <a:rPr lang="cs-CZ" sz="2000" dirty="0" err="1">
                <a:solidFill>
                  <a:schemeClr val="tx2"/>
                </a:solidFill>
              </a:rPr>
              <a:t>world-economy</a:t>
            </a:r>
            <a:r>
              <a:rPr lang="cs-CZ" sz="2000" dirty="0">
                <a:solidFill>
                  <a:schemeClr val="tx2"/>
                </a:solidFill>
              </a:rPr>
              <a:t>“ a environmentální historie</a:t>
            </a:r>
          </a:p>
          <a:p>
            <a:r>
              <a:rPr lang="cs-CZ" sz="2000" dirty="0">
                <a:solidFill>
                  <a:schemeClr val="tx2"/>
                </a:solidFill>
              </a:rPr>
              <a:t>Kapitalismus jako systém nekonečné akumulace kapitálu vyžaduje neustálé hledání </a:t>
            </a:r>
            <a:r>
              <a:rPr lang="cs-CZ" sz="2000" b="1" dirty="0">
                <a:solidFill>
                  <a:schemeClr val="tx2"/>
                </a:solidFill>
              </a:rPr>
              <a:t>„</a:t>
            </a:r>
            <a:r>
              <a:rPr lang="cs-CZ" sz="2000" b="1" dirty="0" err="1">
                <a:solidFill>
                  <a:schemeClr val="tx2"/>
                </a:solidFill>
              </a:rPr>
              <a:t>cheap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natures</a:t>
            </a:r>
            <a:r>
              <a:rPr lang="cs-CZ" sz="2000" dirty="0" smtClean="0">
                <a:solidFill>
                  <a:schemeClr val="tx2"/>
                </a:solidFill>
              </a:rPr>
              <a:t>“, </a:t>
            </a:r>
            <a:r>
              <a:rPr lang="cs-CZ" sz="2000" dirty="0">
                <a:solidFill>
                  <a:schemeClr val="tx2"/>
                </a:solidFill>
              </a:rPr>
              <a:t>včetně zotročených lidí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Destrukce a vyčerpání zdrojů v důsledku kapitalistických monokultur (plantáže!) vedlo k vyčerpání „</a:t>
            </a:r>
            <a:r>
              <a:rPr lang="cs-CZ" sz="2000" dirty="0" err="1">
                <a:solidFill>
                  <a:schemeClr val="tx2"/>
                </a:solidFill>
              </a:rPr>
              <a:t>cheap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natures</a:t>
            </a:r>
            <a:r>
              <a:rPr lang="cs-CZ" sz="2000" dirty="0">
                <a:solidFill>
                  <a:schemeClr val="tx2"/>
                </a:solidFill>
              </a:rPr>
              <a:t>“ předchozích období = nutnost hledat nové zdroje pro akumulaci kapitálu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40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D66887-CC09-4524-8F41-3ABE200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7676"/>
            <a:ext cx="9833548" cy="750810"/>
          </a:xfrm>
        </p:spPr>
        <p:txBody>
          <a:bodyPr anchor="b">
            <a:normAutofit/>
          </a:bodyPr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Lidství x příroda v příběhu </a:t>
            </a:r>
            <a:r>
              <a:rPr lang="cs-CZ" sz="3200" b="1" dirty="0" err="1">
                <a:solidFill>
                  <a:schemeClr val="accent6"/>
                </a:solidFill>
              </a:rPr>
              <a:t>Antropocénu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47682-185B-4D2C-BD43-0DD89839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05426"/>
            <a:ext cx="10346949" cy="39649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Lidstvo/lidství  -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homogenní jednající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jednotka, socialita nezávislá na přírodě</a:t>
            </a:r>
            <a:endParaRPr lang="cs-CZ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Příroda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něco vnějšího, panensky čistého, s vlastními zákonnostmi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říběh </a:t>
            </a:r>
            <a:r>
              <a:rPr lang="cs-CZ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antropocénu</a:t>
            </a:r>
            <a:r>
              <a:rPr lang="cs-CZ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Lidstvo se k Přírodě (divoké, panenské…) nechová dobře, namísto ochrany ji destruuje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SOUČASNĚ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Lidstvo/lidství –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jakožto geofyzikální síla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součástí přírody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71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24E4E-5FA9-49B4-8400-20881D18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95301"/>
            <a:ext cx="9833548" cy="777744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accent6"/>
                </a:solidFill>
              </a:rPr>
              <a:t>„Past“ </a:t>
            </a:r>
            <a:r>
              <a:rPr lang="cs-CZ" sz="3600" b="1" dirty="0" err="1">
                <a:solidFill>
                  <a:schemeClr val="accent6"/>
                </a:solidFill>
              </a:rPr>
              <a:t>antropocénu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5C6EC-D649-45F4-9D95-4A8084E0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4" y="1768344"/>
            <a:ext cx="9769900" cy="4481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přírodní vědy lidská Sociabilita „přidaná“ k přírodnímu základu </a:t>
            </a:r>
          </a:p>
          <a:p>
            <a:pPr marL="0" indent="0" algn="ctr">
              <a:buNone/>
            </a:pPr>
            <a:r>
              <a:rPr lang="cs-CZ" sz="20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(člověk je hlavně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přírodní bytost, která je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navíc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sociální)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sociální vědy naopak Příroda „přidaná“ ke Společnosti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(člověk je hlavně sociální bytost, </a:t>
            </a:r>
            <a:r>
              <a:rPr lang="cs-CZ" sz="20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která je </a:t>
            </a:r>
            <a:r>
              <a:rPr lang="cs-CZ" sz="20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navíc </a:t>
            </a:r>
            <a:r>
              <a:rPr lang="cs-CZ" sz="20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přírodní/biologická)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0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elená aritmetika</a:t>
            </a:r>
            <a:r>
              <a:rPr lang="cs-CZ" sz="20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“: PŘÍRODA + SPOLEČNOST = CELEK</a:t>
            </a:r>
            <a:endParaRPr lang="cs-CZ" sz="20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</a:rPr>
              <a:t>Tento pohled </a:t>
            </a:r>
            <a:r>
              <a:rPr lang="cs-CZ" sz="2000" b="1" dirty="0">
                <a:solidFill>
                  <a:schemeClr val="tx2"/>
                </a:solidFill>
              </a:rPr>
              <a:t>přehlíží mocenské hierarchie + přehlíží, že akumulace kapitálu se děje v síti mezidruhových </a:t>
            </a:r>
            <a:r>
              <a:rPr lang="cs-CZ" sz="2000" b="1" dirty="0" smtClean="0">
                <a:solidFill>
                  <a:schemeClr val="tx2"/>
                </a:solidFill>
              </a:rPr>
              <a:t>závislostech</a:t>
            </a:r>
            <a:endParaRPr lang="cs-CZ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12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728382-0161-4C4A-9CD8-8BC1CF1B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26" y="387787"/>
            <a:ext cx="9833548" cy="885258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accent6"/>
                </a:solidFill>
              </a:rPr>
              <a:t>Příroda X lidství (humanity)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759B2-CE21-463A-91D1-4BCF0596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6" y="1660831"/>
            <a:ext cx="9909748" cy="44463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2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lidí</a:t>
            </a:r>
            <a:r>
              <a:rPr lang="cs-CZ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odvozována od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opozice Lidství / Příroda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mnoho lidí v kapitalistické ekonomice (ženy, </a:t>
            </a: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fričané, indiáni…) je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vykázáno do sféry „ne-lidí“, nebo „ne-tak-zcela lidí“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pak s nimi mohou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kapitalisté zacházet jako s něčím levným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(levná pracovní síla),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bezcenným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(bez nároku na respekt a důstojnost)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Vykořisťování</a:t>
            </a:r>
          </a:p>
          <a:p>
            <a:pPr marL="0" indent="0" algn="ctr">
              <a:buNone/>
            </a:pPr>
            <a:endParaRPr lang="cs-CZ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tx2"/>
                </a:solidFill>
              </a:rPr>
              <a:t>Stejná logika: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takových lidí, ale i zvířat, půdy, lesů a další mimolidské přírody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neviditelná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nebo téměř neviditelná =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kapitalismus stojí na ontologii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která přiznává hodnotu jen nějaké práci a některým životům, a většinu naopak </a:t>
            </a:r>
            <a:r>
              <a:rPr lang="cs-CZ" sz="20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vylučuje</a:t>
            </a:r>
          </a:p>
          <a:p>
            <a:pPr marL="0" indent="0" algn="ctr">
              <a:buNone/>
            </a:pP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Kapitalismus funguje na principu „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Cheap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je rozšířen i na některé lidi</a:t>
            </a:r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768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106EB-FED5-413D-9BEF-7972916E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693420"/>
            <a:ext cx="10375656" cy="598170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cs-CZ" sz="2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 kapitalismu není primárně spalování fosilních paliv </a:t>
            </a:r>
          </a:p>
          <a:p>
            <a:pPr marL="0" lvl="0" indent="0" algn="ctr">
              <a:buNone/>
            </a:pPr>
            <a:r>
              <a:rPr lang="cs-CZ" sz="2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</a:p>
          <a:p>
            <a:pPr marL="0" lvl="0" indent="0" algn="ctr">
              <a:buNone/>
            </a:pPr>
            <a:r>
              <a:rPr lang="cs-CZ" sz="2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reálná platnost abstraktní karteziánské distinkce Člověk x Příroda, </a:t>
            </a:r>
          </a:p>
          <a:p>
            <a:pPr marL="0" lvl="0" indent="0" algn="ctr">
              <a:buNone/>
            </a:pP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jejímž jádrem není jen popis, ale i </a:t>
            </a:r>
            <a:r>
              <a:rPr lang="cs-CZ" sz="2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ovládnutí </a:t>
            </a:r>
            <a:endParaRPr lang="cs-CZ" sz="2600" b="1" dirty="0" smtClean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(!!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Malm a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Hornborg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– trvají na tom, že analyticky je třeba tuto distinkci držet!)</a:t>
            </a:r>
          </a:p>
          <a:p>
            <a:pPr marL="0" lvl="0" indent="0" algn="ctr">
              <a:buNone/>
            </a:pPr>
            <a:endParaRPr lang="cs-CZ" sz="24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specificky měl tento dualismus dva efekty:</a:t>
            </a:r>
            <a:endParaRPr lang="cs-CZ" sz="2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endParaRPr lang="cs-CZ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přesunul do sféry „přírody“ spoustu lidí, kteří jsou pak </a:t>
            </a:r>
            <a:r>
              <a:rPr lang="cs-CZ" sz="2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vykořisťováni</a:t>
            </a:r>
            <a:endParaRPr lang="cs-CZ" sz="2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příroda je rozkouskována, </a:t>
            </a:r>
            <a:r>
              <a:rPr lang="cs-CZ" sz="26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fragmentarizována</a:t>
            </a: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rozdělena do zjednodušujících jednotek – pak je </a:t>
            </a:r>
            <a:r>
              <a:rPr lang="cs-CZ" sz="2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ovládána a využívána k produkci </a:t>
            </a:r>
            <a:r>
              <a:rPr lang="cs-CZ" sz="2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(zjednodušení + produkce – např. cukrové plantáže)</a:t>
            </a:r>
          </a:p>
          <a:p>
            <a:pPr marL="457200" lvl="1" indent="0">
              <a:buNone/>
            </a:pPr>
            <a:endParaRPr lang="cs-CZ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1000"/>
              </a:spcAft>
              <a:buNone/>
            </a:pPr>
            <a:r>
              <a:rPr lang="cs-CZ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Antropocén</a:t>
            </a:r>
            <a:r>
              <a:rPr lang="cs-CZ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buržoazní koncept: „</a:t>
            </a:r>
            <a:r>
              <a:rPr lang="cs-CZ" sz="24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to trik stejně starý jako modernita: bohatí a mocní vytvářejí problémy pro všechny a poté řeknou, že je třeba dávat vinu všem.</a:t>
            </a:r>
            <a:r>
              <a:rPr lang="cs-CZ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  <a:p>
            <a:pPr marL="0" lvl="0" indent="0" algn="r">
              <a:spcAft>
                <a:spcPts val="1000"/>
              </a:spcAft>
              <a:buNone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Moore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2017: 599)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91A7507-CABD-4D71-ABE3-E3D51D60163B}"/>
              </a:ext>
            </a:extLst>
          </p:cNvPr>
          <p:cNvSpPr/>
          <p:nvPr/>
        </p:nvSpPr>
        <p:spPr>
          <a:xfrm>
            <a:off x="5829824" y="2754929"/>
            <a:ext cx="316208" cy="27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71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2286</Words>
  <Application>Microsoft Office PowerPoint</Application>
  <PresentationFormat>Širokoúhlá obrazovka</PresentationFormat>
  <Paragraphs>164</Paragraphs>
  <Slides>17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Biome Light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Antropocén  Kritické koncepce</vt:lpstr>
      <vt:lpstr>Prezentace aplikace PowerPoint</vt:lpstr>
      <vt:lpstr>Donna Haraway, Noboru Ishikawa, Scott F. Gilbert, Kenneth Olwig, Anna L. Tsing &amp; Nils Bubandt. 2016. Anthropologists Are Talking – About the Anthropocene. Ethnos, 81(3): 535-564</vt:lpstr>
      <vt:lpstr>Moore, J., W. 2017. The Capitalocene, Part I: on the nature and origins of our ecological crisis. The Journal of Peasant Studies</vt:lpstr>
      <vt:lpstr>  „… kapitalismus nikoli jako ekonomický systém, ale situovaná multi-species světová ekologie (situated and multispecies world-ecology) kapitálu, moci a re/produkce“   (Moore 2017: 609)</vt:lpstr>
      <vt:lpstr>Lidství x příroda v příběhu Antropocénu</vt:lpstr>
      <vt:lpstr>„Past“ antropocénu</vt:lpstr>
      <vt:lpstr>Příroda X lidství (humanity)</vt:lpstr>
      <vt:lpstr>Prezentace aplikace PowerPoint</vt:lpstr>
      <vt:lpstr>KAPITALOCÉN – kritická, politizovaná alternativa</vt:lpstr>
      <vt:lpstr>Spojení „vědeckého“ a „politického“</vt:lpstr>
      <vt:lpstr>Technické přístupy – př. Geoinženýrství</vt:lpstr>
      <vt:lpstr>Spekulativní kolaborativní přístupy </vt:lpstr>
      <vt:lpstr>„Ghosts and Monsters“ Experimentální, kolaborativní přístupy</vt:lpstr>
      <vt:lpstr> Experimentální, kolaborativní přístupy - KRITIKA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Zandlová</dc:creator>
  <cp:lastModifiedBy>Markéta Zandlová</cp:lastModifiedBy>
  <cp:revision>16</cp:revision>
  <dcterms:created xsi:type="dcterms:W3CDTF">2020-11-22T12:44:18Z</dcterms:created>
  <dcterms:modified xsi:type="dcterms:W3CDTF">2023-11-12T19:56:07Z</dcterms:modified>
</cp:coreProperties>
</file>