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81" d="100"/>
          <a:sy n="8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13.12.2021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Jištění a lezení </a:t>
            </a:r>
            <a:r>
              <a:rPr lang="cs-CZ" dirty="0" err="1"/>
              <a:t>druholezce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13.12.2021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/>
              <a:t>Cílem hodiny je získat základní povědomí o odlišných rolích ve dvojčlenném lezeckém družstvu.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Průběh</a:t>
            </a:r>
          </a:p>
          <a:p>
            <a:pPr>
              <a:buNone/>
            </a:pPr>
            <a:r>
              <a:rPr lang="cs-CZ" dirty="0"/>
              <a:t>Praktická výuka na umělé stěně.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Lezecké styly.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Použití jistících prostředků používaných ve VL (slaňovací osma).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Povelová technika a komunikace.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Navázání </a:t>
            </a:r>
            <a:r>
              <a:rPr lang="cs-CZ" dirty="0" err="1"/>
              <a:t>druholezce</a:t>
            </a:r>
            <a:r>
              <a:rPr lang="cs-CZ" dirty="0"/>
              <a:t> (UIAA, plochou </a:t>
            </a:r>
            <a:r>
              <a:rPr lang="cs-CZ" dirty="0" err="1"/>
              <a:t>smycí</a:t>
            </a:r>
            <a:r>
              <a:rPr lang="cs-CZ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Lezení TR a činnost v obou rolích.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84F82D-565D-4FA1-B597-72208BB229CD}"/>
</file>

<file path=customXml/itemProps2.xml><?xml version="1.0" encoding="utf-8"?>
<ds:datastoreItem xmlns:ds="http://schemas.openxmlformats.org/officeDocument/2006/customXml" ds:itemID="{7CD6FB7C-8357-47D1-ADF2-E65A085D7F1D}"/>
</file>

<file path=customXml/itemProps3.xml><?xml version="1.0" encoding="utf-8"?>
<ds:datastoreItem xmlns:ds="http://schemas.openxmlformats.org/officeDocument/2006/customXml" ds:itemID="{1288AB7C-039A-4AB1-BCE6-D16A5BC5202C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158</TotalTime>
  <Words>247</Words>
  <Application>Microsoft Office PowerPoint</Application>
  <PresentationFormat>Předvádění na obrazovce (4:3)</PresentationFormat>
  <Paragraphs>28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Vladimír Michalička</cp:lastModifiedBy>
  <cp:revision>31</cp:revision>
  <dcterms:modified xsi:type="dcterms:W3CDTF">2021-12-13T13:27:05Z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