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Jištění a lezení </a:t>
            </a:r>
            <a:r>
              <a:rPr lang="cs-CZ" dirty="0" err="1"/>
              <a:t>druholezce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hodiny je získat základní povědomí o odlišných rolích ve dvojčlenném lezeckém družstvu.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umělé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Lezecké styly.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Použití jistících prostředků používaných ve VL (slaňovací osma).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Povelová technika a komunikace.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Navázání </a:t>
            </a:r>
            <a:r>
              <a:rPr lang="cs-CZ" dirty="0" err="1"/>
              <a:t>druholezce</a:t>
            </a:r>
            <a:r>
              <a:rPr lang="cs-CZ" dirty="0"/>
              <a:t> (UIAA, plochou </a:t>
            </a:r>
            <a:r>
              <a:rPr lang="cs-CZ" dirty="0" err="1"/>
              <a:t>smycí</a:t>
            </a:r>
            <a:r>
              <a:rPr lang="cs-CZ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Lezení TR a činnost v obou rolích.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84F82D-565D-4FA1-B597-72208BB229CD}"/>
</file>

<file path=customXml/itemProps2.xml><?xml version="1.0" encoding="utf-8"?>
<ds:datastoreItem xmlns:ds="http://schemas.openxmlformats.org/officeDocument/2006/customXml" ds:itemID="{7CD6FB7C-8357-47D1-ADF2-E65A085D7F1D}"/>
</file>

<file path=customXml/itemProps3.xml><?xml version="1.0" encoding="utf-8"?>
<ds:datastoreItem xmlns:ds="http://schemas.openxmlformats.org/officeDocument/2006/customXml" ds:itemID="{1288AB7C-039A-4AB1-BCE6-D16A5BC5202C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247</Words>
  <Application>Microsoft Office PowerPoint</Application>
  <PresentationFormat>Předvádění na obrazovce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31</cp:revision>
  <dcterms:modified xsi:type="dcterms:W3CDTF">2021-12-13T13:27:05Z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