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0" r:id="rId6"/>
    <p:sldId id="281" r:id="rId7"/>
    <p:sldId id="279" r:id="rId8"/>
    <p:sldId id="273" r:id="rId9"/>
    <p:sldId id="282" r:id="rId10"/>
    <p:sldId id="283" r:id="rId11"/>
    <p:sldId id="284" r:id="rId12"/>
    <p:sldId id="285" r:id="rId13"/>
    <p:sldId id="277" r:id="rId14"/>
    <p:sldId id="262" r:id="rId15"/>
    <p:sldId id="263" r:id="rId16"/>
    <p:sldId id="286" r:id="rId17"/>
    <p:sldId id="289" r:id="rId18"/>
    <p:sldId id="287" r:id="rId19"/>
    <p:sldId id="288" r:id="rId20"/>
    <p:sldId id="278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00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4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chart3" loCatId="relationship" qsTypeId="urn:microsoft.com/office/officeart/2005/8/quickstyle/3d1" qsCatId="3D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F05E608-FD4F-4788-A748-109AFB1F5537}" type="pres">
      <dgm:prSet presAssocID="{FDE0C96E-4F63-4F5B-BA63-CABD27326C2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03B52CB-4B91-4801-9C7B-AA062AD0E807}" type="presOf" srcId="{FDE0C96E-4F63-4F5B-BA63-CABD27326C2C}" destId="{0F05E608-FD4F-4788-A748-109AFB1F5537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1FE7F-82F2-4E12-A313-259AFB408D00}" type="doc">
      <dgm:prSet loTypeId="urn:microsoft.com/office/officeart/2005/8/layout/chart3" loCatId="relationship" qsTypeId="urn:microsoft.com/office/officeart/2005/8/quickstyle/simple1" qsCatId="simple" csTypeId="urn:microsoft.com/office/officeart/2005/8/colors/accent2_4" csCatId="accent2" phldr="1"/>
      <dgm:spPr/>
    </dgm:pt>
    <dgm:pt modelId="{B3151561-23CD-41F4-BF4E-31AF4666A267}">
      <dgm:prSet phldrT="[Text]"/>
      <dgm:spPr/>
      <dgm:t>
        <a:bodyPr/>
        <a:lstStyle/>
        <a:p>
          <a:r>
            <a:rPr lang="cs-CZ" dirty="0" smtClean="0"/>
            <a:t>I. noc</a:t>
          </a:r>
          <a:endParaRPr lang="cs-CZ" dirty="0"/>
        </a:p>
      </dgm:t>
    </dgm:pt>
    <dgm:pt modelId="{1A08A1B7-1C18-4884-AB17-68122C890C64}" type="parTrans" cxnId="{3677D132-ED5E-47E2-A9EB-CA0E0D8F7670}">
      <dgm:prSet/>
      <dgm:spPr/>
      <dgm:t>
        <a:bodyPr/>
        <a:lstStyle/>
        <a:p>
          <a:endParaRPr lang="cs-CZ"/>
        </a:p>
      </dgm:t>
    </dgm:pt>
    <dgm:pt modelId="{25660BD3-CA52-43F5-A904-A99E4D826A16}" type="sibTrans" cxnId="{3677D132-ED5E-47E2-A9EB-CA0E0D8F7670}">
      <dgm:prSet/>
      <dgm:spPr/>
      <dgm:t>
        <a:bodyPr/>
        <a:lstStyle/>
        <a:p>
          <a:endParaRPr lang="cs-CZ"/>
        </a:p>
      </dgm:t>
    </dgm:pt>
    <dgm:pt modelId="{058B078B-1784-406A-BC62-94ABBF30575E}">
      <dgm:prSet phldrT="[Text]" custT="1"/>
      <dgm:spPr/>
      <dgm:t>
        <a:bodyPr/>
        <a:lstStyle/>
        <a:p>
          <a:r>
            <a:rPr lang="cs-CZ" sz="1500" dirty="0" smtClean="0"/>
            <a:t>II. Ráno – </a:t>
          </a:r>
          <a:r>
            <a:rPr lang="cs-CZ" sz="1200" dirty="0" smtClean="0"/>
            <a:t>důvěra, touha spatřit Boha</a:t>
          </a:r>
          <a:endParaRPr lang="cs-CZ" sz="1200" dirty="0"/>
        </a:p>
      </dgm:t>
    </dgm:pt>
    <dgm:pt modelId="{AA1FFAD0-560E-4431-A3B1-9C46690AA56B}" type="parTrans" cxnId="{78B39DDA-94C0-49D0-A7F7-DFF7889D6E3F}">
      <dgm:prSet/>
      <dgm:spPr/>
      <dgm:t>
        <a:bodyPr/>
        <a:lstStyle/>
        <a:p>
          <a:endParaRPr lang="cs-CZ"/>
        </a:p>
      </dgm:t>
    </dgm:pt>
    <dgm:pt modelId="{9F7D23FD-3B89-49DC-816D-FAD2A3EEF181}" type="sibTrans" cxnId="{78B39DDA-94C0-49D0-A7F7-DFF7889D6E3F}">
      <dgm:prSet/>
      <dgm:spPr/>
      <dgm:t>
        <a:bodyPr/>
        <a:lstStyle/>
        <a:p>
          <a:endParaRPr lang="cs-CZ"/>
        </a:p>
      </dgm:t>
    </dgm:pt>
    <dgm:pt modelId="{8C0E9B30-8795-414B-8BA3-0521658B1155}">
      <dgm:prSet phldrT="[Text]" custT="1"/>
      <dgm:spPr/>
      <dgm:t>
        <a:bodyPr/>
        <a:lstStyle/>
        <a:p>
          <a:r>
            <a:rPr lang="cs-CZ" sz="1500" dirty="0" smtClean="0"/>
            <a:t>III. Poledne </a:t>
          </a:r>
          <a:r>
            <a:rPr lang="cs-CZ" sz="1200" dirty="0" smtClean="0"/>
            <a:t>- slavnostní, kolektivní, velké události izraelských dějin</a:t>
          </a:r>
          <a:endParaRPr lang="cs-CZ" sz="1200" dirty="0"/>
        </a:p>
      </dgm:t>
    </dgm:pt>
    <dgm:pt modelId="{598A0EED-5E6B-4A79-826E-E09D66B0E86A}" type="parTrans" cxnId="{58D7ABAA-B4CD-4FC8-9A9B-7BFCC838F43A}">
      <dgm:prSet/>
      <dgm:spPr/>
      <dgm:t>
        <a:bodyPr/>
        <a:lstStyle/>
        <a:p>
          <a:endParaRPr lang="cs-CZ"/>
        </a:p>
      </dgm:t>
    </dgm:pt>
    <dgm:pt modelId="{10751A06-69D5-4F6A-BD32-89F2C5E4DEA6}" type="sibTrans" cxnId="{58D7ABAA-B4CD-4FC8-9A9B-7BFCC838F43A}">
      <dgm:prSet/>
      <dgm:spPr/>
      <dgm:t>
        <a:bodyPr/>
        <a:lstStyle/>
        <a:p>
          <a:endParaRPr lang="cs-CZ"/>
        </a:p>
      </dgm:t>
    </dgm:pt>
    <dgm:pt modelId="{B64B4282-7266-4612-8083-C0CB2BE44477}">
      <dgm:prSet/>
      <dgm:spPr/>
      <dgm:t>
        <a:bodyPr/>
        <a:lstStyle/>
        <a:p>
          <a:r>
            <a:rPr lang="cs-CZ" dirty="0" smtClean="0"/>
            <a:t>V centru této knihy zvolání „Bože můj“</a:t>
          </a:r>
          <a:endParaRPr lang="cs-CZ" dirty="0"/>
        </a:p>
      </dgm:t>
    </dgm:pt>
    <dgm:pt modelId="{4A5254D4-B726-4261-875F-1226C91B2476}" type="parTrans" cxnId="{168CEAD3-DD83-4162-9291-5CAC4598485D}">
      <dgm:prSet/>
      <dgm:spPr/>
      <dgm:t>
        <a:bodyPr/>
        <a:lstStyle/>
        <a:p>
          <a:endParaRPr lang="cs-CZ"/>
        </a:p>
      </dgm:t>
    </dgm:pt>
    <dgm:pt modelId="{C023250E-7EB2-4312-A726-D5011D01FDEC}" type="sibTrans" cxnId="{168CEAD3-DD83-4162-9291-5CAC4598485D}">
      <dgm:prSet/>
      <dgm:spPr/>
      <dgm:t>
        <a:bodyPr/>
        <a:lstStyle/>
        <a:p>
          <a:endParaRPr lang="cs-CZ"/>
        </a:p>
      </dgm:t>
    </dgm:pt>
    <dgm:pt modelId="{A5D67DFA-A4B6-45F5-81AC-BFA4F25701DC}">
      <dgm:prSet/>
      <dgm:spPr/>
      <dgm:t>
        <a:bodyPr/>
        <a:lstStyle/>
        <a:p>
          <a:endParaRPr lang="cs-CZ"/>
        </a:p>
      </dgm:t>
    </dgm:pt>
    <dgm:pt modelId="{D336018D-FA37-4A3C-AC2F-858B1C334F25}" type="parTrans" cxnId="{AB05B08F-B555-4857-94BE-C4263CC7064E}">
      <dgm:prSet/>
      <dgm:spPr/>
      <dgm:t>
        <a:bodyPr/>
        <a:lstStyle/>
        <a:p>
          <a:endParaRPr lang="cs-CZ"/>
        </a:p>
      </dgm:t>
    </dgm:pt>
    <dgm:pt modelId="{EEC0F743-23C2-4A94-89EF-F8ACD3663780}" type="sibTrans" cxnId="{AB05B08F-B555-4857-94BE-C4263CC7064E}">
      <dgm:prSet/>
      <dgm:spPr/>
      <dgm:t>
        <a:bodyPr/>
        <a:lstStyle/>
        <a:p>
          <a:endParaRPr lang="cs-CZ"/>
        </a:p>
      </dgm:t>
    </dgm:pt>
    <dgm:pt modelId="{AF30E94F-FE08-4353-855A-FEE0B5D5A8EE}">
      <dgm:prSet phldrT="[Text]"/>
      <dgm:spPr/>
      <dgm:t>
        <a:bodyPr/>
        <a:lstStyle/>
        <a:p>
          <a:r>
            <a:rPr lang="cs-CZ" dirty="0" smtClean="0"/>
            <a:t>IV. Večer – žalmy království, eschatologické</a:t>
          </a:r>
          <a:endParaRPr lang="cs-CZ" dirty="0"/>
        </a:p>
      </dgm:t>
    </dgm:pt>
    <dgm:pt modelId="{0BE4CC16-3A47-47A9-9685-8116017FD628}" type="parTrans" cxnId="{067C8124-A0E4-4F94-8A7F-1C44D9F88124}">
      <dgm:prSet/>
      <dgm:spPr/>
      <dgm:t>
        <a:bodyPr/>
        <a:lstStyle/>
        <a:p>
          <a:endParaRPr lang="cs-CZ"/>
        </a:p>
      </dgm:t>
    </dgm:pt>
    <dgm:pt modelId="{86C2DFE4-C5FB-449C-AD61-CC1A24796C0E}" type="sibTrans" cxnId="{067C8124-A0E4-4F94-8A7F-1C44D9F88124}">
      <dgm:prSet/>
      <dgm:spPr/>
      <dgm:t>
        <a:bodyPr/>
        <a:lstStyle/>
        <a:p>
          <a:endParaRPr lang="cs-CZ"/>
        </a:p>
      </dgm:t>
    </dgm:pt>
    <dgm:pt modelId="{63E76E46-EDA2-49FD-B201-80F68FC79AAC}">
      <dgm:prSet phldrT="[Text]" custT="1"/>
      <dgm:spPr/>
      <dgm:t>
        <a:bodyPr/>
        <a:lstStyle/>
        <a:p>
          <a:r>
            <a:rPr lang="cs-CZ" sz="1400" dirty="0" smtClean="0"/>
            <a:t>V. nové ráno – </a:t>
          </a:r>
          <a:r>
            <a:rPr lang="cs-CZ" sz="1200" dirty="0" smtClean="0"/>
            <a:t>nové díkůvzdání a radost, vyplývá z předchozí části</a:t>
          </a:r>
          <a:endParaRPr lang="cs-CZ" sz="1400" dirty="0"/>
        </a:p>
      </dgm:t>
    </dgm:pt>
    <dgm:pt modelId="{79DD24F8-B73E-49F0-B6EA-13F43030A7C7}" type="parTrans" cxnId="{98D6C69E-C1A9-4EEC-9708-72A8AC5D31A8}">
      <dgm:prSet/>
      <dgm:spPr/>
      <dgm:t>
        <a:bodyPr/>
        <a:lstStyle/>
        <a:p>
          <a:endParaRPr lang="cs-CZ"/>
        </a:p>
      </dgm:t>
    </dgm:pt>
    <dgm:pt modelId="{E1278CE6-020D-439B-8E8B-3D2FDA311768}" type="sibTrans" cxnId="{98D6C69E-C1A9-4EEC-9708-72A8AC5D31A8}">
      <dgm:prSet/>
      <dgm:spPr/>
      <dgm:t>
        <a:bodyPr/>
        <a:lstStyle/>
        <a:p>
          <a:endParaRPr lang="cs-CZ"/>
        </a:p>
      </dgm:t>
    </dgm:pt>
    <dgm:pt modelId="{3C9D4B0E-2484-4364-9A99-BB903DFA405B}" type="pres">
      <dgm:prSet presAssocID="{8CC1FE7F-82F2-4E12-A313-259AFB408D00}" presName="compositeShape" presStyleCnt="0">
        <dgm:presLayoutVars>
          <dgm:chMax val="7"/>
          <dgm:dir/>
          <dgm:resizeHandles val="exact"/>
        </dgm:presLayoutVars>
      </dgm:prSet>
      <dgm:spPr/>
    </dgm:pt>
    <dgm:pt modelId="{87232B63-708B-4DFF-9AE2-D14BD94C0A16}" type="pres">
      <dgm:prSet presAssocID="{8CC1FE7F-82F2-4E12-A313-259AFB408D00}" presName="wedge1" presStyleLbl="node1" presStyleIdx="0" presStyleCnt="5" custLinFactNeighborX="-3970" custLinFactNeighborY="4938"/>
      <dgm:spPr/>
      <dgm:t>
        <a:bodyPr/>
        <a:lstStyle/>
        <a:p>
          <a:endParaRPr lang="cs-CZ"/>
        </a:p>
      </dgm:t>
    </dgm:pt>
    <dgm:pt modelId="{3ACC4427-53ED-4A14-98AB-AF45BBFA01D6}" type="pres">
      <dgm:prSet presAssocID="{8CC1FE7F-82F2-4E12-A313-259AFB408D0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E68C5F-6579-4CA0-A979-6AD32036228B}" type="pres">
      <dgm:prSet presAssocID="{8CC1FE7F-82F2-4E12-A313-259AFB408D00}" presName="wedge2" presStyleLbl="node1" presStyleIdx="1" presStyleCnt="5"/>
      <dgm:spPr/>
      <dgm:t>
        <a:bodyPr/>
        <a:lstStyle/>
        <a:p>
          <a:endParaRPr lang="cs-CZ"/>
        </a:p>
      </dgm:t>
    </dgm:pt>
    <dgm:pt modelId="{972DA7B9-9C67-4CD3-B4A0-4DF82A050EA4}" type="pres">
      <dgm:prSet presAssocID="{8CC1FE7F-82F2-4E12-A313-259AFB408D0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8B94DF-0267-4A70-965A-7D70826742FF}" type="pres">
      <dgm:prSet presAssocID="{8CC1FE7F-82F2-4E12-A313-259AFB408D00}" presName="wedge3" presStyleLbl="node1" presStyleIdx="2" presStyleCnt="5"/>
      <dgm:spPr/>
      <dgm:t>
        <a:bodyPr/>
        <a:lstStyle/>
        <a:p>
          <a:endParaRPr lang="cs-CZ"/>
        </a:p>
      </dgm:t>
    </dgm:pt>
    <dgm:pt modelId="{82865328-6171-47E3-B2EE-41FE11CAEA2F}" type="pres">
      <dgm:prSet presAssocID="{8CC1FE7F-82F2-4E12-A313-259AFB408D0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34A004-533A-4C26-9FAE-0F45C27E308C}" type="pres">
      <dgm:prSet presAssocID="{8CC1FE7F-82F2-4E12-A313-259AFB408D00}" presName="wedge4" presStyleLbl="node1" presStyleIdx="3" presStyleCnt="5"/>
      <dgm:spPr/>
      <dgm:t>
        <a:bodyPr/>
        <a:lstStyle/>
        <a:p>
          <a:endParaRPr lang="cs-CZ"/>
        </a:p>
      </dgm:t>
    </dgm:pt>
    <dgm:pt modelId="{0D58EEFB-3AE5-49B8-8175-C7CC31E2CD5E}" type="pres">
      <dgm:prSet presAssocID="{8CC1FE7F-82F2-4E12-A313-259AFB408D0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73B9C-C7A0-4EEA-B341-76760FEA03BC}" type="pres">
      <dgm:prSet presAssocID="{8CC1FE7F-82F2-4E12-A313-259AFB408D00}" presName="wedge5" presStyleLbl="node1" presStyleIdx="4" presStyleCnt="5"/>
      <dgm:spPr/>
      <dgm:t>
        <a:bodyPr/>
        <a:lstStyle/>
        <a:p>
          <a:endParaRPr lang="cs-CZ"/>
        </a:p>
      </dgm:t>
    </dgm:pt>
    <dgm:pt modelId="{FA37F601-9D64-41A6-ABE6-0EBEC1F9254A}" type="pres">
      <dgm:prSet presAssocID="{8CC1FE7F-82F2-4E12-A313-259AFB408D0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893DDE-FD2F-4D93-BD57-F8EF04624A04}" type="presOf" srcId="{058B078B-1784-406A-BC62-94ABBF30575E}" destId="{972DA7B9-9C67-4CD3-B4A0-4DF82A050EA4}" srcOrd="1" destOrd="0" presId="urn:microsoft.com/office/officeart/2005/8/layout/chart3"/>
    <dgm:cxn modelId="{688B905C-2A66-4685-9604-0B7D23DD841C}" type="presOf" srcId="{B64B4282-7266-4612-8083-C0CB2BE44477}" destId="{3ACC4427-53ED-4A14-98AB-AF45BBFA01D6}" srcOrd="1" destOrd="1" presId="urn:microsoft.com/office/officeart/2005/8/layout/chart3"/>
    <dgm:cxn modelId="{78B39DDA-94C0-49D0-A7F7-DFF7889D6E3F}" srcId="{8CC1FE7F-82F2-4E12-A313-259AFB408D00}" destId="{058B078B-1784-406A-BC62-94ABBF30575E}" srcOrd="1" destOrd="0" parTransId="{AA1FFAD0-560E-4431-A3B1-9C46690AA56B}" sibTransId="{9F7D23FD-3B89-49DC-816D-FAD2A3EEF181}"/>
    <dgm:cxn modelId="{98D6C69E-C1A9-4EEC-9708-72A8AC5D31A8}" srcId="{8CC1FE7F-82F2-4E12-A313-259AFB408D00}" destId="{63E76E46-EDA2-49FD-B201-80F68FC79AAC}" srcOrd="4" destOrd="0" parTransId="{79DD24F8-B73E-49F0-B6EA-13F43030A7C7}" sibTransId="{E1278CE6-020D-439B-8E8B-3D2FDA311768}"/>
    <dgm:cxn modelId="{C1B66DE2-0153-4FBA-B9D4-788527A9BD00}" type="presOf" srcId="{AF30E94F-FE08-4353-855A-FEE0B5D5A8EE}" destId="{6734A004-533A-4C26-9FAE-0F45C27E308C}" srcOrd="0" destOrd="0" presId="urn:microsoft.com/office/officeart/2005/8/layout/chart3"/>
    <dgm:cxn modelId="{067C8124-A0E4-4F94-8A7F-1C44D9F88124}" srcId="{8CC1FE7F-82F2-4E12-A313-259AFB408D00}" destId="{AF30E94F-FE08-4353-855A-FEE0B5D5A8EE}" srcOrd="3" destOrd="0" parTransId="{0BE4CC16-3A47-47A9-9685-8116017FD628}" sibTransId="{86C2DFE4-C5FB-449C-AD61-CC1A24796C0E}"/>
    <dgm:cxn modelId="{322E183C-AC11-4C51-8357-56AF4958021F}" type="presOf" srcId="{B64B4282-7266-4612-8083-C0CB2BE44477}" destId="{87232B63-708B-4DFF-9AE2-D14BD94C0A16}" srcOrd="0" destOrd="1" presId="urn:microsoft.com/office/officeart/2005/8/layout/chart3"/>
    <dgm:cxn modelId="{5E3C682C-BE0A-45A0-9D96-68881796C4A7}" type="presOf" srcId="{B3151561-23CD-41F4-BF4E-31AF4666A267}" destId="{3ACC4427-53ED-4A14-98AB-AF45BBFA01D6}" srcOrd="1" destOrd="0" presId="urn:microsoft.com/office/officeart/2005/8/layout/chart3"/>
    <dgm:cxn modelId="{A477B9BD-C2D1-4EA4-AC10-9E896CDDCEA3}" type="presOf" srcId="{63E76E46-EDA2-49FD-B201-80F68FC79AAC}" destId="{35873B9C-C7A0-4EEA-B341-76760FEA03BC}" srcOrd="0" destOrd="0" presId="urn:microsoft.com/office/officeart/2005/8/layout/chart3"/>
    <dgm:cxn modelId="{0E6793E2-673B-4F25-887D-903A977CF9B0}" type="presOf" srcId="{8C0E9B30-8795-414B-8BA3-0521658B1155}" destId="{82865328-6171-47E3-B2EE-41FE11CAEA2F}" srcOrd="1" destOrd="0" presId="urn:microsoft.com/office/officeart/2005/8/layout/chart3"/>
    <dgm:cxn modelId="{B41E3315-1A57-452B-B72B-7B91A23F8C17}" type="presOf" srcId="{058B078B-1784-406A-BC62-94ABBF30575E}" destId="{69E68C5F-6579-4CA0-A979-6AD32036228B}" srcOrd="0" destOrd="0" presId="urn:microsoft.com/office/officeart/2005/8/layout/chart3"/>
    <dgm:cxn modelId="{38E43DC1-160F-4EBC-B2B8-32EB9B576907}" type="presOf" srcId="{63E76E46-EDA2-49FD-B201-80F68FC79AAC}" destId="{FA37F601-9D64-41A6-ABE6-0EBEC1F9254A}" srcOrd="1" destOrd="0" presId="urn:microsoft.com/office/officeart/2005/8/layout/chart3"/>
    <dgm:cxn modelId="{3677D132-ED5E-47E2-A9EB-CA0E0D8F7670}" srcId="{8CC1FE7F-82F2-4E12-A313-259AFB408D00}" destId="{B3151561-23CD-41F4-BF4E-31AF4666A267}" srcOrd="0" destOrd="0" parTransId="{1A08A1B7-1C18-4884-AB17-68122C890C64}" sibTransId="{25660BD3-CA52-43F5-A904-A99E4D826A16}"/>
    <dgm:cxn modelId="{8F711441-F4CA-4836-9F69-AFB8470E425B}" type="presOf" srcId="{AF30E94F-FE08-4353-855A-FEE0B5D5A8EE}" destId="{0D58EEFB-3AE5-49B8-8175-C7CC31E2CD5E}" srcOrd="1" destOrd="0" presId="urn:microsoft.com/office/officeart/2005/8/layout/chart3"/>
    <dgm:cxn modelId="{948F4279-6A75-4101-9B45-9F90E673D674}" type="presOf" srcId="{B3151561-23CD-41F4-BF4E-31AF4666A267}" destId="{87232B63-708B-4DFF-9AE2-D14BD94C0A16}" srcOrd="0" destOrd="0" presId="urn:microsoft.com/office/officeart/2005/8/layout/chart3"/>
    <dgm:cxn modelId="{8301C5D8-4B8E-4F98-8345-BF093702432C}" type="presOf" srcId="{8CC1FE7F-82F2-4E12-A313-259AFB408D00}" destId="{3C9D4B0E-2484-4364-9A99-BB903DFA405B}" srcOrd="0" destOrd="0" presId="urn:microsoft.com/office/officeart/2005/8/layout/chart3"/>
    <dgm:cxn modelId="{58D7ABAA-B4CD-4FC8-9A9B-7BFCC838F43A}" srcId="{8CC1FE7F-82F2-4E12-A313-259AFB408D00}" destId="{8C0E9B30-8795-414B-8BA3-0521658B1155}" srcOrd="2" destOrd="0" parTransId="{598A0EED-5E6B-4A79-826E-E09D66B0E86A}" sibTransId="{10751A06-69D5-4F6A-BD32-89F2C5E4DEA6}"/>
    <dgm:cxn modelId="{9338DEDE-90B7-42F9-8114-2834BF22A888}" type="presOf" srcId="{A5D67DFA-A4B6-45F5-81AC-BFA4F25701DC}" destId="{3ACC4427-53ED-4A14-98AB-AF45BBFA01D6}" srcOrd="1" destOrd="2" presId="urn:microsoft.com/office/officeart/2005/8/layout/chart3"/>
    <dgm:cxn modelId="{D02B7C89-18F4-4711-B75C-280D716A49B1}" type="presOf" srcId="{A5D67DFA-A4B6-45F5-81AC-BFA4F25701DC}" destId="{87232B63-708B-4DFF-9AE2-D14BD94C0A16}" srcOrd="0" destOrd="2" presId="urn:microsoft.com/office/officeart/2005/8/layout/chart3"/>
    <dgm:cxn modelId="{AB05B08F-B555-4857-94BE-C4263CC7064E}" srcId="{B3151561-23CD-41F4-BF4E-31AF4666A267}" destId="{A5D67DFA-A4B6-45F5-81AC-BFA4F25701DC}" srcOrd="1" destOrd="0" parTransId="{D336018D-FA37-4A3C-AC2F-858B1C334F25}" sibTransId="{EEC0F743-23C2-4A94-89EF-F8ACD3663780}"/>
    <dgm:cxn modelId="{F7F1051A-29EC-490D-93A3-B3D0984DCB41}" type="presOf" srcId="{8C0E9B30-8795-414B-8BA3-0521658B1155}" destId="{BA8B94DF-0267-4A70-965A-7D70826742FF}" srcOrd="0" destOrd="0" presId="urn:microsoft.com/office/officeart/2005/8/layout/chart3"/>
    <dgm:cxn modelId="{168CEAD3-DD83-4162-9291-5CAC4598485D}" srcId="{B3151561-23CD-41F4-BF4E-31AF4666A267}" destId="{B64B4282-7266-4612-8083-C0CB2BE44477}" srcOrd="0" destOrd="0" parTransId="{4A5254D4-B726-4261-875F-1226C91B2476}" sibTransId="{C023250E-7EB2-4312-A726-D5011D01FDEC}"/>
    <dgm:cxn modelId="{11692479-B8A0-43F0-9A0A-5D9311ED9096}" type="presParOf" srcId="{3C9D4B0E-2484-4364-9A99-BB903DFA405B}" destId="{87232B63-708B-4DFF-9AE2-D14BD94C0A16}" srcOrd="0" destOrd="0" presId="urn:microsoft.com/office/officeart/2005/8/layout/chart3"/>
    <dgm:cxn modelId="{49B5C1B5-68C9-4753-8C9B-58C2E9A0D255}" type="presParOf" srcId="{3C9D4B0E-2484-4364-9A99-BB903DFA405B}" destId="{3ACC4427-53ED-4A14-98AB-AF45BBFA01D6}" srcOrd="1" destOrd="0" presId="urn:microsoft.com/office/officeart/2005/8/layout/chart3"/>
    <dgm:cxn modelId="{435C0C47-A5D0-47E4-8906-2CF401882203}" type="presParOf" srcId="{3C9D4B0E-2484-4364-9A99-BB903DFA405B}" destId="{69E68C5F-6579-4CA0-A979-6AD32036228B}" srcOrd="2" destOrd="0" presId="urn:microsoft.com/office/officeart/2005/8/layout/chart3"/>
    <dgm:cxn modelId="{737F00CD-8C75-4945-BE91-83C2A70D8BA7}" type="presParOf" srcId="{3C9D4B0E-2484-4364-9A99-BB903DFA405B}" destId="{972DA7B9-9C67-4CD3-B4A0-4DF82A050EA4}" srcOrd="3" destOrd="0" presId="urn:microsoft.com/office/officeart/2005/8/layout/chart3"/>
    <dgm:cxn modelId="{4995AE36-A933-4E5A-ABF7-23C7EAD4D6C0}" type="presParOf" srcId="{3C9D4B0E-2484-4364-9A99-BB903DFA405B}" destId="{BA8B94DF-0267-4A70-965A-7D70826742FF}" srcOrd="4" destOrd="0" presId="urn:microsoft.com/office/officeart/2005/8/layout/chart3"/>
    <dgm:cxn modelId="{556EE6D9-547A-4D60-B8D9-69A683261D0D}" type="presParOf" srcId="{3C9D4B0E-2484-4364-9A99-BB903DFA405B}" destId="{82865328-6171-47E3-B2EE-41FE11CAEA2F}" srcOrd="5" destOrd="0" presId="urn:microsoft.com/office/officeart/2005/8/layout/chart3"/>
    <dgm:cxn modelId="{8475472C-F0D7-4203-9BA9-5CAE5B12F1F4}" type="presParOf" srcId="{3C9D4B0E-2484-4364-9A99-BB903DFA405B}" destId="{6734A004-533A-4C26-9FAE-0F45C27E308C}" srcOrd="6" destOrd="0" presId="urn:microsoft.com/office/officeart/2005/8/layout/chart3"/>
    <dgm:cxn modelId="{BE36849E-6FA2-49D8-8733-025D7BF0BCDA}" type="presParOf" srcId="{3C9D4B0E-2484-4364-9A99-BB903DFA405B}" destId="{0D58EEFB-3AE5-49B8-8175-C7CC31E2CD5E}" srcOrd="7" destOrd="0" presId="urn:microsoft.com/office/officeart/2005/8/layout/chart3"/>
    <dgm:cxn modelId="{F43B9D91-BFFB-4DD9-9231-68E4A6B26EDF}" type="presParOf" srcId="{3C9D4B0E-2484-4364-9A99-BB903DFA405B}" destId="{35873B9C-C7A0-4EEA-B341-76760FEA03BC}" srcOrd="8" destOrd="0" presId="urn:microsoft.com/office/officeart/2005/8/layout/chart3"/>
    <dgm:cxn modelId="{7D6BA2E0-0CD7-4604-9AE1-85F468470BB4}" type="presParOf" srcId="{3C9D4B0E-2484-4364-9A99-BB903DFA405B}" destId="{FA37F601-9D64-41A6-ABE6-0EBEC1F9254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2DBDF-5F5B-4821-94A0-0F49DB0E90C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8C5F42C-7728-45D2-BC2C-572F6F893AE6}">
      <dgm:prSet phldrT="[Text]"/>
      <dgm:spPr/>
      <dgm:t>
        <a:bodyPr/>
        <a:lstStyle/>
        <a:p>
          <a:r>
            <a:rPr lang="cs-CZ" dirty="0" smtClean="0"/>
            <a:t>I. dětství</a:t>
          </a:r>
          <a:endParaRPr lang="cs-CZ" dirty="0"/>
        </a:p>
      </dgm:t>
    </dgm:pt>
    <dgm:pt modelId="{934D89F3-D8A5-43E8-8F8B-BD8A913E7BD6}" type="parTrans" cxnId="{43CE0248-25DC-4A10-9214-23845D95E39B}">
      <dgm:prSet/>
      <dgm:spPr/>
      <dgm:t>
        <a:bodyPr/>
        <a:lstStyle/>
        <a:p>
          <a:endParaRPr lang="cs-CZ"/>
        </a:p>
      </dgm:t>
    </dgm:pt>
    <dgm:pt modelId="{1E1E1798-979C-431E-B03C-D4370FE8E648}" type="sibTrans" cxnId="{43CE0248-25DC-4A10-9214-23845D95E39B}">
      <dgm:prSet/>
      <dgm:spPr/>
      <dgm:t>
        <a:bodyPr/>
        <a:lstStyle/>
        <a:p>
          <a:endParaRPr lang="cs-CZ"/>
        </a:p>
      </dgm:t>
    </dgm:pt>
    <dgm:pt modelId="{73E707A5-C59E-433F-B030-94FBD0C4C3F5}">
      <dgm:prSet phldrT="[Text]"/>
      <dgm:spPr/>
      <dgm:t>
        <a:bodyPr/>
        <a:lstStyle/>
        <a:p>
          <a:r>
            <a:rPr lang="cs-CZ" dirty="0" smtClean="0"/>
            <a:t>II. mládí</a:t>
          </a:r>
          <a:endParaRPr lang="cs-CZ" dirty="0"/>
        </a:p>
      </dgm:t>
    </dgm:pt>
    <dgm:pt modelId="{CC383438-D1C7-416E-A81F-C6DB01C06D81}" type="parTrans" cxnId="{FB87EA82-07A6-467F-B1DF-18328C55E4E5}">
      <dgm:prSet/>
      <dgm:spPr/>
      <dgm:t>
        <a:bodyPr/>
        <a:lstStyle/>
        <a:p>
          <a:endParaRPr lang="cs-CZ"/>
        </a:p>
      </dgm:t>
    </dgm:pt>
    <dgm:pt modelId="{5B88C036-07F6-4276-9BEC-2F391929C1EB}" type="sibTrans" cxnId="{FB87EA82-07A6-467F-B1DF-18328C55E4E5}">
      <dgm:prSet/>
      <dgm:spPr/>
      <dgm:t>
        <a:bodyPr/>
        <a:lstStyle/>
        <a:p>
          <a:endParaRPr lang="cs-CZ"/>
        </a:p>
      </dgm:t>
    </dgm:pt>
    <dgm:pt modelId="{8F4A1709-A891-4386-87F7-CD173C88E7C2}">
      <dgm:prSet phldrT="[Text]"/>
      <dgm:spPr/>
      <dgm:t>
        <a:bodyPr/>
        <a:lstStyle/>
        <a:p>
          <a:r>
            <a:rPr lang="cs-CZ" dirty="0" smtClean="0"/>
            <a:t>III. Zralost</a:t>
          </a:r>
          <a:endParaRPr lang="cs-CZ" dirty="0"/>
        </a:p>
      </dgm:t>
    </dgm:pt>
    <dgm:pt modelId="{2D8878C1-B931-4D06-91B1-B994D75B2040}" type="parTrans" cxnId="{6B80D5DE-26CA-4A84-AC7D-CEF7C12BF6D3}">
      <dgm:prSet/>
      <dgm:spPr/>
      <dgm:t>
        <a:bodyPr/>
        <a:lstStyle/>
        <a:p>
          <a:endParaRPr lang="cs-CZ"/>
        </a:p>
      </dgm:t>
    </dgm:pt>
    <dgm:pt modelId="{2D8CFA3A-914B-447F-A18A-E486D21350A6}" type="sibTrans" cxnId="{6B80D5DE-26CA-4A84-AC7D-CEF7C12BF6D3}">
      <dgm:prSet/>
      <dgm:spPr/>
      <dgm:t>
        <a:bodyPr/>
        <a:lstStyle/>
        <a:p>
          <a:endParaRPr lang="cs-CZ"/>
        </a:p>
      </dgm:t>
    </dgm:pt>
    <dgm:pt modelId="{569BB76F-24F7-433E-B96B-1A33F96DF26E}">
      <dgm:prSet phldrT="[Text]"/>
      <dgm:spPr/>
      <dgm:t>
        <a:bodyPr/>
        <a:lstStyle/>
        <a:p>
          <a:r>
            <a:rPr lang="cs-CZ" dirty="0" smtClean="0"/>
            <a:t>IV. Boží království</a:t>
          </a:r>
          <a:endParaRPr lang="cs-CZ" dirty="0"/>
        </a:p>
      </dgm:t>
    </dgm:pt>
    <dgm:pt modelId="{FCA93EAD-54E4-4D7D-B968-9656E26F3FD8}" type="parTrans" cxnId="{66CDE449-D159-4766-A5CF-9265BBDAB4F1}">
      <dgm:prSet/>
      <dgm:spPr/>
      <dgm:t>
        <a:bodyPr/>
        <a:lstStyle/>
        <a:p>
          <a:endParaRPr lang="cs-CZ"/>
        </a:p>
      </dgm:t>
    </dgm:pt>
    <dgm:pt modelId="{008F2CF0-F4B2-4C61-98BE-73AF5787BF80}" type="sibTrans" cxnId="{66CDE449-D159-4766-A5CF-9265BBDAB4F1}">
      <dgm:prSet/>
      <dgm:spPr/>
      <dgm:t>
        <a:bodyPr/>
        <a:lstStyle/>
        <a:p>
          <a:endParaRPr lang="cs-CZ"/>
        </a:p>
      </dgm:t>
    </dgm:pt>
    <dgm:pt modelId="{D36C30C5-2BAF-460D-A801-A1F2A41F3529}">
      <dgm:prSet phldrT="[Text]"/>
      <dgm:spPr/>
      <dgm:t>
        <a:bodyPr/>
        <a:lstStyle/>
        <a:p>
          <a:r>
            <a:rPr lang="cs-CZ" dirty="0" smtClean="0"/>
            <a:t>V. Chvála celého stvoření</a:t>
          </a:r>
          <a:endParaRPr lang="cs-CZ" dirty="0"/>
        </a:p>
      </dgm:t>
    </dgm:pt>
    <dgm:pt modelId="{D41706F6-B2AF-4A5C-8CAE-74CC3D9E8810}" type="parTrans" cxnId="{88B583F8-F72A-4E7C-8DE6-05692ACAA4A8}">
      <dgm:prSet/>
      <dgm:spPr/>
      <dgm:t>
        <a:bodyPr/>
        <a:lstStyle/>
        <a:p>
          <a:endParaRPr lang="cs-CZ"/>
        </a:p>
      </dgm:t>
    </dgm:pt>
    <dgm:pt modelId="{17D026BC-B0E7-4F43-A01A-23F5012A0FCD}" type="sibTrans" cxnId="{88B583F8-F72A-4E7C-8DE6-05692ACAA4A8}">
      <dgm:prSet/>
      <dgm:spPr/>
      <dgm:t>
        <a:bodyPr/>
        <a:lstStyle/>
        <a:p>
          <a:endParaRPr lang="cs-CZ"/>
        </a:p>
      </dgm:t>
    </dgm:pt>
    <dgm:pt modelId="{22F3435A-A07B-486B-A4B7-1798186545DC}" type="pres">
      <dgm:prSet presAssocID="{4322DBDF-5F5B-4821-94A0-0F49DB0E90CA}" presName="Name0" presStyleCnt="0">
        <dgm:presLayoutVars>
          <dgm:dir/>
          <dgm:resizeHandles val="exact"/>
        </dgm:presLayoutVars>
      </dgm:prSet>
      <dgm:spPr/>
    </dgm:pt>
    <dgm:pt modelId="{E8CBE1CA-AC12-4E35-B315-60EF38763606}" type="pres">
      <dgm:prSet presAssocID="{78C5F42C-7728-45D2-BC2C-572F6F893A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263A11-F7A4-4E10-A770-FDE976188BA5}" type="pres">
      <dgm:prSet presAssocID="{1E1E1798-979C-431E-B03C-D4370FE8E648}" presName="sibTrans" presStyleLbl="sibTrans2D1" presStyleIdx="0" presStyleCnt="4"/>
      <dgm:spPr/>
      <dgm:t>
        <a:bodyPr/>
        <a:lstStyle/>
        <a:p>
          <a:endParaRPr lang="cs-CZ"/>
        </a:p>
      </dgm:t>
    </dgm:pt>
    <dgm:pt modelId="{6856CC2E-598C-4FF9-BD01-DB01EE9C2346}" type="pres">
      <dgm:prSet presAssocID="{1E1E1798-979C-431E-B03C-D4370FE8E648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4AEB5877-01A9-4B5A-889F-F74F17774C48}" type="pres">
      <dgm:prSet presAssocID="{73E707A5-C59E-433F-B030-94FBD0C4C3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08CA02-ECD9-4CBF-8F61-918C7736CA7A}" type="pres">
      <dgm:prSet presAssocID="{5B88C036-07F6-4276-9BEC-2F391929C1EB}" presName="sibTrans" presStyleLbl="sibTrans2D1" presStyleIdx="1" presStyleCnt="4"/>
      <dgm:spPr/>
      <dgm:t>
        <a:bodyPr/>
        <a:lstStyle/>
        <a:p>
          <a:endParaRPr lang="cs-CZ"/>
        </a:p>
      </dgm:t>
    </dgm:pt>
    <dgm:pt modelId="{2604C53D-FE97-4DBC-80F0-678CEC1D0B0B}" type="pres">
      <dgm:prSet presAssocID="{5B88C036-07F6-4276-9BEC-2F391929C1EB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D3226F8C-E0F0-478F-BC30-661DACF2F690}" type="pres">
      <dgm:prSet presAssocID="{8F4A1709-A891-4386-87F7-CD173C88E7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1BB800-DB68-4766-ACE8-6E916F45C83E}" type="pres">
      <dgm:prSet presAssocID="{2D8CFA3A-914B-447F-A18A-E486D21350A6}" presName="sibTrans" presStyleLbl="sibTrans2D1" presStyleIdx="2" presStyleCnt="4"/>
      <dgm:spPr/>
      <dgm:t>
        <a:bodyPr/>
        <a:lstStyle/>
        <a:p>
          <a:endParaRPr lang="cs-CZ"/>
        </a:p>
      </dgm:t>
    </dgm:pt>
    <dgm:pt modelId="{ECC3702D-A098-440A-975B-AAC36F424A8F}" type="pres">
      <dgm:prSet presAssocID="{2D8CFA3A-914B-447F-A18A-E486D21350A6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96949C91-477A-46E4-8632-35454FBB3811}" type="pres">
      <dgm:prSet presAssocID="{569BB76F-24F7-433E-B96B-1A33F96DF2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B302D2-398A-4063-AE97-2659696442CD}" type="pres">
      <dgm:prSet presAssocID="{008F2CF0-F4B2-4C61-98BE-73AF5787BF80}" presName="sibTrans" presStyleLbl="sibTrans2D1" presStyleIdx="3" presStyleCnt="4"/>
      <dgm:spPr/>
      <dgm:t>
        <a:bodyPr/>
        <a:lstStyle/>
        <a:p>
          <a:endParaRPr lang="cs-CZ"/>
        </a:p>
      </dgm:t>
    </dgm:pt>
    <dgm:pt modelId="{BB2BCBD1-0B1E-46FF-B6EB-1610F9CA8F6A}" type="pres">
      <dgm:prSet presAssocID="{008F2CF0-F4B2-4C61-98BE-73AF5787BF80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00BACE00-E030-4F82-8372-3E124709A83A}" type="pres">
      <dgm:prSet presAssocID="{D36C30C5-2BAF-460D-A801-A1F2A41F35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87EA82-07A6-467F-B1DF-18328C55E4E5}" srcId="{4322DBDF-5F5B-4821-94A0-0F49DB0E90CA}" destId="{73E707A5-C59E-433F-B030-94FBD0C4C3F5}" srcOrd="1" destOrd="0" parTransId="{CC383438-D1C7-416E-A81F-C6DB01C06D81}" sibTransId="{5B88C036-07F6-4276-9BEC-2F391929C1EB}"/>
    <dgm:cxn modelId="{8EC342EA-732D-48A1-806D-B58B564A052D}" type="presOf" srcId="{D36C30C5-2BAF-460D-A801-A1F2A41F3529}" destId="{00BACE00-E030-4F82-8372-3E124709A83A}" srcOrd="0" destOrd="0" presId="urn:microsoft.com/office/officeart/2005/8/layout/process1"/>
    <dgm:cxn modelId="{EEE4D2D8-20E8-435C-9E27-2605AA69648F}" type="presOf" srcId="{1E1E1798-979C-431E-B03C-D4370FE8E648}" destId="{6856CC2E-598C-4FF9-BD01-DB01EE9C2346}" srcOrd="1" destOrd="0" presId="urn:microsoft.com/office/officeart/2005/8/layout/process1"/>
    <dgm:cxn modelId="{66CDE449-D159-4766-A5CF-9265BBDAB4F1}" srcId="{4322DBDF-5F5B-4821-94A0-0F49DB0E90CA}" destId="{569BB76F-24F7-433E-B96B-1A33F96DF26E}" srcOrd="3" destOrd="0" parTransId="{FCA93EAD-54E4-4D7D-B968-9656E26F3FD8}" sibTransId="{008F2CF0-F4B2-4C61-98BE-73AF5787BF80}"/>
    <dgm:cxn modelId="{88B583F8-F72A-4E7C-8DE6-05692ACAA4A8}" srcId="{4322DBDF-5F5B-4821-94A0-0F49DB0E90CA}" destId="{D36C30C5-2BAF-460D-A801-A1F2A41F3529}" srcOrd="4" destOrd="0" parTransId="{D41706F6-B2AF-4A5C-8CAE-74CC3D9E8810}" sibTransId="{17D026BC-B0E7-4F43-A01A-23F5012A0FCD}"/>
    <dgm:cxn modelId="{6B80D5DE-26CA-4A84-AC7D-CEF7C12BF6D3}" srcId="{4322DBDF-5F5B-4821-94A0-0F49DB0E90CA}" destId="{8F4A1709-A891-4386-87F7-CD173C88E7C2}" srcOrd="2" destOrd="0" parTransId="{2D8878C1-B931-4D06-91B1-B994D75B2040}" sibTransId="{2D8CFA3A-914B-447F-A18A-E486D21350A6}"/>
    <dgm:cxn modelId="{43CE0248-25DC-4A10-9214-23845D95E39B}" srcId="{4322DBDF-5F5B-4821-94A0-0F49DB0E90CA}" destId="{78C5F42C-7728-45D2-BC2C-572F6F893AE6}" srcOrd="0" destOrd="0" parTransId="{934D89F3-D8A5-43E8-8F8B-BD8A913E7BD6}" sibTransId="{1E1E1798-979C-431E-B03C-D4370FE8E648}"/>
    <dgm:cxn modelId="{68E90A13-FC11-41DA-8BD3-6E77AF4AFE35}" type="presOf" srcId="{8F4A1709-A891-4386-87F7-CD173C88E7C2}" destId="{D3226F8C-E0F0-478F-BC30-661DACF2F690}" srcOrd="0" destOrd="0" presId="urn:microsoft.com/office/officeart/2005/8/layout/process1"/>
    <dgm:cxn modelId="{706E2F33-CEE6-4658-816D-E696F6886C45}" type="presOf" srcId="{5B88C036-07F6-4276-9BEC-2F391929C1EB}" destId="{2D08CA02-ECD9-4CBF-8F61-918C7736CA7A}" srcOrd="0" destOrd="0" presId="urn:microsoft.com/office/officeart/2005/8/layout/process1"/>
    <dgm:cxn modelId="{B7F4C01E-67D4-411C-9A66-9735961A3BFA}" type="presOf" srcId="{008F2CF0-F4B2-4C61-98BE-73AF5787BF80}" destId="{BB2BCBD1-0B1E-46FF-B6EB-1610F9CA8F6A}" srcOrd="1" destOrd="0" presId="urn:microsoft.com/office/officeart/2005/8/layout/process1"/>
    <dgm:cxn modelId="{07939020-22E7-4342-BAF3-76FF2F192245}" type="presOf" srcId="{5B88C036-07F6-4276-9BEC-2F391929C1EB}" destId="{2604C53D-FE97-4DBC-80F0-678CEC1D0B0B}" srcOrd="1" destOrd="0" presId="urn:microsoft.com/office/officeart/2005/8/layout/process1"/>
    <dgm:cxn modelId="{550254D7-CB8E-48C4-9978-65D4B63C92B3}" type="presOf" srcId="{008F2CF0-F4B2-4C61-98BE-73AF5787BF80}" destId="{88B302D2-398A-4063-AE97-2659696442CD}" srcOrd="0" destOrd="0" presId="urn:microsoft.com/office/officeart/2005/8/layout/process1"/>
    <dgm:cxn modelId="{113D1CB9-6972-4DC2-A907-E6D9BECF835A}" type="presOf" srcId="{2D8CFA3A-914B-447F-A18A-E486D21350A6}" destId="{ECC3702D-A098-440A-975B-AAC36F424A8F}" srcOrd="1" destOrd="0" presId="urn:microsoft.com/office/officeart/2005/8/layout/process1"/>
    <dgm:cxn modelId="{9CA91422-B9C6-407A-8B51-43F17741EE3D}" type="presOf" srcId="{78C5F42C-7728-45D2-BC2C-572F6F893AE6}" destId="{E8CBE1CA-AC12-4E35-B315-60EF38763606}" srcOrd="0" destOrd="0" presId="urn:microsoft.com/office/officeart/2005/8/layout/process1"/>
    <dgm:cxn modelId="{6D53364A-61EB-4695-A409-46F70E1174B1}" type="presOf" srcId="{2D8CFA3A-914B-447F-A18A-E486D21350A6}" destId="{E71BB800-DB68-4766-ACE8-6E916F45C83E}" srcOrd="0" destOrd="0" presId="urn:microsoft.com/office/officeart/2005/8/layout/process1"/>
    <dgm:cxn modelId="{AC781B21-E183-4A7C-8604-717347A9AAB0}" type="presOf" srcId="{569BB76F-24F7-433E-B96B-1A33F96DF26E}" destId="{96949C91-477A-46E4-8632-35454FBB3811}" srcOrd="0" destOrd="0" presId="urn:microsoft.com/office/officeart/2005/8/layout/process1"/>
    <dgm:cxn modelId="{39D3D5F3-010A-4B14-9671-C940829ED7FB}" type="presOf" srcId="{4322DBDF-5F5B-4821-94A0-0F49DB0E90CA}" destId="{22F3435A-A07B-486B-A4B7-1798186545DC}" srcOrd="0" destOrd="0" presId="urn:microsoft.com/office/officeart/2005/8/layout/process1"/>
    <dgm:cxn modelId="{DF14C1E8-82BF-4FAA-9231-53C30E79E66C}" type="presOf" srcId="{73E707A5-C59E-433F-B030-94FBD0C4C3F5}" destId="{4AEB5877-01A9-4B5A-889F-F74F17774C48}" srcOrd="0" destOrd="0" presId="urn:microsoft.com/office/officeart/2005/8/layout/process1"/>
    <dgm:cxn modelId="{0DAF9930-38D4-48A2-A541-FCF8748F9C9E}" type="presOf" srcId="{1E1E1798-979C-431E-B03C-D4370FE8E648}" destId="{94263A11-F7A4-4E10-A770-FDE976188BA5}" srcOrd="0" destOrd="0" presId="urn:microsoft.com/office/officeart/2005/8/layout/process1"/>
    <dgm:cxn modelId="{204A63F9-6B64-4A8A-BE7E-7D8BE533743A}" type="presParOf" srcId="{22F3435A-A07B-486B-A4B7-1798186545DC}" destId="{E8CBE1CA-AC12-4E35-B315-60EF38763606}" srcOrd="0" destOrd="0" presId="urn:microsoft.com/office/officeart/2005/8/layout/process1"/>
    <dgm:cxn modelId="{0A15F469-4D2E-41C2-A9D8-4F490895D454}" type="presParOf" srcId="{22F3435A-A07B-486B-A4B7-1798186545DC}" destId="{94263A11-F7A4-4E10-A770-FDE976188BA5}" srcOrd="1" destOrd="0" presId="urn:microsoft.com/office/officeart/2005/8/layout/process1"/>
    <dgm:cxn modelId="{6DDAB675-7423-4B2A-9876-F9B8EA693F07}" type="presParOf" srcId="{94263A11-F7A4-4E10-A770-FDE976188BA5}" destId="{6856CC2E-598C-4FF9-BD01-DB01EE9C2346}" srcOrd="0" destOrd="0" presId="urn:microsoft.com/office/officeart/2005/8/layout/process1"/>
    <dgm:cxn modelId="{280EA814-27C8-4558-896B-50F7E98A22B2}" type="presParOf" srcId="{22F3435A-A07B-486B-A4B7-1798186545DC}" destId="{4AEB5877-01A9-4B5A-889F-F74F17774C48}" srcOrd="2" destOrd="0" presId="urn:microsoft.com/office/officeart/2005/8/layout/process1"/>
    <dgm:cxn modelId="{26780A4E-0B5C-4D86-91EF-70FEA836C0C7}" type="presParOf" srcId="{22F3435A-A07B-486B-A4B7-1798186545DC}" destId="{2D08CA02-ECD9-4CBF-8F61-918C7736CA7A}" srcOrd="3" destOrd="0" presId="urn:microsoft.com/office/officeart/2005/8/layout/process1"/>
    <dgm:cxn modelId="{397970FB-111E-41E2-A203-F568BE3744E0}" type="presParOf" srcId="{2D08CA02-ECD9-4CBF-8F61-918C7736CA7A}" destId="{2604C53D-FE97-4DBC-80F0-678CEC1D0B0B}" srcOrd="0" destOrd="0" presId="urn:microsoft.com/office/officeart/2005/8/layout/process1"/>
    <dgm:cxn modelId="{838143B5-6279-4DA9-A7D7-1034EA43D78A}" type="presParOf" srcId="{22F3435A-A07B-486B-A4B7-1798186545DC}" destId="{D3226F8C-E0F0-478F-BC30-661DACF2F690}" srcOrd="4" destOrd="0" presId="urn:microsoft.com/office/officeart/2005/8/layout/process1"/>
    <dgm:cxn modelId="{41206E66-1605-45FE-A7E6-4AA58DFF3010}" type="presParOf" srcId="{22F3435A-A07B-486B-A4B7-1798186545DC}" destId="{E71BB800-DB68-4766-ACE8-6E916F45C83E}" srcOrd="5" destOrd="0" presId="urn:microsoft.com/office/officeart/2005/8/layout/process1"/>
    <dgm:cxn modelId="{C007CAF6-9408-444E-8FB3-2EFC04884BB5}" type="presParOf" srcId="{E71BB800-DB68-4766-ACE8-6E916F45C83E}" destId="{ECC3702D-A098-440A-975B-AAC36F424A8F}" srcOrd="0" destOrd="0" presId="urn:microsoft.com/office/officeart/2005/8/layout/process1"/>
    <dgm:cxn modelId="{BD45A350-8E3F-429E-8801-626FA239F2E2}" type="presParOf" srcId="{22F3435A-A07B-486B-A4B7-1798186545DC}" destId="{96949C91-477A-46E4-8632-35454FBB3811}" srcOrd="6" destOrd="0" presId="urn:microsoft.com/office/officeart/2005/8/layout/process1"/>
    <dgm:cxn modelId="{433CE8E5-390E-4E8F-AB19-9B37C0319D06}" type="presParOf" srcId="{22F3435A-A07B-486B-A4B7-1798186545DC}" destId="{88B302D2-398A-4063-AE97-2659696442CD}" srcOrd="7" destOrd="0" presId="urn:microsoft.com/office/officeart/2005/8/layout/process1"/>
    <dgm:cxn modelId="{011BC0C5-4B56-4B2F-BB29-64032B9EDCAB}" type="presParOf" srcId="{88B302D2-398A-4063-AE97-2659696442CD}" destId="{BB2BCBD1-0B1E-46FF-B6EB-1610F9CA8F6A}" srcOrd="0" destOrd="0" presId="urn:microsoft.com/office/officeart/2005/8/layout/process1"/>
    <dgm:cxn modelId="{494282FE-0BE0-4585-9251-04D767AF0533}" type="presParOf" srcId="{22F3435A-A07B-486B-A4B7-1798186545DC}" destId="{00BACE00-E030-4F82-8372-3E124709A8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5491B-6B2C-4B01-BFAA-3C7C82F2C829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3C3DB72-D5D9-41A1-81FB-9F29B396A7D6}">
      <dgm:prSet phldrT="[Text]"/>
      <dgm:spPr/>
      <dgm:t>
        <a:bodyPr/>
        <a:lstStyle/>
        <a:p>
          <a:r>
            <a:rPr lang="cs-CZ" dirty="0" smtClean="0"/>
            <a:t>chvála</a:t>
          </a:r>
          <a:endParaRPr lang="cs-CZ" dirty="0"/>
        </a:p>
      </dgm:t>
    </dgm:pt>
    <dgm:pt modelId="{E5782C53-CB3F-4B18-A0E5-041D93CA7E79}" type="parTrans" cxnId="{BD4A5A12-DF74-4D3A-A4C2-6E1A1EB2A7A8}">
      <dgm:prSet/>
      <dgm:spPr/>
      <dgm:t>
        <a:bodyPr/>
        <a:lstStyle/>
        <a:p>
          <a:endParaRPr lang="cs-CZ"/>
        </a:p>
      </dgm:t>
    </dgm:pt>
    <dgm:pt modelId="{55E3EEA4-891E-4FA0-8D77-C173513E74F9}" type="sibTrans" cxnId="{BD4A5A12-DF74-4D3A-A4C2-6E1A1EB2A7A8}">
      <dgm:prSet/>
      <dgm:spPr/>
      <dgm:t>
        <a:bodyPr/>
        <a:lstStyle/>
        <a:p>
          <a:endParaRPr lang="cs-CZ"/>
        </a:p>
      </dgm:t>
    </dgm:pt>
    <dgm:pt modelId="{9F551663-A849-4FEF-9DD7-C8A1C9DE6180}">
      <dgm:prSet phldrT="[Text]"/>
      <dgm:spPr/>
      <dgm:t>
        <a:bodyPr/>
        <a:lstStyle/>
        <a:p>
          <a:r>
            <a:rPr lang="cs-CZ" dirty="0" smtClean="0"/>
            <a:t>nářek</a:t>
          </a:r>
          <a:endParaRPr lang="cs-CZ" dirty="0"/>
        </a:p>
      </dgm:t>
    </dgm:pt>
    <dgm:pt modelId="{82EF2405-FDA3-4850-BA8B-4CEAD1ACB359}" type="parTrans" cxnId="{16C5BE15-D3B7-4BD7-8259-4E8F3F7A116B}">
      <dgm:prSet/>
      <dgm:spPr/>
      <dgm:t>
        <a:bodyPr/>
        <a:lstStyle/>
        <a:p>
          <a:endParaRPr lang="cs-CZ"/>
        </a:p>
      </dgm:t>
    </dgm:pt>
    <dgm:pt modelId="{63E49F02-CAC3-40C8-8659-A874D4201B93}" type="sibTrans" cxnId="{16C5BE15-D3B7-4BD7-8259-4E8F3F7A116B}">
      <dgm:prSet/>
      <dgm:spPr/>
      <dgm:t>
        <a:bodyPr/>
        <a:lstStyle/>
        <a:p>
          <a:endParaRPr lang="cs-CZ"/>
        </a:p>
      </dgm:t>
    </dgm:pt>
    <dgm:pt modelId="{D3F6CB93-333A-4C66-B9B1-82493D5E9966}">
      <dgm:prSet phldrT="[Text]"/>
      <dgm:spPr/>
      <dgm:t>
        <a:bodyPr/>
        <a:lstStyle/>
        <a:p>
          <a:r>
            <a:rPr lang="cs-CZ" dirty="0" smtClean="0"/>
            <a:t>prosba</a:t>
          </a:r>
          <a:endParaRPr lang="cs-CZ" dirty="0"/>
        </a:p>
      </dgm:t>
    </dgm:pt>
    <dgm:pt modelId="{6F7F8119-BBF1-4819-A209-672029AC9D00}" type="parTrans" cxnId="{B1F0F90A-2843-49A9-AF47-66966F5A3430}">
      <dgm:prSet/>
      <dgm:spPr/>
      <dgm:t>
        <a:bodyPr/>
        <a:lstStyle/>
        <a:p>
          <a:endParaRPr lang="cs-CZ"/>
        </a:p>
      </dgm:t>
    </dgm:pt>
    <dgm:pt modelId="{C7DF0B29-479B-4FE8-BEEB-6887E1066FC4}" type="sibTrans" cxnId="{B1F0F90A-2843-49A9-AF47-66966F5A3430}">
      <dgm:prSet/>
      <dgm:spPr/>
      <dgm:t>
        <a:bodyPr/>
        <a:lstStyle/>
        <a:p>
          <a:endParaRPr lang="cs-CZ"/>
        </a:p>
      </dgm:t>
    </dgm:pt>
    <dgm:pt modelId="{E436A175-557F-422C-9253-F23268BB1FB1}">
      <dgm:prSet phldrT="[Text]"/>
      <dgm:spPr/>
      <dgm:t>
        <a:bodyPr/>
        <a:lstStyle/>
        <a:p>
          <a:r>
            <a:rPr lang="cs-CZ" dirty="0" smtClean="0"/>
            <a:t>děkování</a:t>
          </a:r>
          <a:endParaRPr lang="cs-CZ" dirty="0"/>
        </a:p>
      </dgm:t>
    </dgm:pt>
    <dgm:pt modelId="{E109F6D7-BFFB-4C42-AD47-DDD4F64DE4B8}" type="parTrans" cxnId="{A6DE889A-800E-4118-A2F5-1E8B16088C2A}">
      <dgm:prSet/>
      <dgm:spPr/>
      <dgm:t>
        <a:bodyPr/>
        <a:lstStyle/>
        <a:p>
          <a:endParaRPr lang="cs-CZ"/>
        </a:p>
      </dgm:t>
    </dgm:pt>
    <dgm:pt modelId="{55E943A5-29CA-4692-8C2A-26171A99CB5A}" type="sibTrans" cxnId="{A6DE889A-800E-4118-A2F5-1E8B16088C2A}">
      <dgm:prSet/>
      <dgm:spPr/>
      <dgm:t>
        <a:bodyPr/>
        <a:lstStyle/>
        <a:p>
          <a:endParaRPr lang="cs-CZ"/>
        </a:p>
      </dgm:t>
    </dgm:pt>
    <dgm:pt modelId="{CB0A4D44-9C5B-4D23-B15E-CFCD7A878D32}" type="pres">
      <dgm:prSet presAssocID="{4865491B-6B2C-4B01-BFAA-3C7C82F2C8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06B517-CAE4-4263-B658-0B1889483905}" type="pres">
      <dgm:prSet presAssocID="{F3C3DB72-D5D9-41A1-81FB-9F29B396A7D6}" presName="dummy" presStyleCnt="0"/>
      <dgm:spPr/>
    </dgm:pt>
    <dgm:pt modelId="{85D3D0CB-1415-47CC-AD6A-552D5D7E65B6}" type="pres">
      <dgm:prSet presAssocID="{F3C3DB72-D5D9-41A1-81FB-9F29B396A7D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14DF7B-639A-4190-B53C-FF5441D4EF7B}" type="pres">
      <dgm:prSet presAssocID="{55E3EEA4-891E-4FA0-8D77-C173513E74F9}" presName="sibTrans" presStyleLbl="node1" presStyleIdx="0" presStyleCnt="4"/>
      <dgm:spPr/>
      <dgm:t>
        <a:bodyPr/>
        <a:lstStyle/>
        <a:p>
          <a:endParaRPr lang="cs-CZ"/>
        </a:p>
      </dgm:t>
    </dgm:pt>
    <dgm:pt modelId="{3D501623-F602-4932-AC00-2C63B5F7EFE0}" type="pres">
      <dgm:prSet presAssocID="{9F551663-A849-4FEF-9DD7-C8A1C9DE6180}" presName="dummy" presStyleCnt="0"/>
      <dgm:spPr/>
    </dgm:pt>
    <dgm:pt modelId="{BD64F101-9E2E-4717-86F2-759EAA8BA53E}" type="pres">
      <dgm:prSet presAssocID="{9F551663-A849-4FEF-9DD7-C8A1C9DE618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CB6D4F-1701-4933-9F64-008C9D4CF15B}" type="pres">
      <dgm:prSet presAssocID="{63E49F02-CAC3-40C8-8659-A874D4201B93}" presName="sibTrans" presStyleLbl="node1" presStyleIdx="1" presStyleCnt="4"/>
      <dgm:spPr/>
      <dgm:t>
        <a:bodyPr/>
        <a:lstStyle/>
        <a:p>
          <a:endParaRPr lang="cs-CZ"/>
        </a:p>
      </dgm:t>
    </dgm:pt>
    <dgm:pt modelId="{24E36BFB-B1E0-440A-86B3-7F07FA1817BA}" type="pres">
      <dgm:prSet presAssocID="{D3F6CB93-333A-4C66-B9B1-82493D5E9966}" presName="dummy" presStyleCnt="0"/>
      <dgm:spPr/>
    </dgm:pt>
    <dgm:pt modelId="{595C3385-1CE0-4208-96DD-73B8B94F8C2A}" type="pres">
      <dgm:prSet presAssocID="{D3F6CB93-333A-4C66-B9B1-82493D5E996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9709A6-0253-41C0-8E77-E37263150207}" type="pres">
      <dgm:prSet presAssocID="{C7DF0B29-479B-4FE8-BEEB-6887E1066FC4}" presName="sibTrans" presStyleLbl="node1" presStyleIdx="2" presStyleCnt="4"/>
      <dgm:spPr/>
      <dgm:t>
        <a:bodyPr/>
        <a:lstStyle/>
        <a:p>
          <a:endParaRPr lang="cs-CZ"/>
        </a:p>
      </dgm:t>
    </dgm:pt>
    <dgm:pt modelId="{71D8B91A-E3E3-49F7-83B6-D71FB03FC858}" type="pres">
      <dgm:prSet presAssocID="{E436A175-557F-422C-9253-F23268BB1FB1}" presName="dummy" presStyleCnt="0"/>
      <dgm:spPr/>
    </dgm:pt>
    <dgm:pt modelId="{90D4E101-CDD0-4B9C-8DCC-85CF8AB7626C}" type="pres">
      <dgm:prSet presAssocID="{E436A175-557F-422C-9253-F23268BB1FB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D72E66-BA03-4D87-BDA1-509B420DF936}" type="pres">
      <dgm:prSet presAssocID="{55E943A5-29CA-4692-8C2A-26171A99CB5A}" presName="sibTrans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A6DE889A-800E-4118-A2F5-1E8B16088C2A}" srcId="{4865491B-6B2C-4B01-BFAA-3C7C82F2C829}" destId="{E436A175-557F-422C-9253-F23268BB1FB1}" srcOrd="3" destOrd="0" parTransId="{E109F6D7-BFFB-4C42-AD47-DDD4F64DE4B8}" sibTransId="{55E943A5-29CA-4692-8C2A-26171A99CB5A}"/>
    <dgm:cxn modelId="{B1F0F90A-2843-49A9-AF47-66966F5A3430}" srcId="{4865491B-6B2C-4B01-BFAA-3C7C82F2C829}" destId="{D3F6CB93-333A-4C66-B9B1-82493D5E9966}" srcOrd="2" destOrd="0" parTransId="{6F7F8119-BBF1-4819-A209-672029AC9D00}" sibTransId="{C7DF0B29-479B-4FE8-BEEB-6887E1066FC4}"/>
    <dgm:cxn modelId="{EACFBAE1-732A-4F23-B263-6BA46CB854CA}" type="presOf" srcId="{4865491B-6B2C-4B01-BFAA-3C7C82F2C829}" destId="{CB0A4D44-9C5B-4D23-B15E-CFCD7A878D32}" srcOrd="0" destOrd="0" presId="urn:microsoft.com/office/officeart/2005/8/layout/cycle1"/>
    <dgm:cxn modelId="{9CBEE25F-D04D-4A0E-AA9C-19D870524537}" type="presOf" srcId="{C7DF0B29-479B-4FE8-BEEB-6887E1066FC4}" destId="{C99709A6-0253-41C0-8E77-E37263150207}" srcOrd="0" destOrd="0" presId="urn:microsoft.com/office/officeart/2005/8/layout/cycle1"/>
    <dgm:cxn modelId="{9B6B0C24-1FBA-46BA-A6D9-09079201D27C}" type="presOf" srcId="{55E943A5-29CA-4692-8C2A-26171A99CB5A}" destId="{EAD72E66-BA03-4D87-BDA1-509B420DF936}" srcOrd="0" destOrd="0" presId="urn:microsoft.com/office/officeart/2005/8/layout/cycle1"/>
    <dgm:cxn modelId="{69A3827C-915A-4ABC-BFF4-EA111308FAAF}" type="presOf" srcId="{F3C3DB72-D5D9-41A1-81FB-9F29B396A7D6}" destId="{85D3D0CB-1415-47CC-AD6A-552D5D7E65B6}" srcOrd="0" destOrd="0" presId="urn:microsoft.com/office/officeart/2005/8/layout/cycle1"/>
    <dgm:cxn modelId="{AE7E20C9-C84B-406F-A580-9180ED727FD5}" type="presOf" srcId="{63E49F02-CAC3-40C8-8659-A874D4201B93}" destId="{F4CB6D4F-1701-4933-9F64-008C9D4CF15B}" srcOrd="0" destOrd="0" presId="urn:microsoft.com/office/officeart/2005/8/layout/cycle1"/>
    <dgm:cxn modelId="{C514D2DF-657B-4978-9A01-06A298D31C27}" type="presOf" srcId="{9F551663-A849-4FEF-9DD7-C8A1C9DE6180}" destId="{BD64F101-9E2E-4717-86F2-759EAA8BA53E}" srcOrd="0" destOrd="0" presId="urn:microsoft.com/office/officeart/2005/8/layout/cycle1"/>
    <dgm:cxn modelId="{E2BA3A30-4D34-468A-BE46-7B3045BD192F}" type="presOf" srcId="{55E3EEA4-891E-4FA0-8D77-C173513E74F9}" destId="{AB14DF7B-639A-4190-B53C-FF5441D4EF7B}" srcOrd="0" destOrd="0" presId="urn:microsoft.com/office/officeart/2005/8/layout/cycle1"/>
    <dgm:cxn modelId="{58EA2A90-65A9-495A-8319-247049D0CE4A}" type="presOf" srcId="{E436A175-557F-422C-9253-F23268BB1FB1}" destId="{90D4E101-CDD0-4B9C-8DCC-85CF8AB7626C}" srcOrd="0" destOrd="0" presId="urn:microsoft.com/office/officeart/2005/8/layout/cycle1"/>
    <dgm:cxn modelId="{16C5BE15-D3B7-4BD7-8259-4E8F3F7A116B}" srcId="{4865491B-6B2C-4B01-BFAA-3C7C82F2C829}" destId="{9F551663-A849-4FEF-9DD7-C8A1C9DE6180}" srcOrd="1" destOrd="0" parTransId="{82EF2405-FDA3-4850-BA8B-4CEAD1ACB359}" sibTransId="{63E49F02-CAC3-40C8-8659-A874D4201B93}"/>
    <dgm:cxn modelId="{B1F40F24-E29A-4B9E-A7E6-1DE43B6C1B23}" type="presOf" srcId="{D3F6CB93-333A-4C66-B9B1-82493D5E9966}" destId="{595C3385-1CE0-4208-96DD-73B8B94F8C2A}" srcOrd="0" destOrd="0" presId="urn:microsoft.com/office/officeart/2005/8/layout/cycle1"/>
    <dgm:cxn modelId="{BD4A5A12-DF74-4D3A-A4C2-6E1A1EB2A7A8}" srcId="{4865491B-6B2C-4B01-BFAA-3C7C82F2C829}" destId="{F3C3DB72-D5D9-41A1-81FB-9F29B396A7D6}" srcOrd="0" destOrd="0" parTransId="{E5782C53-CB3F-4B18-A0E5-041D93CA7E79}" sibTransId="{55E3EEA4-891E-4FA0-8D77-C173513E74F9}"/>
    <dgm:cxn modelId="{403E45D0-70A6-43CB-8215-82AC6F86359F}" type="presParOf" srcId="{CB0A4D44-9C5B-4D23-B15E-CFCD7A878D32}" destId="{2B06B517-CAE4-4263-B658-0B1889483905}" srcOrd="0" destOrd="0" presId="urn:microsoft.com/office/officeart/2005/8/layout/cycle1"/>
    <dgm:cxn modelId="{C7466F1E-3BB8-48CF-8328-7843757BF28B}" type="presParOf" srcId="{CB0A4D44-9C5B-4D23-B15E-CFCD7A878D32}" destId="{85D3D0CB-1415-47CC-AD6A-552D5D7E65B6}" srcOrd="1" destOrd="0" presId="urn:microsoft.com/office/officeart/2005/8/layout/cycle1"/>
    <dgm:cxn modelId="{AC932AF4-E96A-40BD-937C-A54E3013E9F7}" type="presParOf" srcId="{CB0A4D44-9C5B-4D23-B15E-CFCD7A878D32}" destId="{AB14DF7B-639A-4190-B53C-FF5441D4EF7B}" srcOrd="2" destOrd="0" presId="urn:microsoft.com/office/officeart/2005/8/layout/cycle1"/>
    <dgm:cxn modelId="{3ABCEC89-9015-4CE6-9FDD-BA7AD754C3FE}" type="presParOf" srcId="{CB0A4D44-9C5B-4D23-B15E-CFCD7A878D32}" destId="{3D501623-F602-4932-AC00-2C63B5F7EFE0}" srcOrd="3" destOrd="0" presId="urn:microsoft.com/office/officeart/2005/8/layout/cycle1"/>
    <dgm:cxn modelId="{295512A2-509C-498C-AADC-C0DD36EE99F6}" type="presParOf" srcId="{CB0A4D44-9C5B-4D23-B15E-CFCD7A878D32}" destId="{BD64F101-9E2E-4717-86F2-759EAA8BA53E}" srcOrd="4" destOrd="0" presId="urn:microsoft.com/office/officeart/2005/8/layout/cycle1"/>
    <dgm:cxn modelId="{F0C22FE0-064A-4C6D-AB46-A042318C946E}" type="presParOf" srcId="{CB0A4D44-9C5B-4D23-B15E-CFCD7A878D32}" destId="{F4CB6D4F-1701-4933-9F64-008C9D4CF15B}" srcOrd="5" destOrd="0" presId="urn:microsoft.com/office/officeart/2005/8/layout/cycle1"/>
    <dgm:cxn modelId="{540FCF51-9EDA-4571-9BDE-94DF8A5E64F7}" type="presParOf" srcId="{CB0A4D44-9C5B-4D23-B15E-CFCD7A878D32}" destId="{24E36BFB-B1E0-440A-86B3-7F07FA1817BA}" srcOrd="6" destOrd="0" presId="urn:microsoft.com/office/officeart/2005/8/layout/cycle1"/>
    <dgm:cxn modelId="{92D3FD41-B96B-4EC0-8E4E-E7F603DBE976}" type="presParOf" srcId="{CB0A4D44-9C5B-4D23-B15E-CFCD7A878D32}" destId="{595C3385-1CE0-4208-96DD-73B8B94F8C2A}" srcOrd="7" destOrd="0" presId="urn:microsoft.com/office/officeart/2005/8/layout/cycle1"/>
    <dgm:cxn modelId="{C580AECA-CD3F-4482-8B3C-0A2DAAB6CBF2}" type="presParOf" srcId="{CB0A4D44-9C5B-4D23-B15E-CFCD7A878D32}" destId="{C99709A6-0253-41C0-8E77-E37263150207}" srcOrd="8" destOrd="0" presId="urn:microsoft.com/office/officeart/2005/8/layout/cycle1"/>
    <dgm:cxn modelId="{04CAAE90-8581-4659-925A-0F043C998B86}" type="presParOf" srcId="{CB0A4D44-9C5B-4D23-B15E-CFCD7A878D32}" destId="{71D8B91A-E3E3-49F7-83B6-D71FB03FC858}" srcOrd="9" destOrd="0" presId="urn:microsoft.com/office/officeart/2005/8/layout/cycle1"/>
    <dgm:cxn modelId="{CB39B4AA-FACE-43DE-A911-21D4389A7F97}" type="presParOf" srcId="{CB0A4D44-9C5B-4D23-B15E-CFCD7A878D32}" destId="{90D4E101-CDD0-4B9C-8DCC-85CF8AB7626C}" srcOrd="10" destOrd="0" presId="urn:microsoft.com/office/officeart/2005/8/layout/cycle1"/>
    <dgm:cxn modelId="{80A90C35-8076-4E02-B428-85039A66CFDC}" type="presParOf" srcId="{CB0A4D44-9C5B-4D23-B15E-CFCD7A878D32}" destId="{EAD72E66-BA03-4D87-BDA1-509B420DF93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B5754-F1E1-4494-BEE2-7773FC6B9948}" type="doc">
      <dgm:prSet loTypeId="urn:microsoft.com/office/officeart/2005/8/layout/chart3" loCatId="relationship" qsTypeId="urn:microsoft.com/office/officeart/2005/8/quickstyle/simple1" qsCatId="simple" csTypeId="urn:microsoft.com/office/officeart/2005/8/colors/accent2_5" csCatId="accent2" phldr="1"/>
      <dgm:spPr/>
    </dgm:pt>
    <dgm:pt modelId="{C3DCA118-3441-49FF-B1C4-B4E3DA57F4E8}">
      <dgm:prSet phldrT="[Text]"/>
      <dgm:spPr/>
      <dgm:t>
        <a:bodyPr/>
        <a:lstStyle/>
        <a:p>
          <a:r>
            <a:rPr lang="cs-CZ" dirty="0" smtClean="0"/>
            <a:t>I. prosba</a:t>
          </a:r>
          <a:endParaRPr lang="cs-CZ" dirty="0"/>
        </a:p>
      </dgm:t>
    </dgm:pt>
    <dgm:pt modelId="{F785A6C8-E11C-4C0C-A83A-747E40B17AC4}" type="parTrans" cxnId="{359879F2-889D-4EA2-BB6A-100803085C1F}">
      <dgm:prSet/>
      <dgm:spPr/>
      <dgm:t>
        <a:bodyPr/>
        <a:lstStyle/>
        <a:p>
          <a:endParaRPr lang="cs-CZ"/>
        </a:p>
      </dgm:t>
    </dgm:pt>
    <dgm:pt modelId="{9C200359-3A2E-48F7-B806-058054C9D8F8}" type="sibTrans" cxnId="{359879F2-889D-4EA2-BB6A-100803085C1F}">
      <dgm:prSet/>
      <dgm:spPr/>
      <dgm:t>
        <a:bodyPr/>
        <a:lstStyle/>
        <a:p>
          <a:endParaRPr lang="cs-CZ"/>
        </a:p>
      </dgm:t>
    </dgm:pt>
    <dgm:pt modelId="{CEC6C183-FC78-4586-90FC-D1F1B5CA244E}">
      <dgm:prSet phldrT="[Text]"/>
      <dgm:spPr/>
      <dgm:t>
        <a:bodyPr/>
        <a:lstStyle/>
        <a:p>
          <a:r>
            <a:rPr lang="cs-CZ" dirty="0" smtClean="0"/>
            <a:t>II. Chvála a prosba</a:t>
          </a:r>
          <a:endParaRPr lang="cs-CZ" dirty="0"/>
        </a:p>
      </dgm:t>
    </dgm:pt>
    <dgm:pt modelId="{C339EA3F-965D-43BB-B187-6803527FE8EA}" type="parTrans" cxnId="{7D9B3A3C-6AAC-4E6C-A0E4-03A4871398C4}">
      <dgm:prSet/>
      <dgm:spPr/>
      <dgm:t>
        <a:bodyPr/>
        <a:lstStyle/>
        <a:p>
          <a:endParaRPr lang="cs-CZ"/>
        </a:p>
      </dgm:t>
    </dgm:pt>
    <dgm:pt modelId="{0FF66ABC-12BA-4301-B6D3-9B67F562C88C}" type="sibTrans" cxnId="{7D9B3A3C-6AAC-4E6C-A0E4-03A4871398C4}">
      <dgm:prSet/>
      <dgm:spPr/>
      <dgm:t>
        <a:bodyPr/>
        <a:lstStyle/>
        <a:p>
          <a:endParaRPr lang="cs-CZ"/>
        </a:p>
      </dgm:t>
    </dgm:pt>
    <dgm:pt modelId="{36D47CE5-0B59-4D77-9952-88FB79DFDD96}">
      <dgm:prSet phldrT="[Text]"/>
      <dgm:spPr/>
      <dgm:t>
        <a:bodyPr/>
        <a:lstStyle/>
        <a:p>
          <a:r>
            <a:rPr lang="cs-CZ" dirty="0" smtClean="0"/>
            <a:t>III. Nářek</a:t>
          </a:r>
          <a:endParaRPr lang="cs-CZ" dirty="0"/>
        </a:p>
      </dgm:t>
    </dgm:pt>
    <dgm:pt modelId="{7C5AA078-554D-420B-A5C3-94FFE438A6AE}" type="parTrans" cxnId="{10B01255-D11D-4490-95B5-DFCD8E20BAEC}">
      <dgm:prSet/>
      <dgm:spPr/>
      <dgm:t>
        <a:bodyPr/>
        <a:lstStyle/>
        <a:p>
          <a:endParaRPr lang="cs-CZ"/>
        </a:p>
      </dgm:t>
    </dgm:pt>
    <dgm:pt modelId="{0B306335-4B57-4D18-98DE-FF234E812D76}" type="sibTrans" cxnId="{10B01255-D11D-4490-95B5-DFCD8E20BAEC}">
      <dgm:prSet/>
      <dgm:spPr/>
      <dgm:t>
        <a:bodyPr/>
        <a:lstStyle/>
        <a:p>
          <a:endParaRPr lang="cs-CZ"/>
        </a:p>
      </dgm:t>
    </dgm:pt>
    <dgm:pt modelId="{B9DB6CFC-52AA-4595-85E0-2CB39A1B8CE6}">
      <dgm:prSet phldrT="[Text]"/>
      <dgm:spPr/>
      <dgm:t>
        <a:bodyPr/>
        <a:lstStyle/>
        <a:p>
          <a:r>
            <a:rPr lang="cs-CZ" dirty="0" smtClean="0"/>
            <a:t>IV. Žalmy království</a:t>
          </a:r>
          <a:endParaRPr lang="cs-CZ" dirty="0"/>
        </a:p>
      </dgm:t>
    </dgm:pt>
    <dgm:pt modelId="{F7B7E3C3-268B-40F8-B759-F3A09D11AC53}" type="parTrans" cxnId="{60BB9BFF-0103-4A5B-B6E1-297FB0555976}">
      <dgm:prSet/>
      <dgm:spPr/>
      <dgm:t>
        <a:bodyPr/>
        <a:lstStyle/>
        <a:p>
          <a:endParaRPr lang="cs-CZ"/>
        </a:p>
      </dgm:t>
    </dgm:pt>
    <dgm:pt modelId="{E566339C-40DD-4A99-961E-B20C7AEBD8EB}" type="sibTrans" cxnId="{60BB9BFF-0103-4A5B-B6E1-297FB0555976}">
      <dgm:prSet/>
      <dgm:spPr/>
      <dgm:t>
        <a:bodyPr/>
        <a:lstStyle/>
        <a:p>
          <a:endParaRPr lang="cs-CZ"/>
        </a:p>
      </dgm:t>
    </dgm:pt>
    <dgm:pt modelId="{C0621BC5-EEEF-47D0-8FE6-A4809ACBD9A8}">
      <dgm:prSet phldrT="[Text]"/>
      <dgm:spPr/>
      <dgm:t>
        <a:bodyPr/>
        <a:lstStyle/>
        <a:p>
          <a:r>
            <a:rPr lang="cs-CZ" dirty="0" smtClean="0"/>
            <a:t>V. Díky a chvála</a:t>
          </a:r>
          <a:endParaRPr lang="cs-CZ" dirty="0"/>
        </a:p>
      </dgm:t>
    </dgm:pt>
    <dgm:pt modelId="{70260C64-C0F6-4E9D-92AC-512B4C753E25}" type="parTrans" cxnId="{0F3755E4-DFE9-4512-A074-EB9529FD6432}">
      <dgm:prSet/>
      <dgm:spPr/>
      <dgm:t>
        <a:bodyPr/>
        <a:lstStyle/>
        <a:p>
          <a:endParaRPr lang="cs-CZ"/>
        </a:p>
      </dgm:t>
    </dgm:pt>
    <dgm:pt modelId="{F13802B4-E38E-4FCB-8454-3A27F958DD78}" type="sibTrans" cxnId="{0F3755E4-DFE9-4512-A074-EB9529FD6432}">
      <dgm:prSet/>
      <dgm:spPr/>
      <dgm:t>
        <a:bodyPr/>
        <a:lstStyle/>
        <a:p>
          <a:endParaRPr lang="cs-CZ"/>
        </a:p>
      </dgm:t>
    </dgm:pt>
    <dgm:pt modelId="{8929B3F0-5A69-40C8-9153-7ABB01BB27A7}" type="pres">
      <dgm:prSet presAssocID="{DA0B5754-F1E1-4494-BEE2-7773FC6B9948}" presName="compositeShape" presStyleCnt="0">
        <dgm:presLayoutVars>
          <dgm:chMax val="7"/>
          <dgm:dir/>
          <dgm:resizeHandles val="exact"/>
        </dgm:presLayoutVars>
      </dgm:prSet>
      <dgm:spPr/>
    </dgm:pt>
    <dgm:pt modelId="{E1B2018E-3A57-446A-B829-047E90183FAF}" type="pres">
      <dgm:prSet presAssocID="{DA0B5754-F1E1-4494-BEE2-7773FC6B9948}" presName="wedge1" presStyleLbl="node1" presStyleIdx="0" presStyleCnt="5" custLinFactNeighborX="-3970" custLinFactNeighborY="4938"/>
      <dgm:spPr/>
      <dgm:t>
        <a:bodyPr/>
        <a:lstStyle/>
        <a:p>
          <a:endParaRPr lang="cs-CZ"/>
        </a:p>
      </dgm:t>
    </dgm:pt>
    <dgm:pt modelId="{DE8C1B89-3B3E-41DA-9490-1DA717E8BA14}" type="pres">
      <dgm:prSet presAssocID="{DA0B5754-F1E1-4494-BEE2-7773FC6B994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411146-D3AD-4F09-A1A6-64F8592FA15A}" type="pres">
      <dgm:prSet presAssocID="{DA0B5754-F1E1-4494-BEE2-7773FC6B9948}" presName="wedge2" presStyleLbl="node1" presStyleIdx="1" presStyleCnt="5"/>
      <dgm:spPr/>
      <dgm:t>
        <a:bodyPr/>
        <a:lstStyle/>
        <a:p>
          <a:endParaRPr lang="cs-CZ"/>
        </a:p>
      </dgm:t>
    </dgm:pt>
    <dgm:pt modelId="{984A6F1E-D900-44D1-9764-C1FAD9A52552}" type="pres">
      <dgm:prSet presAssocID="{DA0B5754-F1E1-4494-BEE2-7773FC6B994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24CE8-FA83-43C3-A1BA-57CC1C391E7A}" type="pres">
      <dgm:prSet presAssocID="{DA0B5754-F1E1-4494-BEE2-7773FC6B9948}" presName="wedge3" presStyleLbl="node1" presStyleIdx="2" presStyleCnt="5"/>
      <dgm:spPr/>
      <dgm:t>
        <a:bodyPr/>
        <a:lstStyle/>
        <a:p>
          <a:endParaRPr lang="cs-CZ"/>
        </a:p>
      </dgm:t>
    </dgm:pt>
    <dgm:pt modelId="{321230C1-ABA4-474E-B3B5-3928100D2E23}" type="pres">
      <dgm:prSet presAssocID="{DA0B5754-F1E1-4494-BEE2-7773FC6B994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EB6858-F523-4E6B-9DB6-186B5EDDD50D}" type="pres">
      <dgm:prSet presAssocID="{DA0B5754-F1E1-4494-BEE2-7773FC6B9948}" presName="wedge4" presStyleLbl="node1" presStyleIdx="3" presStyleCnt="5"/>
      <dgm:spPr/>
      <dgm:t>
        <a:bodyPr/>
        <a:lstStyle/>
        <a:p>
          <a:endParaRPr lang="cs-CZ"/>
        </a:p>
      </dgm:t>
    </dgm:pt>
    <dgm:pt modelId="{1120676F-1860-494F-9319-2C816B635DE5}" type="pres">
      <dgm:prSet presAssocID="{DA0B5754-F1E1-4494-BEE2-7773FC6B994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5D49D9-AC0B-4F83-87C4-4762E827E48B}" type="pres">
      <dgm:prSet presAssocID="{DA0B5754-F1E1-4494-BEE2-7773FC6B9948}" presName="wedge5" presStyleLbl="node1" presStyleIdx="4" presStyleCnt="5"/>
      <dgm:spPr/>
      <dgm:t>
        <a:bodyPr/>
        <a:lstStyle/>
        <a:p>
          <a:endParaRPr lang="cs-CZ"/>
        </a:p>
      </dgm:t>
    </dgm:pt>
    <dgm:pt modelId="{0D7B5712-A14E-4EFB-BA3B-E715043B6829}" type="pres">
      <dgm:prSet presAssocID="{DA0B5754-F1E1-4494-BEE2-7773FC6B994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9449788-B661-451A-A745-8D5BF69A08DB}" type="presOf" srcId="{36D47CE5-0B59-4D77-9952-88FB79DFDD96}" destId="{321230C1-ABA4-474E-B3B5-3928100D2E23}" srcOrd="1" destOrd="0" presId="urn:microsoft.com/office/officeart/2005/8/layout/chart3"/>
    <dgm:cxn modelId="{C58B835F-F242-4F55-AD40-DA20C7DC2BA7}" type="presOf" srcId="{C0621BC5-EEEF-47D0-8FE6-A4809ACBD9A8}" destId="{0D7B5712-A14E-4EFB-BA3B-E715043B6829}" srcOrd="1" destOrd="0" presId="urn:microsoft.com/office/officeart/2005/8/layout/chart3"/>
    <dgm:cxn modelId="{359879F2-889D-4EA2-BB6A-100803085C1F}" srcId="{DA0B5754-F1E1-4494-BEE2-7773FC6B9948}" destId="{C3DCA118-3441-49FF-B1C4-B4E3DA57F4E8}" srcOrd="0" destOrd="0" parTransId="{F785A6C8-E11C-4C0C-A83A-747E40B17AC4}" sibTransId="{9C200359-3A2E-48F7-B806-058054C9D8F8}"/>
    <dgm:cxn modelId="{10B01255-D11D-4490-95B5-DFCD8E20BAEC}" srcId="{DA0B5754-F1E1-4494-BEE2-7773FC6B9948}" destId="{36D47CE5-0B59-4D77-9952-88FB79DFDD96}" srcOrd="2" destOrd="0" parTransId="{7C5AA078-554D-420B-A5C3-94FFE438A6AE}" sibTransId="{0B306335-4B57-4D18-98DE-FF234E812D76}"/>
    <dgm:cxn modelId="{75E2280A-96E8-4F9B-9444-935915507457}" type="presOf" srcId="{DA0B5754-F1E1-4494-BEE2-7773FC6B9948}" destId="{8929B3F0-5A69-40C8-9153-7ABB01BB27A7}" srcOrd="0" destOrd="0" presId="urn:microsoft.com/office/officeart/2005/8/layout/chart3"/>
    <dgm:cxn modelId="{88CB6EF3-C85B-4D47-9D0E-45BC446DB00D}" type="presOf" srcId="{C3DCA118-3441-49FF-B1C4-B4E3DA57F4E8}" destId="{E1B2018E-3A57-446A-B829-047E90183FAF}" srcOrd="0" destOrd="0" presId="urn:microsoft.com/office/officeart/2005/8/layout/chart3"/>
    <dgm:cxn modelId="{7519F7C1-7207-4A95-B973-DFBD04E7CDFB}" type="presOf" srcId="{B9DB6CFC-52AA-4595-85E0-2CB39A1B8CE6}" destId="{1120676F-1860-494F-9319-2C816B635DE5}" srcOrd="1" destOrd="0" presId="urn:microsoft.com/office/officeart/2005/8/layout/chart3"/>
    <dgm:cxn modelId="{0F3755E4-DFE9-4512-A074-EB9529FD6432}" srcId="{DA0B5754-F1E1-4494-BEE2-7773FC6B9948}" destId="{C0621BC5-EEEF-47D0-8FE6-A4809ACBD9A8}" srcOrd="4" destOrd="0" parTransId="{70260C64-C0F6-4E9D-92AC-512B4C753E25}" sibTransId="{F13802B4-E38E-4FCB-8454-3A27F958DD78}"/>
    <dgm:cxn modelId="{45AD7D58-24C1-449A-8246-473C4947490E}" type="presOf" srcId="{CEC6C183-FC78-4586-90FC-D1F1B5CA244E}" destId="{5E411146-D3AD-4F09-A1A6-64F8592FA15A}" srcOrd="0" destOrd="0" presId="urn:microsoft.com/office/officeart/2005/8/layout/chart3"/>
    <dgm:cxn modelId="{CE1781D5-769B-4879-813C-C5429551D356}" type="presOf" srcId="{36D47CE5-0B59-4D77-9952-88FB79DFDD96}" destId="{ECF24CE8-FA83-43C3-A1BA-57CC1C391E7A}" srcOrd="0" destOrd="0" presId="urn:microsoft.com/office/officeart/2005/8/layout/chart3"/>
    <dgm:cxn modelId="{5E2F5296-2334-4AF1-877B-F56AF4268702}" type="presOf" srcId="{B9DB6CFC-52AA-4595-85E0-2CB39A1B8CE6}" destId="{64EB6858-F523-4E6B-9DB6-186B5EDDD50D}" srcOrd="0" destOrd="0" presId="urn:microsoft.com/office/officeart/2005/8/layout/chart3"/>
    <dgm:cxn modelId="{60BB9BFF-0103-4A5B-B6E1-297FB0555976}" srcId="{DA0B5754-F1E1-4494-BEE2-7773FC6B9948}" destId="{B9DB6CFC-52AA-4595-85E0-2CB39A1B8CE6}" srcOrd="3" destOrd="0" parTransId="{F7B7E3C3-268B-40F8-B759-F3A09D11AC53}" sibTransId="{E566339C-40DD-4A99-961E-B20C7AEBD8EB}"/>
    <dgm:cxn modelId="{7D9B3A3C-6AAC-4E6C-A0E4-03A4871398C4}" srcId="{DA0B5754-F1E1-4494-BEE2-7773FC6B9948}" destId="{CEC6C183-FC78-4586-90FC-D1F1B5CA244E}" srcOrd="1" destOrd="0" parTransId="{C339EA3F-965D-43BB-B187-6803527FE8EA}" sibTransId="{0FF66ABC-12BA-4301-B6D3-9B67F562C88C}"/>
    <dgm:cxn modelId="{ADF78D2E-C469-43F5-8794-6DE455507E8A}" type="presOf" srcId="{CEC6C183-FC78-4586-90FC-D1F1B5CA244E}" destId="{984A6F1E-D900-44D1-9764-C1FAD9A52552}" srcOrd="1" destOrd="0" presId="urn:microsoft.com/office/officeart/2005/8/layout/chart3"/>
    <dgm:cxn modelId="{2BB5535F-91BA-469C-A060-25630DED97C5}" type="presOf" srcId="{C0621BC5-EEEF-47D0-8FE6-A4809ACBD9A8}" destId="{0D5D49D9-AC0B-4F83-87C4-4762E827E48B}" srcOrd="0" destOrd="0" presId="urn:microsoft.com/office/officeart/2005/8/layout/chart3"/>
    <dgm:cxn modelId="{DDB84930-1FD1-4823-972A-07C1049CF1F7}" type="presOf" srcId="{C3DCA118-3441-49FF-B1C4-B4E3DA57F4E8}" destId="{DE8C1B89-3B3E-41DA-9490-1DA717E8BA14}" srcOrd="1" destOrd="0" presId="urn:microsoft.com/office/officeart/2005/8/layout/chart3"/>
    <dgm:cxn modelId="{655E0CC3-E5A8-46E8-A205-DA05D4498F73}" type="presParOf" srcId="{8929B3F0-5A69-40C8-9153-7ABB01BB27A7}" destId="{E1B2018E-3A57-446A-B829-047E90183FAF}" srcOrd="0" destOrd="0" presId="urn:microsoft.com/office/officeart/2005/8/layout/chart3"/>
    <dgm:cxn modelId="{07DFC8ED-84B2-4C4E-BC29-B5A8B4C90924}" type="presParOf" srcId="{8929B3F0-5A69-40C8-9153-7ABB01BB27A7}" destId="{DE8C1B89-3B3E-41DA-9490-1DA717E8BA14}" srcOrd="1" destOrd="0" presId="urn:microsoft.com/office/officeart/2005/8/layout/chart3"/>
    <dgm:cxn modelId="{650E7025-CD44-434A-953A-ED4D41AB5B4C}" type="presParOf" srcId="{8929B3F0-5A69-40C8-9153-7ABB01BB27A7}" destId="{5E411146-D3AD-4F09-A1A6-64F8592FA15A}" srcOrd="2" destOrd="0" presId="urn:microsoft.com/office/officeart/2005/8/layout/chart3"/>
    <dgm:cxn modelId="{30CFB915-1C75-48FE-9AAC-77550BB2045C}" type="presParOf" srcId="{8929B3F0-5A69-40C8-9153-7ABB01BB27A7}" destId="{984A6F1E-D900-44D1-9764-C1FAD9A52552}" srcOrd="3" destOrd="0" presId="urn:microsoft.com/office/officeart/2005/8/layout/chart3"/>
    <dgm:cxn modelId="{975FFD90-108C-4571-87BA-68C06645BE85}" type="presParOf" srcId="{8929B3F0-5A69-40C8-9153-7ABB01BB27A7}" destId="{ECF24CE8-FA83-43C3-A1BA-57CC1C391E7A}" srcOrd="4" destOrd="0" presId="urn:microsoft.com/office/officeart/2005/8/layout/chart3"/>
    <dgm:cxn modelId="{D01D0EAC-26A9-4282-9A55-4851762809BA}" type="presParOf" srcId="{8929B3F0-5A69-40C8-9153-7ABB01BB27A7}" destId="{321230C1-ABA4-474E-B3B5-3928100D2E23}" srcOrd="5" destOrd="0" presId="urn:microsoft.com/office/officeart/2005/8/layout/chart3"/>
    <dgm:cxn modelId="{03D5705B-7865-4108-BA1D-F1D5EEF58A71}" type="presParOf" srcId="{8929B3F0-5A69-40C8-9153-7ABB01BB27A7}" destId="{64EB6858-F523-4E6B-9DB6-186B5EDDD50D}" srcOrd="6" destOrd="0" presId="urn:microsoft.com/office/officeart/2005/8/layout/chart3"/>
    <dgm:cxn modelId="{5C29805A-0326-4821-8D7E-15EA02165373}" type="presParOf" srcId="{8929B3F0-5A69-40C8-9153-7ABB01BB27A7}" destId="{1120676F-1860-494F-9319-2C816B635DE5}" srcOrd="7" destOrd="0" presId="urn:microsoft.com/office/officeart/2005/8/layout/chart3"/>
    <dgm:cxn modelId="{59959F45-25E1-4EC8-B164-131EE6432CE0}" type="presParOf" srcId="{8929B3F0-5A69-40C8-9153-7ABB01BB27A7}" destId="{0D5D49D9-AC0B-4F83-87C4-4762E827E48B}" srcOrd="8" destOrd="0" presId="urn:microsoft.com/office/officeart/2005/8/layout/chart3"/>
    <dgm:cxn modelId="{09D635F8-8F9D-4593-9B34-E6B2CDB1104F}" type="presParOf" srcId="{8929B3F0-5A69-40C8-9153-7ABB01BB27A7}" destId="{0D7B5712-A14E-4EFB-BA3B-E715043B682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32B63-708B-4DFF-9AE2-D14BD94C0A16}">
      <dsp:nvSpPr>
        <dsp:cNvPr id="0" name=""/>
        <dsp:cNvSpPr/>
      </dsp:nvSpPr>
      <dsp:spPr>
        <a:xfrm>
          <a:off x="1371915" y="492871"/>
          <a:ext cx="4089849" cy="4089849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I. noc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V centru této knihy zvolání „Bože můj“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/>
        </a:p>
      </dsp:txBody>
      <dsp:txXfrm>
        <a:off x="3468450" y="1103914"/>
        <a:ext cx="1387627" cy="949429"/>
      </dsp:txXfrm>
    </dsp:sp>
    <dsp:sp modelId="{69E68C5F-6579-4CA0-A979-6AD32036228B}">
      <dsp:nvSpPr>
        <dsp:cNvPr id="0" name=""/>
        <dsp:cNvSpPr/>
      </dsp:nvSpPr>
      <dsp:spPr>
        <a:xfrm>
          <a:off x="1391138" y="488104"/>
          <a:ext cx="4089849" cy="4089849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shade val="50000"/>
            <a:hueOff val="131215"/>
            <a:satOff val="3120"/>
            <a:lumOff val="170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II. Ráno – </a:t>
          </a:r>
          <a:r>
            <a:rPr lang="cs-CZ" sz="1200" kern="1200" dirty="0" smtClean="0"/>
            <a:t>důvěra, touha spatřit Boha</a:t>
          </a:r>
          <a:endParaRPr lang="cs-CZ" sz="1200" kern="1200" dirty="0"/>
        </a:p>
      </dsp:txBody>
      <dsp:txXfrm>
        <a:off x="4064146" y="2338273"/>
        <a:ext cx="1217217" cy="1027331"/>
      </dsp:txXfrm>
    </dsp:sp>
    <dsp:sp modelId="{BA8B94DF-0267-4A70-965A-7D70826742FF}">
      <dsp:nvSpPr>
        <dsp:cNvPr id="0" name=""/>
        <dsp:cNvSpPr/>
      </dsp:nvSpPr>
      <dsp:spPr>
        <a:xfrm>
          <a:off x="1391138" y="488104"/>
          <a:ext cx="4089849" cy="4089849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shade val="50000"/>
            <a:hueOff val="262430"/>
            <a:satOff val="6240"/>
            <a:lumOff val="3403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III. Poledne </a:t>
          </a:r>
          <a:r>
            <a:rPr lang="cs-CZ" sz="1200" kern="1200" dirty="0" smtClean="0"/>
            <a:t>- slavnostní, kolektivní, velké události izraelských dějin</a:t>
          </a:r>
          <a:endParaRPr lang="cs-CZ" sz="1200" kern="1200" dirty="0"/>
        </a:p>
      </dsp:txBody>
      <dsp:txXfrm>
        <a:off x="2705732" y="3555490"/>
        <a:ext cx="1460660" cy="876396"/>
      </dsp:txXfrm>
    </dsp:sp>
    <dsp:sp modelId="{6734A004-533A-4C26-9FAE-0F45C27E308C}">
      <dsp:nvSpPr>
        <dsp:cNvPr id="0" name=""/>
        <dsp:cNvSpPr/>
      </dsp:nvSpPr>
      <dsp:spPr>
        <a:xfrm>
          <a:off x="1391138" y="488104"/>
          <a:ext cx="4089849" cy="4089849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shade val="50000"/>
            <a:hueOff val="262430"/>
            <a:satOff val="6240"/>
            <a:lumOff val="3403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IV. Večer – žalmy království, eschatologické</a:t>
          </a:r>
          <a:endParaRPr lang="cs-CZ" sz="1400" kern="1200" dirty="0"/>
        </a:p>
      </dsp:txBody>
      <dsp:txXfrm>
        <a:off x="1585892" y="2338273"/>
        <a:ext cx="1217217" cy="1027331"/>
      </dsp:txXfrm>
    </dsp:sp>
    <dsp:sp modelId="{35873B9C-C7A0-4EEA-B341-76760FEA03BC}">
      <dsp:nvSpPr>
        <dsp:cNvPr id="0" name=""/>
        <dsp:cNvSpPr/>
      </dsp:nvSpPr>
      <dsp:spPr>
        <a:xfrm>
          <a:off x="1391138" y="488104"/>
          <a:ext cx="4089849" cy="4089849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shade val="50000"/>
            <a:hueOff val="131215"/>
            <a:satOff val="3120"/>
            <a:lumOff val="170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V. nové ráno – </a:t>
          </a:r>
          <a:r>
            <a:rPr lang="cs-CZ" sz="1200" kern="1200" dirty="0" smtClean="0"/>
            <a:t>nové díkůvzdání a radost, vyplývá z předchozí části</a:t>
          </a:r>
          <a:endParaRPr lang="cs-CZ" sz="1400" kern="1200" dirty="0"/>
        </a:p>
      </dsp:txBody>
      <dsp:txXfrm>
        <a:off x="1987574" y="1111319"/>
        <a:ext cx="1387627" cy="949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E1CA-AC12-4E35-B315-60EF38763606}">
      <dsp:nvSpPr>
        <dsp:cNvPr id="0" name=""/>
        <dsp:cNvSpPr/>
      </dsp:nvSpPr>
      <dsp:spPr>
        <a:xfrm>
          <a:off x="2453" y="1517878"/>
          <a:ext cx="760534" cy="6488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I. dětství</a:t>
          </a:r>
          <a:endParaRPr lang="cs-CZ" sz="1200" kern="1200" dirty="0"/>
        </a:p>
      </dsp:txBody>
      <dsp:txXfrm>
        <a:off x="21457" y="1536882"/>
        <a:ext cx="722526" cy="610823"/>
      </dsp:txXfrm>
    </dsp:sp>
    <dsp:sp modelId="{94263A11-F7A4-4E10-A770-FDE976188BA5}">
      <dsp:nvSpPr>
        <dsp:cNvPr id="0" name=""/>
        <dsp:cNvSpPr/>
      </dsp:nvSpPr>
      <dsp:spPr>
        <a:xfrm>
          <a:off x="839041" y="1747987"/>
          <a:ext cx="161233" cy="18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839041" y="1785709"/>
        <a:ext cx="112863" cy="113168"/>
      </dsp:txXfrm>
    </dsp:sp>
    <dsp:sp modelId="{4AEB5877-01A9-4B5A-889F-F74F17774C48}">
      <dsp:nvSpPr>
        <dsp:cNvPr id="0" name=""/>
        <dsp:cNvSpPr/>
      </dsp:nvSpPr>
      <dsp:spPr>
        <a:xfrm>
          <a:off x="1067202" y="1517878"/>
          <a:ext cx="760534" cy="648831"/>
        </a:xfrm>
        <a:prstGeom prst="roundRect">
          <a:avLst>
            <a:gd name="adj" fmla="val 10000"/>
          </a:avLst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II. mládí</a:t>
          </a:r>
          <a:endParaRPr lang="cs-CZ" sz="1200" kern="1200" dirty="0"/>
        </a:p>
      </dsp:txBody>
      <dsp:txXfrm>
        <a:off x="1086206" y="1536882"/>
        <a:ext cx="722526" cy="610823"/>
      </dsp:txXfrm>
    </dsp:sp>
    <dsp:sp modelId="{2D08CA02-ECD9-4CBF-8F61-918C7736CA7A}">
      <dsp:nvSpPr>
        <dsp:cNvPr id="0" name=""/>
        <dsp:cNvSpPr/>
      </dsp:nvSpPr>
      <dsp:spPr>
        <a:xfrm>
          <a:off x="1903790" y="1747987"/>
          <a:ext cx="161233" cy="18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1903790" y="1785709"/>
        <a:ext cx="112863" cy="113168"/>
      </dsp:txXfrm>
    </dsp:sp>
    <dsp:sp modelId="{D3226F8C-E0F0-478F-BC30-661DACF2F690}">
      <dsp:nvSpPr>
        <dsp:cNvPr id="0" name=""/>
        <dsp:cNvSpPr/>
      </dsp:nvSpPr>
      <dsp:spPr>
        <a:xfrm>
          <a:off x="2131951" y="1517878"/>
          <a:ext cx="760534" cy="648831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III. Zralost</a:t>
          </a:r>
          <a:endParaRPr lang="cs-CZ" sz="1200" kern="1200" dirty="0"/>
        </a:p>
      </dsp:txBody>
      <dsp:txXfrm>
        <a:off x="2150955" y="1536882"/>
        <a:ext cx="722526" cy="610823"/>
      </dsp:txXfrm>
    </dsp:sp>
    <dsp:sp modelId="{E71BB800-DB68-4766-ACE8-6E916F45C83E}">
      <dsp:nvSpPr>
        <dsp:cNvPr id="0" name=""/>
        <dsp:cNvSpPr/>
      </dsp:nvSpPr>
      <dsp:spPr>
        <a:xfrm>
          <a:off x="2968539" y="1747987"/>
          <a:ext cx="161233" cy="18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968539" y="1785709"/>
        <a:ext cx="112863" cy="113168"/>
      </dsp:txXfrm>
    </dsp:sp>
    <dsp:sp modelId="{96949C91-477A-46E4-8632-35454FBB3811}">
      <dsp:nvSpPr>
        <dsp:cNvPr id="0" name=""/>
        <dsp:cNvSpPr/>
      </dsp:nvSpPr>
      <dsp:spPr>
        <a:xfrm>
          <a:off x="3196699" y="1517878"/>
          <a:ext cx="760534" cy="648831"/>
        </a:xfrm>
        <a:prstGeom prst="roundRect">
          <a:avLst>
            <a:gd name="adj" fmla="val 10000"/>
          </a:avLst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IV. Boží království</a:t>
          </a:r>
          <a:endParaRPr lang="cs-CZ" sz="1200" kern="1200" dirty="0"/>
        </a:p>
      </dsp:txBody>
      <dsp:txXfrm>
        <a:off x="3215703" y="1536882"/>
        <a:ext cx="722526" cy="610823"/>
      </dsp:txXfrm>
    </dsp:sp>
    <dsp:sp modelId="{88B302D2-398A-4063-AE97-2659696442CD}">
      <dsp:nvSpPr>
        <dsp:cNvPr id="0" name=""/>
        <dsp:cNvSpPr/>
      </dsp:nvSpPr>
      <dsp:spPr>
        <a:xfrm>
          <a:off x="4033288" y="1747987"/>
          <a:ext cx="161233" cy="18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4033288" y="1785709"/>
        <a:ext cx="112863" cy="113168"/>
      </dsp:txXfrm>
    </dsp:sp>
    <dsp:sp modelId="{00BACE00-E030-4F82-8372-3E124709A83A}">
      <dsp:nvSpPr>
        <dsp:cNvPr id="0" name=""/>
        <dsp:cNvSpPr/>
      </dsp:nvSpPr>
      <dsp:spPr>
        <a:xfrm>
          <a:off x="4261448" y="1517878"/>
          <a:ext cx="760534" cy="648831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V. Chvála celého stvoření</a:t>
          </a:r>
          <a:endParaRPr lang="cs-CZ" sz="1200" kern="1200" dirty="0"/>
        </a:p>
      </dsp:txBody>
      <dsp:txXfrm>
        <a:off x="4280452" y="1536882"/>
        <a:ext cx="722526" cy="610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3D0CB-1415-47CC-AD6A-552D5D7E65B6}">
      <dsp:nvSpPr>
        <dsp:cNvPr id="0" name=""/>
        <dsp:cNvSpPr/>
      </dsp:nvSpPr>
      <dsp:spPr>
        <a:xfrm>
          <a:off x="2973683" y="82857"/>
          <a:ext cx="1302734" cy="13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chvála</a:t>
          </a:r>
          <a:endParaRPr lang="cs-CZ" sz="2500" kern="1200" dirty="0"/>
        </a:p>
      </dsp:txBody>
      <dsp:txXfrm>
        <a:off x="2973683" y="82857"/>
        <a:ext cx="1302734" cy="1302734"/>
      </dsp:txXfrm>
    </dsp:sp>
    <dsp:sp modelId="{AB14DF7B-639A-4190-B53C-FF5441D4EF7B}">
      <dsp:nvSpPr>
        <dsp:cNvPr id="0" name=""/>
        <dsp:cNvSpPr/>
      </dsp:nvSpPr>
      <dsp:spPr>
        <a:xfrm>
          <a:off x="674731" y="44"/>
          <a:ext cx="3684499" cy="3684499"/>
        </a:xfrm>
        <a:prstGeom prst="circularArrow">
          <a:avLst>
            <a:gd name="adj1" fmla="val 6895"/>
            <a:gd name="adj2" fmla="val 464763"/>
            <a:gd name="adj3" fmla="val 551893"/>
            <a:gd name="adj4" fmla="val 20583344"/>
            <a:gd name="adj5" fmla="val 80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4F101-9E2E-4717-86F2-759EAA8BA53E}">
      <dsp:nvSpPr>
        <dsp:cNvPr id="0" name=""/>
        <dsp:cNvSpPr/>
      </dsp:nvSpPr>
      <dsp:spPr>
        <a:xfrm>
          <a:off x="2973683" y="2298996"/>
          <a:ext cx="1302734" cy="13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nářek</a:t>
          </a:r>
          <a:endParaRPr lang="cs-CZ" sz="2500" kern="1200" dirty="0"/>
        </a:p>
      </dsp:txBody>
      <dsp:txXfrm>
        <a:off x="2973683" y="2298996"/>
        <a:ext cx="1302734" cy="1302734"/>
      </dsp:txXfrm>
    </dsp:sp>
    <dsp:sp modelId="{F4CB6D4F-1701-4933-9F64-008C9D4CF15B}">
      <dsp:nvSpPr>
        <dsp:cNvPr id="0" name=""/>
        <dsp:cNvSpPr/>
      </dsp:nvSpPr>
      <dsp:spPr>
        <a:xfrm>
          <a:off x="674731" y="44"/>
          <a:ext cx="3684499" cy="3684499"/>
        </a:xfrm>
        <a:prstGeom prst="circularArrow">
          <a:avLst>
            <a:gd name="adj1" fmla="val 6895"/>
            <a:gd name="adj2" fmla="val 464763"/>
            <a:gd name="adj3" fmla="val 5951893"/>
            <a:gd name="adj4" fmla="val 4383344"/>
            <a:gd name="adj5" fmla="val 8044"/>
          </a:avLst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C3385-1CE0-4208-96DD-73B8B94F8C2A}">
      <dsp:nvSpPr>
        <dsp:cNvPr id="0" name=""/>
        <dsp:cNvSpPr/>
      </dsp:nvSpPr>
      <dsp:spPr>
        <a:xfrm>
          <a:off x="757544" y="2298996"/>
          <a:ext cx="1302734" cy="13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prosba</a:t>
          </a:r>
          <a:endParaRPr lang="cs-CZ" sz="2500" kern="1200" dirty="0"/>
        </a:p>
      </dsp:txBody>
      <dsp:txXfrm>
        <a:off x="757544" y="2298996"/>
        <a:ext cx="1302734" cy="1302734"/>
      </dsp:txXfrm>
    </dsp:sp>
    <dsp:sp modelId="{C99709A6-0253-41C0-8E77-E37263150207}">
      <dsp:nvSpPr>
        <dsp:cNvPr id="0" name=""/>
        <dsp:cNvSpPr/>
      </dsp:nvSpPr>
      <dsp:spPr>
        <a:xfrm>
          <a:off x="674731" y="44"/>
          <a:ext cx="3684499" cy="3684499"/>
        </a:xfrm>
        <a:prstGeom prst="circularArrow">
          <a:avLst>
            <a:gd name="adj1" fmla="val 6895"/>
            <a:gd name="adj2" fmla="val 464763"/>
            <a:gd name="adj3" fmla="val 11351893"/>
            <a:gd name="adj4" fmla="val 9783344"/>
            <a:gd name="adj5" fmla="val 8044"/>
          </a:avLst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4E101-CDD0-4B9C-8DCC-85CF8AB7626C}">
      <dsp:nvSpPr>
        <dsp:cNvPr id="0" name=""/>
        <dsp:cNvSpPr/>
      </dsp:nvSpPr>
      <dsp:spPr>
        <a:xfrm>
          <a:off x="757544" y="82857"/>
          <a:ext cx="1302734" cy="13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děkování</a:t>
          </a:r>
          <a:endParaRPr lang="cs-CZ" sz="2500" kern="1200" dirty="0"/>
        </a:p>
      </dsp:txBody>
      <dsp:txXfrm>
        <a:off x="757544" y="82857"/>
        <a:ext cx="1302734" cy="1302734"/>
      </dsp:txXfrm>
    </dsp:sp>
    <dsp:sp modelId="{EAD72E66-BA03-4D87-BDA1-509B420DF936}">
      <dsp:nvSpPr>
        <dsp:cNvPr id="0" name=""/>
        <dsp:cNvSpPr/>
      </dsp:nvSpPr>
      <dsp:spPr>
        <a:xfrm>
          <a:off x="674731" y="44"/>
          <a:ext cx="3684499" cy="3684499"/>
        </a:xfrm>
        <a:prstGeom prst="circularArrow">
          <a:avLst>
            <a:gd name="adj1" fmla="val 6895"/>
            <a:gd name="adj2" fmla="val 464763"/>
            <a:gd name="adj3" fmla="val 16751893"/>
            <a:gd name="adj4" fmla="val 15183344"/>
            <a:gd name="adj5" fmla="val 8044"/>
          </a:avLst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018E-3A57-446A-B829-047E90183FAF}">
      <dsp:nvSpPr>
        <dsp:cNvPr id="0" name=""/>
        <dsp:cNvSpPr/>
      </dsp:nvSpPr>
      <dsp:spPr>
        <a:xfrm>
          <a:off x="1686672" y="548384"/>
          <a:ext cx="4550495" cy="4550495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I. prosba</a:t>
          </a:r>
          <a:endParaRPr lang="cs-CZ" sz="2400" kern="1200" dirty="0"/>
        </a:p>
      </dsp:txBody>
      <dsp:txXfrm>
        <a:off x="4019343" y="1228250"/>
        <a:ext cx="1543917" cy="1056364"/>
      </dsp:txXfrm>
    </dsp:sp>
    <dsp:sp modelId="{5E411146-D3AD-4F09-A1A6-64F8592FA15A}">
      <dsp:nvSpPr>
        <dsp:cNvPr id="0" name=""/>
        <dsp:cNvSpPr/>
      </dsp:nvSpPr>
      <dsp:spPr>
        <a:xfrm>
          <a:off x="1708060" y="543079"/>
          <a:ext cx="4550495" cy="4550495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II. Chvála a prosba</a:t>
          </a:r>
          <a:endParaRPr lang="cs-CZ" sz="2400" kern="1200" dirty="0"/>
        </a:p>
      </dsp:txBody>
      <dsp:txXfrm>
        <a:off x="4682133" y="2601637"/>
        <a:ext cx="1354314" cy="1143041"/>
      </dsp:txXfrm>
    </dsp:sp>
    <dsp:sp modelId="{ECF24CE8-FA83-43C3-A1BA-57CC1C391E7A}">
      <dsp:nvSpPr>
        <dsp:cNvPr id="0" name=""/>
        <dsp:cNvSpPr/>
      </dsp:nvSpPr>
      <dsp:spPr>
        <a:xfrm>
          <a:off x="1708060" y="543079"/>
          <a:ext cx="4550495" cy="4550495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III. Nářek</a:t>
          </a:r>
          <a:endParaRPr lang="cs-CZ" sz="2400" kern="1200" dirty="0"/>
        </a:p>
      </dsp:txBody>
      <dsp:txXfrm>
        <a:off x="3170719" y="3955951"/>
        <a:ext cx="1625176" cy="975106"/>
      </dsp:txXfrm>
    </dsp:sp>
    <dsp:sp modelId="{64EB6858-F523-4E6B-9DB6-186B5EDDD50D}">
      <dsp:nvSpPr>
        <dsp:cNvPr id="0" name=""/>
        <dsp:cNvSpPr/>
      </dsp:nvSpPr>
      <dsp:spPr>
        <a:xfrm>
          <a:off x="1708060" y="543079"/>
          <a:ext cx="4550495" cy="4550495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IV. Žalmy království</a:t>
          </a:r>
          <a:endParaRPr lang="cs-CZ" sz="2400" kern="1200" dirty="0"/>
        </a:p>
      </dsp:txBody>
      <dsp:txXfrm>
        <a:off x="1924750" y="2601637"/>
        <a:ext cx="1354314" cy="1143041"/>
      </dsp:txXfrm>
    </dsp:sp>
    <dsp:sp modelId="{0D5D49D9-AC0B-4F83-87C4-4762E827E48B}">
      <dsp:nvSpPr>
        <dsp:cNvPr id="0" name=""/>
        <dsp:cNvSpPr/>
      </dsp:nvSpPr>
      <dsp:spPr>
        <a:xfrm>
          <a:off x="1708060" y="543079"/>
          <a:ext cx="4550495" cy="4550495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V. Díky a chvála</a:t>
          </a:r>
          <a:endParaRPr lang="cs-CZ" sz="2400" kern="1200" dirty="0"/>
        </a:p>
      </dsp:txBody>
      <dsp:txXfrm>
        <a:off x="2371674" y="1236488"/>
        <a:ext cx="1543917" cy="105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59F898-0BF5-4073-A48E-18CE7F12CE7A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98CD1-7185-4C8D-B8E4-58A41630CAEF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50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57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21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96A641-D1A8-4A42-8582-47207125AA0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9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2467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7614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3437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6000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0907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5940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5FB46B-6003-4C6E-B871-4286348E341C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7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2BC7EF-410E-4DA0-BDAD-563A91DD7077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9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9630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376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8727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E18033-8B6D-4C32-B4D2-D09F06EE4448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4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9595C4-D63F-4441-94EC-6FC784C2787B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4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8193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69EF-F216-4533-B994-2EBF32558CF9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1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66AB5E-9D02-4A32-916F-6B0F62FFEE2B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C7F23A3E-B4D5-4BC8-8986-89E4BD06F82D}" type="datetime1">
              <a:rPr lang="cs-CZ" smtClean="0"/>
              <a:t>12.10.2020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271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i="0" u="none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u="none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9836" y="763771"/>
            <a:ext cx="4896545" cy="368463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cs-CZ" dirty="0" smtClean="0"/>
              <a:t>Dějiny </a:t>
            </a:r>
            <a:br>
              <a:rPr lang="cs-CZ" dirty="0" smtClean="0"/>
            </a:br>
            <a:r>
              <a:rPr lang="cs-CZ" dirty="0" smtClean="0"/>
              <a:t>křesťanské</a:t>
            </a:r>
            <a:br>
              <a:rPr lang="cs-CZ" dirty="0" smtClean="0"/>
            </a:br>
            <a:r>
              <a:rPr lang="cs-CZ" dirty="0" smtClean="0"/>
              <a:t>spirituality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1844" y="5157192"/>
            <a:ext cx="4536504" cy="754025"/>
          </a:xfrm>
        </p:spPr>
        <p:txBody>
          <a:bodyPr rtlCol="0"/>
          <a:lstStyle/>
          <a:p>
            <a:pPr algn="l" rtl="0">
              <a:spcBef>
                <a:spcPts val="0"/>
              </a:spcBef>
            </a:pPr>
            <a:r>
              <a:rPr lang="cs-CZ" dirty="0" smtClean="0"/>
              <a:t>Biblická spiritualita</a:t>
            </a:r>
          </a:p>
          <a:p>
            <a:pPr rt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956870"/>
            <a:ext cx="3975100" cy="49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Pentateuch modlitby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571500" indent="-571500" rtl="0">
              <a:buFont typeface="+mj-lt"/>
              <a:buAutoNum type="romanUcPeriod"/>
            </a:pPr>
            <a:r>
              <a:rPr lang="cs-CZ" dirty="0" smtClean="0"/>
              <a:t> Žalm 1-41</a:t>
            </a:r>
          </a:p>
          <a:p>
            <a:pPr marL="571500" indent="-571500" rtl="0">
              <a:buFont typeface="+mj-lt"/>
              <a:buAutoNum type="romanUcPeriod"/>
            </a:pPr>
            <a:r>
              <a:rPr lang="cs-CZ" dirty="0" smtClean="0"/>
              <a:t>Žalm 42-72</a:t>
            </a:r>
          </a:p>
          <a:p>
            <a:pPr marL="571500" indent="-571500" rtl="0">
              <a:buFont typeface="+mj-lt"/>
              <a:buAutoNum type="romanUcPeriod"/>
            </a:pPr>
            <a:r>
              <a:rPr lang="cs-CZ" dirty="0" smtClean="0"/>
              <a:t>Žalm 73-89</a:t>
            </a:r>
          </a:p>
          <a:p>
            <a:pPr marL="571500" indent="-571500" rtl="0">
              <a:buFont typeface="+mj-lt"/>
              <a:buAutoNum type="romanUcPeriod"/>
            </a:pPr>
            <a:r>
              <a:rPr lang="cs-CZ" dirty="0" smtClean="0"/>
              <a:t>Žalm 90-106</a:t>
            </a:r>
          </a:p>
          <a:p>
            <a:pPr marL="571500" indent="-571500" rtl="0">
              <a:buFont typeface="+mj-lt"/>
              <a:buAutoNum type="romanUcPeriod"/>
            </a:pPr>
            <a:r>
              <a:rPr lang="cs-CZ" dirty="0" smtClean="0"/>
              <a:t>Žalm 107-150</a:t>
            </a:r>
            <a:endParaRPr lang="cs-CZ" dirty="0"/>
          </a:p>
        </p:txBody>
      </p:sp>
      <p:graphicFrame>
        <p:nvGraphicFramePr>
          <p:cNvPr id="4" name="Zástupný symbol pro obsah 3" descr="Sbíhající se paprskový diagram zobrazující tři skupiny s šipkami směřujícími na úko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339695"/>
              </p:ext>
            </p:extLst>
          </p:nvPr>
        </p:nvGraphicFramePr>
        <p:xfrm>
          <a:off x="6359703" y="1890445"/>
          <a:ext cx="4990922" cy="428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94037336"/>
              </p:ext>
            </p:extLst>
          </p:nvPr>
        </p:nvGraphicFramePr>
        <p:xfrm>
          <a:off x="4321622" y="1052736"/>
          <a:ext cx="7015270" cy="486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158308" y="617696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Chouraqui</a:t>
            </a:r>
            <a:r>
              <a:rPr lang="cs-CZ" dirty="0" smtClean="0"/>
              <a:t>: pět knih žalmů jako pět denních dob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Další možná členění žalmů: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D. </a:t>
            </a:r>
            <a:r>
              <a:rPr lang="cs-CZ" dirty="0" err="1" smtClean="0"/>
              <a:t>Barsotti</a:t>
            </a:r>
            <a:r>
              <a:rPr lang="cs-CZ" dirty="0" smtClean="0"/>
              <a:t>: podle pěti životních fází: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5560400"/>
              </p:ext>
            </p:extLst>
          </p:nvPr>
        </p:nvGraphicFramePr>
        <p:xfrm>
          <a:off x="1119188" y="2505075"/>
          <a:ext cx="502443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cs-CZ" dirty="0" smtClean="0"/>
              <a:t>J. </a:t>
            </a:r>
            <a:r>
              <a:rPr lang="cs-CZ" dirty="0" err="1" smtClean="0"/>
              <a:t>Goldingay</a:t>
            </a:r>
            <a:r>
              <a:rPr lang="cs-CZ" dirty="0" smtClean="0"/>
              <a:t>: žalmy jako průvodci na cestě k Bohu (</a:t>
            </a:r>
            <a:r>
              <a:rPr lang="cs-CZ" dirty="0" err="1" smtClean="0"/>
              <a:t>teandrický</a:t>
            </a:r>
            <a:r>
              <a:rPr lang="cs-CZ" dirty="0" smtClean="0"/>
              <a:t> pohyb, kruh)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3222219"/>
              </p:ext>
            </p:extLst>
          </p:nvPr>
        </p:nvGraphicFramePr>
        <p:xfrm>
          <a:off x="6318250" y="2505075"/>
          <a:ext cx="5033963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Podle </a:t>
            </a:r>
            <a:r>
              <a:rPr lang="cs-CZ" dirty="0" err="1" smtClean="0"/>
              <a:t>převádajícího</a:t>
            </a:r>
            <a:r>
              <a:rPr lang="cs-CZ" dirty="0" smtClean="0"/>
              <a:t> stylu modlitby:</a:t>
            </a:r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029778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žalmů podle žánrů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Žalmy chval</a:t>
            </a:r>
          </a:p>
          <a:p>
            <a:r>
              <a:rPr lang="cs-CZ" dirty="0" smtClean="0"/>
              <a:t>Žalmy nářků (žalozpěvy)</a:t>
            </a:r>
          </a:p>
          <a:p>
            <a:r>
              <a:rPr lang="cs-CZ" dirty="0" smtClean="0"/>
              <a:t>Žalmy důvěry</a:t>
            </a:r>
          </a:p>
          <a:p>
            <a:r>
              <a:rPr lang="cs-CZ" dirty="0" smtClean="0"/>
              <a:t>Žalmy díkuvzdání</a:t>
            </a:r>
          </a:p>
          <a:p>
            <a:r>
              <a:rPr lang="cs-CZ" dirty="0" smtClean="0"/>
              <a:t>Žalmy královské</a:t>
            </a:r>
          </a:p>
          <a:p>
            <a:r>
              <a:rPr lang="cs-CZ" dirty="0" smtClean="0"/>
              <a:t>Žalmy Hospodin kraluje</a:t>
            </a:r>
          </a:p>
          <a:p>
            <a:r>
              <a:rPr lang="cs-CZ" dirty="0" smtClean="0"/>
              <a:t>Žalmy Siónu (poutní písně)</a:t>
            </a:r>
          </a:p>
          <a:p>
            <a:r>
              <a:rPr lang="cs-CZ" dirty="0" err="1" smtClean="0"/>
              <a:t>Sapienciální</a:t>
            </a:r>
            <a:r>
              <a:rPr lang="cs-CZ" dirty="0" smtClean="0"/>
              <a:t> žalmy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příklad výrazných symbolů užívaných v žalmech:</a:t>
            </a:r>
          </a:p>
          <a:p>
            <a:pPr lvl="1"/>
            <a:r>
              <a:rPr lang="cs-CZ" dirty="0" smtClean="0"/>
              <a:t>Boží pohled/tvář</a:t>
            </a:r>
          </a:p>
          <a:p>
            <a:pPr lvl="1"/>
            <a:r>
              <a:rPr lang="cs-CZ" dirty="0" smtClean="0"/>
              <a:t>Boží sluch/ústa</a:t>
            </a:r>
          </a:p>
          <a:p>
            <a:pPr lvl="1"/>
            <a:r>
              <a:rPr lang="cs-CZ" dirty="0" smtClean="0"/>
              <a:t>Boží ruka</a:t>
            </a:r>
          </a:p>
          <a:p>
            <a:pPr lvl="1"/>
            <a:r>
              <a:rPr lang="cs-CZ" dirty="0" smtClean="0"/>
              <a:t>Prostor</a:t>
            </a:r>
          </a:p>
          <a:p>
            <a:pPr lvl="1"/>
            <a:r>
              <a:rPr lang="cs-CZ" dirty="0" smtClean="0"/>
              <a:t>Cesta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36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Žalmy jako modlitba církve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5821" y="1825625"/>
            <a:ext cx="4680519" cy="4351338"/>
          </a:xfrm>
          <a:solidFill>
            <a:srgbClr val="798ABB">
              <a:alpha val="72941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Nejprve ať se učí žaltář, těmito písněmi se odvrátit od světa, a poté ať hledá životní poučení v Příslovích Šalomounových. Četbou Kazatele získá schopnost pohrdat pozemskými věcmi, kniha </a:t>
            </a:r>
            <a:r>
              <a:rPr lang="cs-CZ" dirty="0" err="1"/>
              <a:t>Jób</a:t>
            </a:r>
            <a:r>
              <a:rPr lang="cs-CZ" dirty="0"/>
              <a:t> jí zase poskytne následováníhodné příklady ctnosti a pokory. Pak ať přejde k evangeliím a nikdy je už nedá z rukou; také Skutky apoštolů a Listy ať do sebe nasává celým svým srdcem. A když spížku svého srdce obohatí těmito poklady, ať svěří své paměti Proroky, pět knih Mojžíšových, Knihy královské, Letopisy a svitky </a:t>
            </a:r>
            <a:r>
              <a:rPr lang="cs-CZ" dirty="0" err="1"/>
              <a:t>Ezdráše</a:t>
            </a:r>
            <a:r>
              <a:rPr lang="cs-CZ" dirty="0"/>
              <a:t> a Ester. Jako poslední ať se učí Písni písní…“</a:t>
            </a:r>
          </a:p>
          <a:p>
            <a:pPr marL="0" indent="0" algn="r">
              <a:buNone/>
            </a:pPr>
            <a:r>
              <a:rPr lang="cs-CZ" dirty="0"/>
              <a:t>Jeroným, Dopis 107,12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hueOff val="0"/>
              <a:satOff val="0"/>
              <a:lumOff val="0"/>
              <a:alpha val="44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hangingPunct="0">
              <a:buNone/>
            </a:pPr>
            <a:endParaRPr lang="cs-CZ" dirty="0" smtClean="0"/>
          </a:p>
          <a:p>
            <a:pPr marL="0" indent="0" hangingPunct="0">
              <a:buNone/>
            </a:pPr>
            <a:r>
              <a:rPr lang="cs-CZ" dirty="0" smtClean="0"/>
              <a:t>Každá </a:t>
            </a:r>
            <a:r>
              <a:rPr lang="cs-CZ" dirty="0"/>
              <a:t>část Písma má božskou inspiraci a je nám k užitku a právě proto byla Duchem svatým zkomponována, aby tak jako v nemocnici, která je otevřená všem duším, můžeme my lidé každý dostat právě ten lék, který potřebujeme na svoji nemoc…</a:t>
            </a:r>
          </a:p>
          <a:p>
            <a:pPr marL="0" indent="0" hangingPunct="0">
              <a:buNone/>
            </a:pPr>
            <a:r>
              <a:rPr lang="cs-CZ" dirty="0"/>
              <a:t>Jednomu nás učí proroci, druhému historické knihy, něco dalšího se učíme ze zákona, něco jiného nám nabízí výzvy v Příslovích. Ale kniha žalmů obsahuje všechno, co užitečného najdeme u ostatních… Léčí dávná zranění duše a přináší rychlou úlevu těm nedávným, léčí, co je nemocné a uchovává ve zdraví to, co je zdravé. </a:t>
            </a:r>
            <a:endParaRPr lang="cs-CZ" dirty="0" smtClean="0"/>
          </a:p>
          <a:p>
            <a:pPr marL="0" indent="0" algn="r" hangingPunct="0">
              <a:buNone/>
            </a:pPr>
            <a:r>
              <a:rPr lang="cs-CZ" dirty="0" smtClean="0"/>
              <a:t>sv</a:t>
            </a:r>
            <a:r>
              <a:rPr lang="cs-CZ" dirty="0"/>
              <a:t>. Basil Velký, Homilie na žalm </a:t>
            </a:r>
            <a:r>
              <a:rPr lang="cs-CZ" dirty="0" smtClean="0"/>
              <a:t>1,1</a:t>
            </a:r>
            <a:endParaRPr lang="cs-CZ" dirty="0"/>
          </a:p>
          <a:p>
            <a:pPr hangingPunct="0"/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05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Žalmy jako modlitba církve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9796" y="1825624"/>
            <a:ext cx="6192687" cy="4771727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Interpretační klíč k četbě žalmů a celého SZ z hlediska křesťanské tradice: Ježíš Kristus a Duch svatý, viz též DV 15:</a:t>
            </a:r>
          </a:p>
          <a:p>
            <a:pPr marL="0" indent="0">
              <a:buNone/>
            </a:pPr>
            <a:endParaRPr lang="cs-CZ" dirty="0"/>
          </a:p>
          <a:p>
            <a:pPr marL="457063" lvl="1" indent="0">
              <a:buNone/>
            </a:pPr>
            <a:r>
              <a:rPr lang="cs-CZ" dirty="0"/>
              <a:t>Bůh, který inspiroval knihy obojího Zákona a je jejich původcem, moudře </a:t>
            </a:r>
            <a:r>
              <a:rPr lang="cs-CZ" dirty="0" smtClean="0"/>
              <a:t>ustanovil </a:t>
            </a:r>
            <a:r>
              <a:rPr lang="cs-CZ" dirty="0"/>
              <a:t>aby byl Nový zákon ukryt ve Starém a Starý aby byl zjevný v Novém. </a:t>
            </a:r>
            <a:r>
              <a:rPr lang="cs-CZ" dirty="0" smtClean="0"/>
              <a:t>(Neboť </a:t>
            </a:r>
            <a:r>
              <a:rPr lang="cs-CZ" dirty="0"/>
              <a:t>ačkoli Kristus svou krví založil novou </a:t>
            </a:r>
            <a:r>
              <a:rPr lang="cs-CZ" dirty="0" smtClean="0"/>
              <a:t>úmluvu, přesto </a:t>
            </a:r>
            <a:r>
              <a:rPr lang="cs-CZ" dirty="0"/>
              <a:t>knihy Starého zákona, převzaté jako celek do hlásání evangelia, </a:t>
            </a:r>
            <a:r>
              <a:rPr lang="cs-CZ" dirty="0" smtClean="0"/>
              <a:t>nabývají </a:t>
            </a:r>
            <a:r>
              <a:rPr lang="cs-CZ" dirty="0"/>
              <a:t>a ukazují svůj plný smysl v Novém zákoně </a:t>
            </a:r>
            <a:r>
              <a:rPr lang="cs-CZ" dirty="0" smtClean="0"/>
              <a:t>a </a:t>
            </a:r>
            <a:r>
              <a:rPr lang="cs-CZ" dirty="0"/>
              <a:t>zároveň Nový zákon objasňují a vysvětlují</a:t>
            </a:r>
            <a:r>
              <a:rPr lang="cs-CZ" dirty="0" smtClean="0"/>
              <a:t>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1690689"/>
            <a:ext cx="3307139" cy="4380317"/>
          </a:xfrm>
        </p:spPr>
      </p:pic>
    </p:spTree>
    <p:extLst>
      <p:ext uri="{BB962C8B-B14F-4D97-AF65-F5344CB8AC3E}">
        <p14:creationId xmlns:p14="http://schemas.microsoft.com/office/powerpoint/2010/main" val="360766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2.2 Novozákonní motivy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hangingPunct="0"/>
            <a:r>
              <a:rPr lang="cs-CZ" dirty="0"/>
              <a:t> </a:t>
            </a:r>
            <a:r>
              <a:rPr lang="cs-CZ" dirty="0" smtClean="0"/>
              <a:t>2.2.1 </a:t>
            </a:r>
            <a:r>
              <a:rPr lang="cs-CZ" dirty="0"/>
              <a:t> </a:t>
            </a:r>
            <a:r>
              <a:rPr lang="cs-CZ" dirty="0" smtClean="0"/>
              <a:t>Struktura </a:t>
            </a:r>
            <a:r>
              <a:rPr lang="cs-CZ" dirty="0"/>
              <a:t>židovské modlitby a křesťanství</a:t>
            </a:r>
          </a:p>
          <a:p>
            <a:r>
              <a:rPr lang="cs-CZ" dirty="0"/>
              <a:t>2.2.2. </a:t>
            </a:r>
            <a:r>
              <a:rPr lang="cs-CZ" dirty="0" smtClean="0"/>
              <a:t>Ježíšova </a:t>
            </a:r>
            <a:r>
              <a:rPr lang="cs-CZ" dirty="0"/>
              <a:t>modlitba a duchovní </a:t>
            </a:r>
            <a:r>
              <a:rPr lang="cs-CZ" dirty="0" smtClean="0"/>
              <a:t>zkušenost</a:t>
            </a:r>
            <a:endParaRPr lang="cs-CZ" dirty="0"/>
          </a:p>
          <a:p>
            <a:r>
              <a:rPr lang="cs-CZ" dirty="0"/>
              <a:t>2.2.3. „Vy se modlete takto</a:t>
            </a:r>
            <a:r>
              <a:rPr lang="cs-CZ" dirty="0" smtClean="0"/>
              <a:t>…“</a:t>
            </a:r>
            <a:endParaRPr lang="cs-CZ" dirty="0"/>
          </a:p>
          <a:p>
            <a:r>
              <a:rPr lang="cs-CZ" dirty="0"/>
              <a:t>2.2.4 Spiritualita prvních křesťanských komunit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11" y="1668639"/>
            <a:ext cx="5585814" cy="3458708"/>
          </a:xfrm>
        </p:spPr>
      </p:pic>
    </p:spTree>
    <p:extLst>
      <p:ext uri="{BB962C8B-B14F-4D97-AF65-F5344CB8AC3E}">
        <p14:creationId xmlns:p14="http://schemas.microsoft.com/office/powerpoint/2010/main" val="183524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0391" y="188640"/>
            <a:ext cx="3526650" cy="1296144"/>
          </a:xfrm>
        </p:spPr>
        <p:txBody>
          <a:bodyPr rtlCol="0"/>
          <a:lstStyle/>
          <a:p>
            <a:pPr rtl="0"/>
            <a:r>
              <a:rPr lang="cs-CZ" dirty="0" smtClean="0">
                <a:solidFill>
                  <a:srgbClr val="FF0000"/>
                </a:solidFill>
              </a:rPr>
              <a:t>Literatura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81838" y="1772816"/>
            <a:ext cx="6170593" cy="4320480"/>
          </a:xfrm>
        </p:spPr>
        <p:txBody>
          <a:bodyPr rtlCol="0"/>
          <a:lstStyle/>
          <a:p>
            <a:r>
              <a:rPr lang="cs-CZ" dirty="0" smtClean="0"/>
              <a:t>B</a:t>
            </a:r>
            <a:r>
              <a:rPr lang="cs-CZ" dirty="0"/>
              <a:t>. </a:t>
            </a:r>
            <a:r>
              <a:rPr lang="cs-CZ" dirty="0" err="1" smtClean="0"/>
              <a:t>Maggioni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Zkušenost duchovní v Písmu, in Slovník spirituality, </a:t>
            </a:r>
            <a:r>
              <a:rPr lang="cs-CZ" dirty="0" smtClean="0"/>
              <a:t>zaměřit se na 1200-1221 a speciálně pak na 1217-1221 (struktury novozákonní duchovní zkušenosti)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Lack</a:t>
            </a:r>
            <a:r>
              <a:rPr lang="cs-CZ" dirty="0" smtClean="0"/>
              <a:t>: Žalmy, in Slovník spirituality, s. 1258-1260.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Aumann</a:t>
            </a:r>
            <a:r>
              <a:rPr lang="cs-CZ" dirty="0" smtClean="0"/>
              <a:t>: Křesťanská spiritualita v katolické tradici, s. 11-26</a:t>
            </a:r>
            <a:endParaRPr lang="cs-CZ" dirty="0"/>
          </a:p>
          <a:p>
            <a:pPr rtl="0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56" y="1772816"/>
            <a:ext cx="3461980" cy="51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Zkušenost zachycená v Písmu jako norma autentické duchovní zkušenosti v křesťanské tradici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1805" y="2420887"/>
            <a:ext cx="5521812" cy="3756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tedy třeba, aby se všechno církevní kázání i křesťanská zbožnost živila a řídila Písmem svatým.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posvátných knihách totiž Otec, jenž je na nebesích, s láskou vychází vstříc svým dětem a rozmlouvá s nimi.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Slovo </a:t>
            </a:r>
            <a:r>
              <a:rPr lang="cs-CZ" dirty="0"/>
              <a:t>Boží má takovou sílu a moc, že je pro církev oporou a životem a pro její děti posilou víry, pokrmem duše, čistým a trvalým pramenem duchovního života</a:t>
            </a:r>
            <a:r>
              <a:rPr lang="cs-CZ" dirty="0" smtClean="0"/>
              <a:t>.“</a:t>
            </a:r>
            <a:endParaRPr lang="cs-CZ" dirty="0"/>
          </a:p>
          <a:p>
            <a:pPr marL="457063" lvl="1" indent="0" algn="r">
              <a:buNone/>
            </a:pPr>
            <a:r>
              <a:rPr lang="cs-CZ" dirty="0" smtClean="0"/>
              <a:t>Dei Verbum 21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556792"/>
            <a:ext cx="4320480" cy="4984315"/>
          </a:xfrm>
        </p:spPr>
      </p:pic>
    </p:spTree>
    <p:extLst>
      <p:ext uri="{BB962C8B-B14F-4D97-AF65-F5344CB8AC3E}">
        <p14:creationId xmlns:p14="http://schemas.microsoft.com/office/powerpoint/2010/main" val="185293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9709" y="692696"/>
            <a:ext cx="5023907" cy="54842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„Bible je tedy Boží slovo, které člověku zjevuje jeho velký úděl a které také odpovídá na touhu, člověku vrozenou, povstat ze stavu pádu a zakusit božství. Je pravidlem a standardem celého autentického nadpřirozeného života… </a:t>
            </a:r>
          </a:p>
          <a:p>
            <a:pPr marL="0" indent="0">
              <a:buNone/>
            </a:pPr>
            <a:r>
              <a:rPr lang="cs-CZ" dirty="0"/>
              <a:t>Všechno je třeba chápat a hodnotit ve světle Písma, a čím je spiritualita Bibli bližší, tím je autentičtější. To neznamená, že aplikace biblického učení na duchovní život nepřipouští žádnou rozmanitost, ale znamená to, že Písmo svaté vždycky zůstává sjednocujícím faktorem a nejvyšším standardem.“</a:t>
            </a:r>
          </a:p>
          <a:p>
            <a:pPr marL="0" indent="0" algn="r">
              <a:buNone/>
            </a:pPr>
            <a:r>
              <a:rPr lang="cs-CZ" dirty="0" smtClean="0"/>
              <a:t>J. </a:t>
            </a:r>
            <a:r>
              <a:rPr lang="cs-CZ" dirty="0" err="1" smtClean="0"/>
              <a:t>Aumann</a:t>
            </a:r>
            <a:r>
              <a:rPr lang="cs-CZ" dirty="0"/>
              <a:t>, s. </a:t>
            </a:r>
            <a:r>
              <a:rPr lang="cs-CZ" dirty="0" smtClean="0"/>
              <a:t>13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0"/>
            <a:ext cx="5645179" cy="6860551"/>
          </a:xfrm>
        </p:spPr>
      </p:pic>
    </p:spTree>
    <p:extLst>
      <p:ext uri="{BB962C8B-B14F-4D97-AF65-F5344CB8AC3E}">
        <p14:creationId xmlns:p14="http://schemas.microsoft.com/office/powerpoint/2010/main" val="226263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88" y="365126"/>
            <a:ext cx="4464496" cy="147969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2.1 Starozákonní motivy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944"/>
            <a:ext cx="6920116" cy="6855055"/>
          </a:xfrm>
        </p:spPr>
      </p:pic>
      <p:sp>
        <p:nvSpPr>
          <p:cNvPr id="3" name="TextovéPole 2"/>
          <p:cNvSpPr txBox="1"/>
          <p:nvPr/>
        </p:nvSpPr>
        <p:spPr>
          <a:xfrm>
            <a:off x="477788" y="1988840"/>
            <a:ext cx="4320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Úměrně </a:t>
            </a:r>
            <a:r>
              <a:rPr lang="cs-CZ" dirty="0"/>
              <a:t>ke stavu lidstva před obdobím spásy obnovené Kristem zpřístupňují knihy Starého zákona všem poznání Boha i člověka a ukazují, jakými způsoby jedná spravedlivý a milosrdný Bůh s lidmi. Tyto knihy sice obsahují též věci nedokonalé a dočasné, přece však ukazují skutečný Boží výchovný způsob. </a:t>
            </a:r>
            <a:endParaRPr lang="cs-CZ" dirty="0" smtClean="0"/>
          </a:p>
          <a:p>
            <a:r>
              <a:rPr lang="cs-CZ" dirty="0" smtClean="0"/>
              <a:t>Vyjadřují </a:t>
            </a:r>
            <a:r>
              <a:rPr lang="cs-CZ" dirty="0"/>
              <a:t>živý cit vůči Bohu, jsou v nich uloženy vznešené nauky o Bohu, spasitelná moudrost o životě člověka i podivuhodné poklady modliteb, je v nich konečně ukryto tajemství naší spásy. Proto je mají věřící křesťané přijímat s úctou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algn="r"/>
            <a:r>
              <a:rPr lang="cs-CZ" dirty="0" smtClean="0"/>
              <a:t>Dei Verbum 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9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Spiritualita Tóry a </a:t>
            </a:r>
            <a:r>
              <a:rPr lang="cs-CZ" sz="4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deuteronomistických</a:t>
            </a:r>
            <a:r>
              <a:rPr lang="cs-CZ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knih</a:t>
            </a:r>
            <a:endParaRPr lang="cs-CZ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884" y="1691828"/>
            <a:ext cx="8568799" cy="4044107"/>
          </a:xfrm>
        </p:spPr>
        <p:txBody>
          <a:bodyPr rtlCol="0"/>
          <a:lstStyle/>
          <a:p>
            <a:pPr rtl="0"/>
            <a:r>
              <a:rPr lang="cs-CZ" dirty="0" smtClean="0"/>
              <a:t>Jahvistická škola</a:t>
            </a:r>
          </a:p>
          <a:p>
            <a:pPr rtl="0"/>
            <a:r>
              <a:rPr lang="cs-CZ" dirty="0" err="1" smtClean="0"/>
              <a:t>Elohista</a:t>
            </a:r>
            <a:r>
              <a:rPr lang="cs-CZ" dirty="0" smtClean="0"/>
              <a:t> </a:t>
            </a:r>
          </a:p>
          <a:p>
            <a:pPr rtl="0"/>
            <a:r>
              <a:rPr lang="cs-CZ" dirty="0" smtClean="0"/>
              <a:t>Kněžská spiritualita v Tóře</a:t>
            </a:r>
          </a:p>
          <a:p>
            <a:pPr rtl="0"/>
            <a:r>
              <a:rPr lang="cs-CZ" dirty="0" err="1" smtClean="0"/>
              <a:t>Deuteronomní</a:t>
            </a:r>
            <a:r>
              <a:rPr lang="cs-CZ" dirty="0" smtClean="0"/>
              <a:t> škola a její spiritualita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789040"/>
            <a:ext cx="45537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Spiritualita prorockých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Viz B. </a:t>
            </a:r>
            <a:r>
              <a:rPr lang="cs-CZ" dirty="0" err="1" smtClean="0"/>
              <a:t>Maggioni</a:t>
            </a:r>
            <a:r>
              <a:rPr lang="cs-CZ" dirty="0" smtClean="0"/>
              <a:t>, Zkušenost duchovní v Písmu, s. 1183-1185.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41" y="1825625"/>
            <a:ext cx="3767392" cy="4351338"/>
          </a:xfrm>
        </p:spPr>
      </p:pic>
    </p:spTree>
    <p:extLst>
      <p:ext uri="{BB962C8B-B14F-4D97-AF65-F5344CB8AC3E}">
        <p14:creationId xmlns:p14="http://schemas.microsoft.com/office/powerpoint/2010/main" val="203748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Spiritualita </a:t>
            </a:r>
            <a:r>
              <a:rPr lang="cs-CZ" dirty="0" err="1" smtClean="0"/>
              <a:t>sapienciálních</a:t>
            </a:r>
            <a:r>
              <a:rPr lang="cs-CZ" dirty="0" smtClean="0"/>
              <a:t>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Viz B. </a:t>
            </a:r>
            <a:r>
              <a:rPr lang="cs-CZ" dirty="0" err="1" smtClean="0"/>
              <a:t>Maggioni</a:t>
            </a:r>
            <a:r>
              <a:rPr lang="cs-CZ" dirty="0" smtClean="0"/>
              <a:t>, s. 1187-1188, s. 1192-1195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61" y="1443863"/>
            <a:ext cx="4320480" cy="5414137"/>
          </a:xfrm>
        </p:spPr>
      </p:pic>
    </p:spTree>
    <p:extLst>
      <p:ext uri="{BB962C8B-B14F-4D97-AF65-F5344CB8AC3E}">
        <p14:creationId xmlns:p14="http://schemas.microsoft.com/office/powerpoint/2010/main" val="157373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Spiritualita apokalyptických spisů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„spiritualita pro dobu krize“</a:t>
            </a:r>
          </a:p>
          <a:p>
            <a:r>
              <a:rPr lang="cs-CZ" dirty="0" smtClean="0"/>
              <a:t>„apokalyptika chce být poselstvím útěchy: na konci časů (a tyto časy jsou velmi blízko( nastane Božím zásahem soud a situace se obrátí“ </a:t>
            </a:r>
          </a:p>
          <a:p>
            <a:pPr marL="0" indent="0">
              <a:buNone/>
            </a:pPr>
            <a:r>
              <a:rPr lang="cs-CZ" dirty="0" smtClean="0"/>
              <a:t>K apokalyptice viz B. </a:t>
            </a:r>
            <a:r>
              <a:rPr lang="cs-CZ" dirty="0" err="1" smtClean="0"/>
              <a:t>Maggioni</a:t>
            </a:r>
            <a:r>
              <a:rPr lang="cs-CZ" dirty="0" smtClean="0"/>
              <a:t>, Zkušenost duchovní v Písmu, s. 1195-96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723938"/>
            <a:ext cx="5032375" cy="2968379"/>
          </a:xfrm>
        </p:spPr>
      </p:pic>
    </p:spTree>
    <p:extLst>
      <p:ext uri="{BB962C8B-B14F-4D97-AF65-F5344CB8AC3E}">
        <p14:creationId xmlns:p14="http://schemas.microsoft.com/office/powerpoint/2010/main" val="312026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Spiritualita žalmů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4326631" cy="4351338"/>
          </a:xfrm>
        </p:spPr>
        <p:txBody>
          <a:bodyPr/>
          <a:lstStyle/>
          <a:p>
            <a:r>
              <a:rPr lang="cs-CZ" dirty="0" smtClean="0"/>
              <a:t>Žaltář jako mikrokosmos Starého zákona</a:t>
            </a:r>
          </a:p>
          <a:p>
            <a:r>
              <a:rPr lang="cs-CZ" dirty="0" smtClean="0"/>
              <a:t>Každá událost jako příležitost k chvále, vše lze dát do vztahu k Bohu: díky, nářek, zlořečení, obdiv, i vyprávění se stává díkem a chválou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690689"/>
            <a:ext cx="5032375" cy="3937833"/>
          </a:xfrm>
        </p:spPr>
      </p:pic>
    </p:spTree>
    <p:extLst>
      <p:ext uri="{BB962C8B-B14F-4D97-AF65-F5344CB8AC3E}">
        <p14:creationId xmlns:p14="http://schemas.microsoft.com/office/powerpoint/2010/main" val="3271602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ějiny  křesťanské spirituality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2.1 Starozákonní motivy&amp;quot;&quot;/&gt;&lt;property id=&quot;20307&quot; value=&quot;279&quot;/&gt;&lt;/object&gt;&lt;object type=&quot;3&quot; unique_id=&quot;10006&quot;&gt;&lt;property id=&quot;20148&quot; value=&quot;5&quot;/&gt;&lt;property id=&quot;20300&quot; value=&quot;Slide 5 - &amp;quot;Spiritualita Tóry a deuteronomistických knih&amp;quot;&quot;/&gt;&lt;property id=&quot;20307&quot; value=&quot;273&quot;/&gt;&lt;/object&gt;&lt;object type=&quot;3&quot; unique_id=&quot;10007&quot;&gt;&lt;property id=&quot;20148&quot; value=&quot;5&quot;/&gt;&lt;property id=&quot;20300&quot; value=&quot;Slide 10 - &amp;quot;Pentateuch modlitby&amp;quot;&quot;/&gt;&lt;property id=&quot;20307&quot; value=&quot;277&quot;/&gt;&lt;/object&gt;&lt;object type=&quot;3&quot; unique_id=&quot;10008&quot;&gt;&lt;property id=&quot;20148&quot; value=&quot;5&quot;/&gt;&lt;property id=&quot;20300&quot; value=&quot;Slide 11 - &amp;quot;Další možná členění žalmů:&amp;quot;&quot;/&gt;&lt;property id=&quot;20307&quot; value=&quot;262&quot;/&gt;&lt;/object&gt;&lt;object type=&quot;3&quot; unique_id=&quot;10009&quot;&gt;&lt;property id=&quot;20148&quot; value=&quot;5&quot;/&gt;&lt;property id=&quot;20300&quot; value=&quot;Slide 12 - &amp;quot;Podle převádajícího stylu modlitby:&amp;quot;&quot;/&gt;&lt;property id=&quot;20307&quot; value=&quot;263&quot;/&gt;&lt;/object&gt;&lt;object type=&quot;3&quot; unique_id=&quot;10011&quot;&gt;&lt;property id=&quot;20148&quot; value=&quot;5&quot;/&gt;&lt;property id=&quot;20300&quot; value=&quot;Slide 17 - &amp;quot;Literatura&amp;quot;&quot;/&gt;&lt;property id=&quot;20307&quot; value=&quot;278&quot;/&gt;&lt;/object&gt;&lt;object type=&quot;3&quot; unique_id=&quot;10189&quot;&gt;&lt;property id=&quot;20148&quot; value=&quot;5&quot;/&gt;&lt;property id=&quot;20300&quot; value=&quot;Slide 2 - &amp;quot;Zkušenost zachycená v Písmu jako norma autentické duchovní zkušenosti v křesťanské tradici&amp;quot;&quot;/&gt;&lt;property id=&quot;20307&quot; value=&quot;280&quot;/&gt;&lt;/object&gt;&lt;object type=&quot;3&quot; unique_id=&quot;10190&quot;&gt;&lt;property id=&quot;20148&quot; value=&quot;5&quot;/&gt;&lt;property id=&quot;20300&quot; value=&quot;Slide 3&quot;/&gt;&lt;property id=&quot;20307&quot; value=&quot;281&quot;/&gt;&lt;/object&gt;&lt;object type=&quot;3&quot; unique_id=&quot;10191&quot;&gt;&lt;property id=&quot;20148&quot; value=&quot;5&quot;/&gt;&lt;property id=&quot;20300&quot; value=&quot;Slide 6 - &amp;quot;Spiritualita prorockých knih&amp;quot;&quot;/&gt;&lt;property id=&quot;20307&quot; value=&quot;282&quot;/&gt;&lt;/object&gt;&lt;object type=&quot;3&quot; unique_id=&quot;10192&quot;&gt;&lt;property id=&quot;20148&quot; value=&quot;5&quot;/&gt;&lt;property id=&quot;20300&quot; value=&quot;Slide 7 - &amp;quot;Spiritualita sapienciálních knih&amp;quot;&quot;/&gt;&lt;property id=&quot;20307&quot; value=&quot;283&quot;/&gt;&lt;/object&gt;&lt;object type=&quot;3&quot; unique_id=&quot;10193&quot;&gt;&lt;property id=&quot;20148&quot; value=&quot;5&quot;/&gt;&lt;property id=&quot;20300&quot; value=&quot;Slide 8 - &amp;quot;Spiritualita apokalyptických spisů&amp;quot;&quot;/&gt;&lt;property id=&quot;20307&quot; value=&quot;284&quot;/&gt;&lt;/object&gt;&lt;object type=&quot;3&quot; unique_id=&quot;10194&quot;&gt;&lt;property id=&quot;20148&quot; value=&quot;5&quot;/&gt;&lt;property id=&quot;20300&quot; value=&quot;Slide 9 - &amp;quot;Spiritualita žalmů&amp;quot;&quot;/&gt;&lt;property id=&quot;20307&quot; value=&quot;285&quot;/&gt;&lt;/object&gt;&lt;object type=&quot;3&quot; unique_id=&quot;10195&quot;&gt;&lt;property id=&quot;20148&quot; value=&quot;5&quot;/&gt;&lt;property id=&quot;20300&quot; value=&quot;Slide 13 - &amp;quot;Členění žalmů podle žánrů&amp;quot;&quot;/&gt;&lt;property id=&quot;20307&quot; value=&quot;286&quot;/&gt;&lt;/object&gt;&lt;object type=&quot;3&quot; unique_id=&quot;10196&quot;&gt;&lt;property id=&quot;20148&quot; value=&quot;5&quot;/&gt;&lt;property id=&quot;20300&quot; value=&quot;Slide 14 - &amp;quot;Žalmy jako modlitba církve I.&amp;quot;&quot;/&gt;&lt;property id=&quot;20307&quot; value=&quot;289&quot;/&gt;&lt;/object&gt;&lt;object type=&quot;3&quot; unique_id=&quot;10197&quot;&gt;&lt;property id=&quot;20148&quot; value=&quot;5&quot;/&gt;&lt;property id=&quot;20300&quot; value=&quot;Slide 15 - &amp;quot;Žalmy jako modlitba církve II.&amp;quot;&quot;/&gt;&lt;property id=&quot;20307&quot; value=&quot;287&quot;/&gt;&lt;/object&gt;&lt;object type=&quot;3&quot; unique_id=&quot;10198&quot;&gt;&lt;property id=&quot;20148&quot; value=&quot;5&quot;/&gt;&lt;property id=&quot;20300&quot; value=&quot;Slide 16 - &amp;quot;2.2 Novozákonní motivy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loubk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emné pevné látk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466F93DA8D6D479223BEEACE2C546F" ma:contentTypeVersion="10" ma:contentTypeDescription="Vytvoří nový dokument" ma:contentTypeScope="" ma:versionID="63b6e1ae36ee9fb14b47cf6a5060e8a0">
  <xsd:schema xmlns:xsd="http://www.w3.org/2001/XMLSchema" xmlns:xs="http://www.w3.org/2001/XMLSchema" xmlns:p="http://schemas.microsoft.com/office/2006/metadata/properties" xmlns:ns3="7a5fb535-eed2-4ef3-825d-efaf7be55aeb" targetNamespace="http://schemas.microsoft.com/office/2006/metadata/properties" ma:root="true" ma:fieldsID="0c5dadfed21c3ec5d287ecc8c762e508" ns3:_="">
    <xsd:import namespace="7a5fb535-eed2-4ef3-825d-efaf7be55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535-eed2-4ef3-825d-efaf7be55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3F220-F9A9-420D-B47A-17997B80BBAD}">
  <ds:schemaRefs>
    <ds:schemaRef ds:uri="http://schemas.microsoft.com/office/2006/documentManagement/types"/>
    <ds:schemaRef ds:uri="http://schemas.microsoft.com/office/2006/metadata/properties"/>
    <ds:schemaRef ds:uri="7a5fb535-eed2-4ef3-825d-efaf7be55aeb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FFC808-AD1F-4864-BC77-8F6F29C9C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fb535-eed2-4ef3-825d-efaf7be55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E638FC-434D-4AD6-AFE6-7C9389DCD1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245</TotalTime>
  <Words>1054</Words>
  <Application>Microsoft Office PowerPoint</Application>
  <PresentationFormat>Vlastní</PresentationFormat>
  <Paragraphs>106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Candara</vt:lpstr>
      <vt:lpstr>Corbel</vt:lpstr>
      <vt:lpstr>Hloubka</vt:lpstr>
      <vt:lpstr>Dějiny  křesťanské spirituality</vt:lpstr>
      <vt:lpstr>Zkušenost zachycená v Písmu jako norma autentické duchovní zkušenosti v křesťanské tradici</vt:lpstr>
      <vt:lpstr>Prezentace aplikace PowerPoint</vt:lpstr>
      <vt:lpstr>2.1 Starozákonní motivy</vt:lpstr>
      <vt:lpstr>Spiritualita Tóry a deuteronomistických knih</vt:lpstr>
      <vt:lpstr>Spiritualita prorockých knih</vt:lpstr>
      <vt:lpstr>Spiritualita sapienciálních knih</vt:lpstr>
      <vt:lpstr>Spiritualita apokalyptických spisů</vt:lpstr>
      <vt:lpstr>Spiritualita žalmů</vt:lpstr>
      <vt:lpstr>Pentateuch modlitby</vt:lpstr>
      <vt:lpstr>Další možná členění žalmů:</vt:lpstr>
      <vt:lpstr>Podle převádajícího stylu modlitby:</vt:lpstr>
      <vt:lpstr>Členění žalmů podle žánrů</vt:lpstr>
      <vt:lpstr>Žalmy jako modlitba církve I.</vt:lpstr>
      <vt:lpstr>Žalmy jako modlitba církve II.</vt:lpstr>
      <vt:lpstr>2.2 Novozákonní motivy</vt:lpstr>
      <vt:lpstr>Literatura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křesťanské spirituality</dc:title>
  <dc:creator>Denisa Červenková</dc:creator>
  <cp:lastModifiedBy>Denisa Červenková</cp:lastModifiedBy>
  <cp:revision>19</cp:revision>
  <dcterms:created xsi:type="dcterms:W3CDTF">2020-10-06T11:23:33Z</dcterms:created>
  <dcterms:modified xsi:type="dcterms:W3CDTF">2020-10-12T08:22:32Z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0x010100C4466F93DA8D6D479223BEEACE2C546F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