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341" r:id="rId11"/>
    <p:sldId id="333" r:id="rId12"/>
    <p:sldId id="334" r:id="rId13"/>
    <p:sldId id="335" r:id="rId14"/>
    <p:sldId id="336" r:id="rId15"/>
    <p:sldId id="337" r:id="rId16"/>
    <p:sldId id="339" r:id="rId17"/>
    <p:sldId id="350" r:id="rId18"/>
    <p:sldId id="34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44181-992A-45BA-9294-DCE041035038}" v="370" dt="2022-11-07T19:35:34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áchová" userId="b964343a-ff32-4531-99a7-aaa754b435c8" providerId="ADAL" clId="{5AA44181-992A-45BA-9294-DCE041035038}"/>
    <pc:docChg chg="undo custSel addSld modSld">
      <pc:chgData name="Anna Páchová" userId="b964343a-ff32-4531-99a7-aaa754b435c8" providerId="ADAL" clId="{5AA44181-992A-45BA-9294-DCE041035038}" dt="2023-03-10T17:37:10.492" v="543" actId="255"/>
      <pc:docMkLst>
        <pc:docMk/>
      </pc:docMkLst>
      <pc:sldChg chg="addSp delSp modSp mod">
        <pc:chgData name="Anna Páchová" userId="b964343a-ff32-4531-99a7-aaa754b435c8" providerId="ADAL" clId="{5AA44181-992A-45BA-9294-DCE041035038}" dt="2022-11-07T19:30:07.797" v="187" actId="207"/>
        <pc:sldMkLst>
          <pc:docMk/>
          <pc:sldMk cId="2693078081" sldId="271"/>
        </pc:sldMkLst>
        <pc:spChg chg="del">
          <ac:chgData name="Anna Páchová" userId="b964343a-ff32-4531-99a7-aaa754b435c8" providerId="ADAL" clId="{5AA44181-992A-45BA-9294-DCE041035038}" dt="2022-11-07T19:25:46.554" v="6" actId="478"/>
          <ac:spMkLst>
            <pc:docMk/>
            <pc:sldMk cId="2693078081" sldId="271"/>
            <ac:spMk id="2" creationId="{1D0F61BA-C53B-0495-6C3A-E98CECB63619}"/>
          </ac:spMkLst>
        </pc:spChg>
        <pc:spChg chg="mod">
          <ac:chgData name="Anna Páchová" userId="b964343a-ff32-4531-99a7-aaa754b435c8" providerId="ADAL" clId="{5AA44181-992A-45BA-9294-DCE041035038}" dt="2022-11-07T19:25:28.558" v="3" actId="27636"/>
          <ac:spMkLst>
            <pc:docMk/>
            <pc:sldMk cId="2693078081" sldId="271"/>
            <ac:spMk id="4" creationId="{B61049E5-4AAF-4C2A-BD32-8B8EF88DC8CA}"/>
          </ac:spMkLst>
        </pc:spChg>
        <pc:spChg chg="del">
          <ac:chgData name="Anna Páchová" userId="b964343a-ff32-4531-99a7-aaa754b435c8" providerId="ADAL" clId="{5AA44181-992A-45BA-9294-DCE041035038}" dt="2022-11-07T19:25:49.361" v="7" actId="478"/>
          <ac:spMkLst>
            <pc:docMk/>
            <pc:sldMk cId="2693078081" sldId="271"/>
            <ac:spMk id="6" creationId="{AEFC85D0-894F-084B-618F-1F1585C9E49D}"/>
          </ac:spMkLst>
        </pc:spChg>
        <pc:spChg chg="del mod">
          <ac:chgData name="Anna Páchová" userId="b964343a-ff32-4531-99a7-aaa754b435c8" providerId="ADAL" clId="{5AA44181-992A-45BA-9294-DCE041035038}" dt="2022-11-07T19:25:52.157" v="8" actId="478"/>
          <ac:spMkLst>
            <pc:docMk/>
            <pc:sldMk cId="2693078081" sldId="271"/>
            <ac:spMk id="7" creationId="{09454A03-2DF5-3C18-CB6B-043C80D87CFC}"/>
          </ac:spMkLst>
        </pc:spChg>
        <pc:spChg chg="del">
          <ac:chgData name="Anna Páchová" userId="b964343a-ff32-4531-99a7-aaa754b435c8" providerId="ADAL" clId="{5AA44181-992A-45BA-9294-DCE041035038}" dt="2022-11-07T19:25:55.635" v="9" actId="478"/>
          <ac:spMkLst>
            <pc:docMk/>
            <pc:sldMk cId="2693078081" sldId="271"/>
            <ac:spMk id="8" creationId="{8147B129-9BD8-CDBB-5764-A9923051931B}"/>
          </ac:spMkLst>
        </pc:spChg>
        <pc:spChg chg="add mod">
          <ac:chgData name="Anna Páchová" userId="b964343a-ff32-4531-99a7-aaa754b435c8" providerId="ADAL" clId="{5AA44181-992A-45BA-9294-DCE041035038}" dt="2022-11-07T19:30:07.797" v="187" actId="207"/>
          <ac:spMkLst>
            <pc:docMk/>
            <pc:sldMk cId="2693078081" sldId="271"/>
            <ac:spMk id="10" creationId="{48AE2433-A0AD-EF56-4A1F-AD7A399FD96C}"/>
          </ac:spMkLst>
        </pc:spChg>
        <pc:spChg chg="add mod">
          <ac:chgData name="Anna Páchová" userId="b964343a-ff32-4531-99a7-aaa754b435c8" providerId="ADAL" clId="{5AA44181-992A-45BA-9294-DCE041035038}" dt="2022-11-07T19:30:01.544" v="186" actId="1076"/>
          <ac:spMkLst>
            <pc:docMk/>
            <pc:sldMk cId="2693078081" sldId="271"/>
            <ac:spMk id="11" creationId="{25741F30-C7A2-E5B6-EB0D-21BEF9F6943D}"/>
          </ac:spMkLst>
        </pc:spChg>
        <pc:graphicFrameChg chg="add del">
          <ac:chgData name="Anna Páchová" userId="b964343a-ff32-4531-99a7-aaa754b435c8" providerId="ADAL" clId="{5AA44181-992A-45BA-9294-DCE041035038}" dt="2022-11-07T19:25:18.658" v="1" actId="478"/>
          <ac:graphicFrameMkLst>
            <pc:docMk/>
            <pc:sldMk cId="2693078081" sldId="271"/>
            <ac:graphicFrameMk id="5" creationId="{F93CF6C8-9AA6-1641-1321-71BF29B16051}"/>
          </ac:graphicFrameMkLst>
        </pc:graphicFrameChg>
        <pc:graphicFrameChg chg="add del mod modGraphic">
          <ac:chgData name="Anna Páchová" userId="b964343a-ff32-4531-99a7-aaa754b435c8" providerId="ADAL" clId="{5AA44181-992A-45BA-9294-DCE041035038}" dt="2022-11-07T19:28:21.845" v="144" actId="20577"/>
          <ac:graphicFrameMkLst>
            <pc:docMk/>
            <pc:sldMk cId="2693078081" sldId="271"/>
            <ac:graphicFrameMk id="9" creationId="{3F051DC3-2245-8306-AE0E-58C150C2B79D}"/>
          </ac:graphicFrameMkLst>
        </pc:graphicFrameChg>
        <pc:picChg chg="del mod">
          <ac:chgData name="Anna Páchová" userId="b964343a-ff32-4531-99a7-aaa754b435c8" providerId="ADAL" clId="{5AA44181-992A-45BA-9294-DCE041035038}" dt="2022-11-07T19:28:03.100" v="137" actId="478"/>
          <ac:picMkLst>
            <pc:docMk/>
            <pc:sldMk cId="2693078081" sldId="271"/>
            <ac:picMk id="3" creationId="{D998F967-E0F6-49D8-A6A6-F4F9E3D51A64}"/>
          </ac:picMkLst>
        </pc:picChg>
      </pc:sldChg>
      <pc:sldChg chg="addSp delSp modSp mod">
        <pc:chgData name="Anna Páchová" userId="b964343a-ff32-4531-99a7-aaa754b435c8" providerId="ADAL" clId="{5AA44181-992A-45BA-9294-DCE041035038}" dt="2022-11-07T19:36:42.529" v="447" actId="1076"/>
        <pc:sldMkLst>
          <pc:docMk/>
          <pc:sldMk cId="2337277485" sldId="274"/>
        </pc:sldMkLst>
        <pc:spChg chg="del">
          <ac:chgData name="Anna Páchová" userId="b964343a-ff32-4531-99a7-aaa754b435c8" providerId="ADAL" clId="{5AA44181-992A-45BA-9294-DCE041035038}" dt="2022-11-07T19:36:18.315" v="439" actId="478"/>
          <ac:spMkLst>
            <pc:docMk/>
            <pc:sldMk cId="2337277485" sldId="274"/>
            <ac:spMk id="2" creationId="{B5859D7C-C95D-46EC-96C0-A706150BE9DE}"/>
          </ac:spMkLst>
        </pc:spChg>
        <pc:spChg chg="del">
          <ac:chgData name="Anna Páchová" userId="b964343a-ff32-4531-99a7-aaa754b435c8" providerId="ADAL" clId="{5AA44181-992A-45BA-9294-DCE041035038}" dt="2022-11-07T19:35:39.861" v="430" actId="478"/>
          <ac:spMkLst>
            <pc:docMk/>
            <pc:sldMk cId="2337277485" sldId="274"/>
            <ac:spMk id="4" creationId="{0827285B-C956-4C3E-BCBF-71FB7A493731}"/>
          </ac:spMkLst>
        </pc:spChg>
        <pc:spChg chg="del">
          <ac:chgData name="Anna Páchová" userId="b964343a-ff32-4531-99a7-aaa754b435c8" providerId="ADAL" clId="{5AA44181-992A-45BA-9294-DCE041035038}" dt="2022-11-07T19:36:33.953" v="445" actId="478"/>
          <ac:spMkLst>
            <pc:docMk/>
            <pc:sldMk cId="2337277485" sldId="274"/>
            <ac:spMk id="5" creationId="{6B9F7B03-A71A-4202-9FFC-AB6DE408146E}"/>
          </ac:spMkLst>
        </pc:spChg>
        <pc:spChg chg="del">
          <ac:chgData name="Anna Páchová" userId="b964343a-ff32-4531-99a7-aaa754b435c8" providerId="ADAL" clId="{5AA44181-992A-45BA-9294-DCE041035038}" dt="2022-11-07T19:36:11.522" v="436" actId="478"/>
          <ac:spMkLst>
            <pc:docMk/>
            <pc:sldMk cId="2337277485" sldId="274"/>
            <ac:spMk id="6" creationId="{D0115580-D868-44EB-9B8A-66BBE996BB54}"/>
          </ac:spMkLst>
        </pc:spChg>
        <pc:spChg chg="del">
          <ac:chgData name="Anna Páchová" userId="b964343a-ff32-4531-99a7-aaa754b435c8" providerId="ADAL" clId="{5AA44181-992A-45BA-9294-DCE041035038}" dt="2022-11-07T19:36:31.662" v="444" actId="478"/>
          <ac:spMkLst>
            <pc:docMk/>
            <pc:sldMk cId="2337277485" sldId="274"/>
            <ac:spMk id="7" creationId="{748A4D64-6E96-4D63-8F14-8F21BDD84168}"/>
          </ac:spMkLst>
        </pc:spChg>
        <pc:spChg chg="del">
          <ac:chgData name="Anna Páchová" userId="b964343a-ff32-4531-99a7-aaa754b435c8" providerId="ADAL" clId="{5AA44181-992A-45BA-9294-DCE041035038}" dt="2022-11-07T19:36:13.911" v="437" actId="478"/>
          <ac:spMkLst>
            <pc:docMk/>
            <pc:sldMk cId="2337277485" sldId="274"/>
            <ac:spMk id="8" creationId="{BC36151C-AEF2-4147-A00C-5F2FAA1955A0}"/>
          </ac:spMkLst>
        </pc:spChg>
        <pc:spChg chg="del">
          <ac:chgData name="Anna Páchová" userId="b964343a-ff32-4531-99a7-aaa754b435c8" providerId="ADAL" clId="{5AA44181-992A-45BA-9294-DCE041035038}" dt="2022-11-07T19:36:36.001" v="446" actId="478"/>
          <ac:spMkLst>
            <pc:docMk/>
            <pc:sldMk cId="2337277485" sldId="274"/>
            <ac:spMk id="9" creationId="{77573DFD-5520-4A8A-BAF5-F93E19897218}"/>
          </ac:spMkLst>
        </pc:spChg>
        <pc:spChg chg="del">
          <ac:chgData name="Anna Páchová" userId="b964343a-ff32-4531-99a7-aaa754b435c8" providerId="ADAL" clId="{5AA44181-992A-45BA-9294-DCE041035038}" dt="2022-11-07T19:36:15.891" v="438" actId="478"/>
          <ac:spMkLst>
            <pc:docMk/>
            <pc:sldMk cId="2337277485" sldId="274"/>
            <ac:spMk id="10" creationId="{3F5F908A-7208-4B3D-A93D-7D40369F2182}"/>
          </ac:spMkLst>
        </pc:spChg>
        <pc:spChg chg="del">
          <ac:chgData name="Anna Páchová" userId="b964343a-ff32-4531-99a7-aaa754b435c8" providerId="ADAL" clId="{5AA44181-992A-45BA-9294-DCE041035038}" dt="2022-11-07T19:36:27.052" v="442" actId="478"/>
          <ac:spMkLst>
            <pc:docMk/>
            <pc:sldMk cId="2337277485" sldId="274"/>
            <ac:spMk id="11" creationId="{340523B0-7B50-460A-B5F3-821C00F8EE9D}"/>
          </ac:spMkLst>
        </pc:spChg>
        <pc:spChg chg="del">
          <ac:chgData name="Anna Páchová" userId="b964343a-ff32-4531-99a7-aaa754b435c8" providerId="ADAL" clId="{5AA44181-992A-45BA-9294-DCE041035038}" dt="2022-11-07T19:36:29.300" v="443" actId="478"/>
          <ac:spMkLst>
            <pc:docMk/>
            <pc:sldMk cId="2337277485" sldId="274"/>
            <ac:spMk id="12" creationId="{9B320BF4-6961-4262-92C7-7D95104B8E14}"/>
          </ac:spMkLst>
        </pc:spChg>
        <pc:spChg chg="del">
          <ac:chgData name="Anna Páchová" userId="b964343a-ff32-4531-99a7-aaa754b435c8" providerId="ADAL" clId="{5AA44181-992A-45BA-9294-DCE041035038}" dt="2022-11-07T19:36:24.846" v="441" actId="478"/>
          <ac:spMkLst>
            <pc:docMk/>
            <pc:sldMk cId="2337277485" sldId="274"/>
            <ac:spMk id="13" creationId="{795D6F37-659D-4501-8719-E90E0FABFCF8}"/>
          </ac:spMkLst>
        </pc:spChg>
        <pc:spChg chg="del">
          <ac:chgData name="Anna Páchová" userId="b964343a-ff32-4531-99a7-aaa754b435c8" providerId="ADAL" clId="{5AA44181-992A-45BA-9294-DCE041035038}" dt="2022-11-07T19:36:21.761" v="440" actId="478"/>
          <ac:spMkLst>
            <pc:docMk/>
            <pc:sldMk cId="2337277485" sldId="274"/>
            <ac:spMk id="14" creationId="{03A032C3-3F06-47D7-ADCA-7309514CEBF6}"/>
          </ac:spMkLst>
        </pc:spChg>
        <pc:spChg chg="del">
          <ac:chgData name="Anna Páchová" userId="b964343a-ff32-4531-99a7-aaa754b435c8" providerId="ADAL" clId="{5AA44181-992A-45BA-9294-DCE041035038}" dt="2022-11-07T19:35:57.100" v="432" actId="478"/>
          <ac:spMkLst>
            <pc:docMk/>
            <pc:sldMk cId="2337277485" sldId="274"/>
            <ac:spMk id="19" creationId="{B66D08D3-2150-4CD5-88B8-FB3953E2B379}"/>
          </ac:spMkLst>
        </pc:spChg>
        <pc:spChg chg="del">
          <ac:chgData name="Anna Páchová" userId="b964343a-ff32-4531-99a7-aaa754b435c8" providerId="ADAL" clId="{5AA44181-992A-45BA-9294-DCE041035038}" dt="2022-11-07T19:36:01.198" v="433" actId="478"/>
          <ac:spMkLst>
            <pc:docMk/>
            <pc:sldMk cId="2337277485" sldId="274"/>
            <ac:spMk id="20" creationId="{62F1AC42-41CC-4276-80C1-9885A3FA2156}"/>
          </ac:spMkLst>
        </pc:spChg>
        <pc:graphicFrameChg chg="add del mod modGraphic">
          <ac:chgData name="Anna Páchová" userId="b964343a-ff32-4531-99a7-aaa754b435c8" providerId="ADAL" clId="{5AA44181-992A-45BA-9294-DCE041035038}" dt="2022-11-07T19:36:42.529" v="447" actId="1076"/>
          <ac:graphicFrameMkLst>
            <pc:docMk/>
            <pc:sldMk cId="2337277485" sldId="274"/>
            <ac:graphicFrameMk id="15" creationId="{72B455D5-DE8D-2565-662D-A82A1EDB71DE}"/>
          </ac:graphicFrameMkLst>
        </pc:graphicFrameChg>
        <pc:picChg chg="del">
          <ac:chgData name="Anna Páchová" userId="b964343a-ff32-4531-99a7-aaa754b435c8" providerId="ADAL" clId="{5AA44181-992A-45BA-9294-DCE041035038}" dt="2022-11-07T19:35:34.795" v="428" actId="478"/>
          <ac:picMkLst>
            <pc:docMk/>
            <pc:sldMk cId="2337277485" sldId="274"/>
            <ac:picMk id="3" creationId="{D016A20F-525D-4D1A-AEFD-47EF245FB9DF}"/>
          </ac:picMkLst>
        </pc:picChg>
        <pc:inkChg chg="del">
          <ac:chgData name="Anna Páchová" userId="b964343a-ff32-4531-99a7-aaa754b435c8" providerId="ADAL" clId="{5AA44181-992A-45BA-9294-DCE041035038}" dt="2022-11-07T19:35:48.102" v="431" actId="478"/>
          <ac:inkMkLst>
            <pc:docMk/>
            <pc:sldMk cId="2337277485" sldId="274"/>
            <ac:inkMk id="17" creationId="{3E25102E-0DAD-4057-8E4A-33F6478EA168}"/>
          </ac:inkMkLst>
        </pc:inkChg>
        <pc:inkChg chg="del">
          <ac:chgData name="Anna Páchová" userId="b964343a-ff32-4531-99a7-aaa754b435c8" providerId="ADAL" clId="{5AA44181-992A-45BA-9294-DCE041035038}" dt="2022-11-07T19:35:37.606" v="429" actId="478"/>
          <ac:inkMkLst>
            <pc:docMk/>
            <pc:sldMk cId="2337277485" sldId="274"/>
            <ac:inkMk id="18" creationId="{774003AC-24FF-48AC-8FA2-5E9C09327C8A}"/>
          </ac:inkMkLst>
        </pc:inkChg>
      </pc:sldChg>
      <pc:sldChg chg="modSp mod">
        <pc:chgData name="Anna Páchová" userId="b964343a-ff32-4531-99a7-aaa754b435c8" providerId="ADAL" clId="{5AA44181-992A-45BA-9294-DCE041035038}" dt="2023-03-10T17:33:46.477" v="492" actId="20577"/>
        <pc:sldMkLst>
          <pc:docMk/>
          <pc:sldMk cId="84037709" sldId="349"/>
        </pc:sldMkLst>
        <pc:spChg chg="mod">
          <ac:chgData name="Anna Páchová" userId="b964343a-ff32-4531-99a7-aaa754b435c8" providerId="ADAL" clId="{5AA44181-992A-45BA-9294-DCE041035038}" dt="2023-03-10T17:33:46.477" v="492" actId="20577"/>
          <ac:spMkLst>
            <pc:docMk/>
            <pc:sldMk cId="84037709" sldId="349"/>
            <ac:spMk id="5" creationId="{8E5C78DA-3015-448F-99F9-B79104127286}"/>
          </ac:spMkLst>
        </pc:spChg>
      </pc:sldChg>
      <pc:sldChg chg="modSp new mod">
        <pc:chgData name="Anna Páchová" userId="b964343a-ff32-4531-99a7-aaa754b435c8" providerId="ADAL" clId="{5AA44181-992A-45BA-9294-DCE041035038}" dt="2023-03-10T17:37:10.492" v="543" actId="255"/>
        <pc:sldMkLst>
          <pc:docMk/>
          <pc:sldMk cId="1306719164" sldId="350"/>
        </pc:sldMkLst>
        <pc:spChg chg="mod">
          <ac:chgData name="Anna Páchová" userId="b964343a-ff32-4531-99a7-aaa754b435c8" providerId="ADAL" clId="{5AA44181-992A-45BA-9294-DCE041035038}" dt="2023-03-10T17:34:58.279" v="519" actId="20577"/>
          <ac:spMkLst>
            <pc:docMk/>
            <pc:sldMk cId="1306719164" sldId="350"/>
            <ac:spMk id="2" creationId="{B363CE2B-E5F0-4BCE-FE9B-2A84CB5EF6AA}"/>
          </ac:spMkLst>
        </pc:spChg>
        <pc:spChg chg="mod">
          <ac:chgData name="Anna Páchová" userId="b964343a-ff32-4531-99a7-aaa754b435c8" providerId="ADAL" clId="{5AA44181-992A-45BA-9294-DCE041035038}" dt="2023-03-10T17:37:10.492" v="543" actId="255"/>
          <ac:spMkLst>
            <pc:docMk/>
            <pc:sldMk cId="1306719164" sldId="350"/>
            <ac:spMk id="3" creationId="{AFB5B09B-E322-1A36-9FED-DDD88019E624}"/>
          </ac:spMkLst>
        </pc:spChg>
      </pc:sldChg>
    </pc:docChg>
  </pc:docChgLst>
  <pc:docChgLst>
    <pc:chgData name="Anna Páchová" userId="b964343a-ff32-4531-99a7-aaa754b435c8" providerId="ADAL" clId="{683EC9BE-3D3F-46DD-90C1-460CFCCBA107}"/>
    <pc:docChg chg="custSel modSld">
      <pc:chgData name="Anna Páchová" userId="b964343a-ff32-4531-99a7-aaa754b435c8" providerId="ADAL" clId="{683EC9BE-3D3F-46DD-90C1-460CFCCBA107}" dt="2022-11-04T16:56:57.999" v="713" actId="20577"/>
      <pc:docMkLst>
        <pc:docMk/>
      </pc:docMkLst>
      <pc:sldChg chg="addSp delSp modSp mod">
        <pc:chgData name="Anna Páchová" userId="b964343a-ff32-4531-99a7-aaa754b435c8" providerId="ADAL" clId="{683EC9BE-3D3F-46DD-90C1-460CFCCBA107}" dt="2022-11-04T16:29:15.501" v="99" actId="20577"/>
        <pc:sldMkLst>
          <pc:docMk/>
          <pc:sldMk cId="2693078081" sldId="271"/>
        </pc:sldMkLst>
        <pc:spChg chg="add mod">
          <ac:chgData name="Anna Páchová" userId="b964343a-ff32-4531-99a7-aaa754b435c8" providerId="ADAL" clId="{683EC9BE-3D3F-46DD-90C1-460CFCCBA107}" dt="2022-11-04T16:28:00.274" v="35" actId="207"/>
          <ac:spMkLst>
            <pc:docMk/>
            <pc:sldMk cId="2693078081" sldId="271"/>
            <ac:spMk id="2" creationId="{1D0F61BA-C53B-0495-6C3A-E98CECB63619}"/>
          </ac:spMkLst>
        </pc:spChg>
        <pc:spChg chg="mod">
          <ac:chgData name="Anna Páchová" userId="b964343a-ff32-4531-99a7-aaa754b435c8" providerId="ADAL" clId="{683EC9BE-3D3F-46DD-90C1-460CFCCBA107}" dt="2022-11-04T16:26:21.447" v="6" actId="20577"/>
          <ac:spMkLst>
            <pc:docMk/>
            <pc:sldMk cId="2693078081" sldId="271"/>
            <ac:spMk id="4" creationId="{B61049E5-4AAF-4C2A-BD32-8B8EF88DC8CA}"/>
          </ac:spMkLst>
        </pc:spChg>
        <pc:spChg chg="add mod">
          <ac:chgData name="Anna Páchová" userId="b964343a-ff32-4531-99a7-aaa754b435c8" providerId="ADAL" clId="{683EC9BE-3D3F-46DD-90C1-460CFCCBA107}" dt="2022-11-04T16:28:21.832" v="54" actId="5793"/>
          <ac:spMkLst>
            <pc:docMk/>
            <pc:sldMk cId="2693078081" sldId="271"/>
            <ac:spMk id="6" creationId="{AEFC85D0-894F-084B-618F-1F1585C9E49D}"/>
          </ac:spMkLst>
        </pc:spChg>
        <pc:spChg chg="add mod">
          <ac:chgData name="Anna Páchová" userId="b964343a-ff32-4531-99a7-aaa754b435c8" providerId="ADAL" clId="{683EC9BE-3D3F-46DD-90C1-460CFCCBA107}" dt="2022-11-04T16:28:59.547" v="74" actId="20577"/>
          <ac:spMkLst>
            <pc:docMk/>
            <pc:sldMk cId="2693078081" sldId="271"/>
            <ac:spMk id="7" creationId="{09454A03-2DF5-3C18-CB6B-043C80D87CFC}"/>
          </ac:spMkLst>
        </pc:spChg>
        <pc:spChg chg="add mod">
          <ac:chgData name="Anna Páchová" userId="b964343a-ff32-4531-99a7-aaa754b435c8" providerId="ADAL" clId="{683EC9BE-3D3F-46DD-90C1-460CFCCBA107}" dt="2022-11-04T16:29:15.501" v="99" actId="20577"/>
          <ac:spMkLst>
            <pc:docMk/>
            <pc:sldMk cId="2693078081" sldId="271"/>
            <ac:spMk id="8" creationId="{8147B129-9BD8-CDBB-5764-A9923051931B}"/>
          </ac:spMkLst>
        </pc:spChg>
        <pc:graphicFrameChg chg="add del mod">
          <ac:chgData name="Anna Páchová" userId="b964343a-ff32-4531-99a7-aaa754b435c8" providerId="ADAL" clId="{683EC9BE-3D3F-46DD-90C1-460CFCCBA107}" dt="2022-11-04T16:27:50.335" v="33" actId="478"/>
          <ac:graphicFrameMkLst>
            <pc:docMk/>
            <pc:sldMk cId="2693078081" sldId="271"/>
            <ac:graphicFrameMk id="5" creationId="{A5D7F026-B0FE-1B2F-8C34-C3CEE06278A7}"/>
          </ac:graphicFrameMkLst>
        </pc:graphicFrameChg>
        <pc:picChg chg="mod">
          <ac:chgData name="Anna Páchová" userId="b964343a-ff32-4531-99a7-aaa754b435c8" providerId="ADAL" clId="{683EC9BE-3D3F-46DD-90C1-460CFCCBA107}" dt="2022-11-04T16:27:09.259" v="8" actId="1076"/>
          <ac:picMkLst>
            <pc:docMk/>
            <pc:sldMk cId="2693078081" sldId="271"/>
            <ac:picMk id="3" creationId="{D998F967-E0F6-49D8-A6A6-F4F9E3D51A64}"/>
          </ac:picMkLst>
        </pc:picChg>
      </pc:sldChg>
      <pc:sldChg chg="modSp mod">
        <pc:chgData name="Anna Páchová" userId="b964343a-ff32-4531-99a7-aaa754b435c8" providerId="ADAL" clId="{683EC9BE-3D3F-46DD-90C1-460CFCCBA107}" dt="2022-11-04T16:29:47.603" v="105" actId="20577"/>
        <pc:sldMkLst>
          <pc:docMk/>
          <pc:sldMk cId="2337277485" sldId="274"/>
        </pc:sldMkLst>
        <pc:spChg chg="mod">
          <ac:chgData name="Anna Páchová" userId="b964343a-ff32-4531-99a7-aaa754b435c8" providerId="ADAL" clId="{683EC9BE-3D3F-46DD-90C1-460CFCCBA107}" dt="2022-11-04T16:29:47.603" v="105" actId="20577"/>
          <ac:spMkLst>
            <pc:docMk/>
            <pc:sldMk cId="2337277485" sldId="274"/>
            <ac:spMk id="20" creationId="{62F1AC42-41CC-4276-80C1-9885A3FA2156}"/>
          </ac:spMkLst>
        </pc:spChg>
      </pc:sldChg>
      <pc:sldChg chg="modSp mod">
        <pc:chgData name="Anna Páchová" userId="b964343a-ff32-4531-99a7-aaa754b435c8" providerId="ADAL" clId="{683EC9BE-3D3F-46DD-90C1-460CFCCBA107}" dt="2022-11-04T16:56:57.999" v="713" actId="20577"/>
        <pc:sldMkLst>
          <pc:docMk/>
          <pc:sldMk cId="84037709" sldId="349"/>
        </pc:sldMkLst>
        <pc:spChg chg="mod">
          <ac:chgData name="Anna Páchová" userId="b964343a-ff32-4531-99a7-aaa754b435c8" providerId="ADAL" clId="{683EC9BE-3D3F-46DD-90C1-460CFCCBA107}" dt="2022-11-04T16:31:18.897" v="142" actId="20577"/>
          <ac:spMkLst>
            <pc:docMk/>
            <pc:sldMk cId="84037709" sldId="349"/>
            <ac:spMk id="2" creationId="{D8B2FCA7-6641-4543-BC51-181F8A209C9F}"/>
          </ac:spMkLst>
        </pc:spChg>
        <pc:spChg chg="mod">
          <ac:chgData name="Anna Páchová" userId="b964343a-ff32-4531-99a7-aaa754b435c8" providerId="ADAL" clId="{683EC9BE-3D3F-46DD-90C1-460CFCCBA107}" dt="2022-11-04T16:56:57.999" v="713" actId="20577"/>
          <ac:spMkLst>
            <pc:docMk/>
            <pc:sldMk cId="84037709" sldId="349"/>
            <ac:spMk id="5" creationId="{8E5C78DA-3015-448F-99F9-B79104127286}"/>
          </ac:spMkLst>
        </pc:spChg>
      </pc:sldChg>
    </pc:docChg>
  </pc:docChgLst>
  <pc:docChgLst>
    <pc:chgData name="anna pachova" userId="5263d5a54e499787" providerId="LiveId" clId="{8CFEF681-15BF-459E-974B-E25895FADDF5}"/>
    <pc:docChg chg="custSel addSld delSld modSld">
      <pc:chgData name="anna pachova" userId="5263d5a54e499787" providerId="LiveId" clId="{8CFEF681-15BF-459E-974B-E25895FADDF5}" dt="2022-03-10T15:18:42.103" v="320" actId="20577"/>
      <pc:docMkLst>
        <pc:docMk/>
      </pc:docMkLst>
      <pc:sldChg chg="modSp mod">
        <pc:chgData name="anna pachova" userId="5263d5a54e499787" providerId="LiveId" clId="{8CFEF681-15BF-459E-974B-E25895FADDF5}" dt="2022-03-09T09:13:56.317" v="305" actId="207"/>
        <pc:sldMkLst>
          <pc:docMk/>
          <pc:sldMk cId="3345083509" sldId="256"/>
        </pc:sldMkLst>
        <pc:spChg chg="mod">
          <ac:chgData name="anna pachova" userId="5263d5a54e499787" providerId="LiveId" clId="{8CFEF681-15BF-459E-974B-E25895FADDF5}" dt="2022-03-09T09:13:56.317" v="305" actId="207"/>
          <ac:spMkLst>
            <pc:docMk/>
            <pc:sldMk cId="3345083509" sldId="256"/>
            <ac:spMk id="2" creationId="{8442B3B7-D5E9-4A64-8322-0685243CDC76}"/>
          </ac:spMkLst>
        </pc:spChg>
      </pc:sldChg>
      <pc:sldChg chg="addSp modSp mod">
        <pc:chgData name="anna pachova" userId="5263d5a54e499787" providerId="LiveId" clId="{8CFEF681-15BF-459E-974B-E25895FADDF5}" dt="2022-03-09T09:10:30.145" v="187" actId="20577"/>
        <pc:sldMkLst>
          <pc:docMk/>
          <pc:sldMk cId="2337277485" sldId="274"/>
        </pc:sldMkLst>
        <pc:spChg chg="add mod">
          <ac:chgData name="anna pachova" userId="5263d5a54e499787" providerId="LiveId" clId="{8CFEF681-15BF-459E-974B-E25895FADDF5}" dt="2022-03-09T09:09:35.589" v="95" actId="20577"/>
          <ac:spMkLst>
            <pc:docMk/>
            <pc:sldMk cId="2337277485" sldId="274"/>
            <ac:spMk id="19" creationId="{B66D08D3-2150-4CD5-88B8-FB3953E2B379}"/>
          </ac:spMkLst>
        </pc:spChg>
        <pc:spChg chg="add mod">
          <ac:chgData name="anna pachova" userId="5263d5a54e499787" providerId="LiveId" clId="{8CFEF681-15BF-459E-974B-E25895FADDF5}" dt="2022-03-09T09:10:30.145" v="187" actId="20577"/>
          <ac:spMkLst>
            <pc:docMk/>
            <pc:sldMk cId="2337277485" sldId="274"/>
            <ac:spMk id="20" creationId="{62F1AC42-41CC-4276-80C1-9885A3FA2156}"/>
          </ac:spMkLst>
        </pc:spChg>
      </pc:sldChg>
      <pc:sldChg chg="del">
        <pc:chgData name="anna pachova" userId="5263d5a54e499787" providerId="LiveId" clId="{8CFEF681-15BF-459E-974B-E25895FADDF5}" dt="2022-03-09T09:13:13.109" v="302" actId="2696"/>
        <pc:sldMkLst>
          <pc:docMk/>
          <pc:sldMk cId="446821264" sldId="345"/>
        </pc:sldMkLst>
      </pc:sldChg>
      <pc:sldChg chg="del">
        <pc:chgData name="anna pachova" userId="5263d5a54e499787" providerId="LiveId" clId="{8CFEF681-15BF-459E-974B-E25895FADDF5}" dt="2022-03-09T09:13:18.334" v="303" actId="2696"/>
        <pc:sldMkLst>
          <pc:docMk/>
          <pc:sldMk cId="2979377804" sldId="348"/>
        </pc:sldMkLst>
      </pc:sldChg>
      <pc:sldChg chg="modSp mod">
        <pc:chgData name="anna pachova" userId="5263d5a54e499787" providerId="LiveId" clId="{8CFEF681-15BF-459E-974B-E25895FADDF5}" dt="2022-03-10T15:18:42.103" v="320" actId="20577"/>
        <pc:sldMkLst>
          <pc:docMk/>
          <pc:sldMk cId="84037709" sldId="349"/>
        </pc:sldMkLst>
        <pc:spChg chg="mod">
          <ac:chgData name="anna pachova" userId="5263d5a54e499787" providerId="LiveId" clId="{8CFEF681-15BF-459E-974B-E25895FADDF5}" dt="2022-03-10T15:18:42.103" v="320" actId="20577"/>
          <ac:spMkLst>
            <pc:docMk/>
            <pc:sldMk cId="84037709" sldId="349"/>
            <ac:spMk id="5" creationId="{8E5C78DA-3015-448F-99F9-B79104127286}"/>
          </ac:spMkLst>
        </pc:spChg>
      </pc:sldChg>
      <pc:sldChg chg="new del">
        <pc:chgData name="anna pachova" userId="5263d5a54e499787" providerId="LiveId" clId="{8CFEF681-15BF-459E-974B-E25895FADDF5}" dt="2022-03-09T09:10:41.412" v="188" actId="2696"/>
        <pc:sldMkLst>
          <pc:docMk/>
          <pc:sldMk cId="1946925915" sldId="3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55015-7CA3-40B2-B76C-A1084E559F12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42B024-1CA6-4991-9093-1FC8B24CA0E1}">
      <dgm:prSet phldrT="[Text]"/>
      <dgm:spPr/>
      <dgm:t>
        <a:bodyPr/>
        <a:lstStyle/>
        <a:p>
          <a:r>
            <a:rPr lang="cs-CZ" dirty="0"/>
            <a:t>Vysoké zisky</a:t>
          </a:r>
        </a:p>
      </dgm:t>
    </dgm:pt>
    <dgm:pt modelId="{D263926E-8C17-48B0-B9E7-42D5880D7482}" type="parTrans" cxnId="{75166413-5BD8-435F-8938-2582CECA2330}">
      <dgm:prSet/>
      <dgm:spPr/>
      <dgm:t>
        <a:bodyPr/>
        <a:lstStyle/>
        <a:p>
          <a:endParaRPr lang="cs-CZ"/>
        </a:p>
      </dgm:t>
    </dgm:pt>
    <dgm:pt modelId="{6E13EE6E-9EF5-4DB4-88A0-E24BA56045E9}" type="sibTrans" cxnId="{75166413-5BD8-435F-8938-2582CECA2330}">
      <dgm:prSet/>
      <dgm:spPr/>
      <dgm:t>
        <a:bodyPr/>
        <a:lstStyle/>
        <a:p>
          <a:endParaRPr lang="cs-CZ"/>
        </a:p>
      </dgm:t>
    </dgm:pt>
    <dgm:pt modelId="{3C330482-C63E-4985-98B7-EE0DE28DAFF1}">
      <dgm:prSet phldrT="[Text]"/>
      <dgm:spPr/>
      <dgm:t>
        <a:bodyPr/>
        <a:lstStyle/>
        <a:p>
          <a:r>
            <a:rPr lang="cs-CZ" dirty="0"/>
            <a:t>Zraková pracovní a krátkodobá paměť</a:t>
          </a:r>
        </a:p>
      </dgm:t>
    </dgm:pt>
    <dgm:pt modelId="{17874A23-8A81-4ECA-9D81-8A509238101B}" type="parTrans" cxnId="{42B02080-EE8B-483C-A82D-0537F1213661}">
      <dgm:prSet/>
      <dgm:spPr/>
      <dgm:t>
        <a:bodyPr/>
        <a:lstStyle/>
        <a:p>
          <a:endParaRPr lang="cs-CZ"/>
        </a:p>
      </dgm:t>
    </dgm:pt>
    <dgm:pt modelId="{14724C50-306E-4774-BE50-B28A6AFD81E5}" type="sibTrans" cxnId="{42B02080-EE8B-483C-A82D-0537F1213661}">
      <dgm:prSet/>
      <dgm:spPr/>
      <dgm:t>
        <a:bodyPr/>
        <a:lstStyle/>
        <a:p>
          <a:endParaRPr lang="cs-CZ"/>
        </a:p>
      </dgm:t>
    </dgm:pt>
    <dgm:pt modelId="{96EA0FE4-6C07-4F1D-B49C-176B6B983161}">
      <dgm:prSet phldrT="[Text]"/>
      <dgm:spPr/>
      <dgm:t>
        <a:bodyPr/>
        <a:lstStyle/>
        <a:p>
          <a:r>
            <a:rPr lang="cs-CZ" dirty="0"/>
            <a:t>Střední zisky</a:t>
          </a:r>
        </a:p>
      </dgm:t>
    </dgm:pt>
    <dgm:pt modelId="{7413353D-B21A-4110-BB05-E9E0E1838CAC}" type="parTrans" cxnId="{5B8A8843-0BF7-447E-8EA2-478C523690CA}">
      <dgm:prSet/>
      <dgm:spPr/>
      <dgm:t>
        <a:bodyPr/>
        <a:lstStyle/>
        <a:p>
          <a:endParaRPr lang="cs-CZ"/>
        </a:p>
      </dgm:t>
    </dgm:pt>
    <dgm:pt modelId="{2020D8B9-9F37-460A-A9CA-95230A7AE08E}" type="sibTrans" cxnId="{5B8A8843-0BF7-447E-8EA2-478C523690CA}">
      <dgm:prSet/>
      <dgm:spPr/>
      <dgm:t>
        <a:bodyPr/>
        <a:lstStyle/>
        <a:p>
          <a:endParaRPr lang="cs-CZ"/>
        </a:p>
      </dgm:t>
    </dgm:pt>
    <dgm:pt modelId="{E648F88E-8493-4391-9DC3-7156E9E8BCB6}">
      <dgm:prSet phldrT="[Text]"/>
      <dgm:spPr/>
      <dgm:t>
        <a:bodyPr/>
        <a:lstStyle/>
        <a:p>
          <a:r>
            <a:rPr lang="cs-CZ" dirty="0"/>
            <a:t>Ostatní typy paměti </a:t>
          </a:r>
        </a:p>
      </dgm:t>
    </dgm:pt>
    <dgm:pt modelId="{EC287703-352D-49BA-B7BF-8FDCCE818366}" type="parTrans" cxnId="{275D61F6-B5FE-40EC-916B-B6EEE8759231}">
      <dgm:prSet/>
      <dgm:spPr/>
      <dgm:t>
        <a:bodyPr/>
        <a:lstStyle/>
        <a:p>
          <a:endParaRPr lang="cs-CZ"/>
        </a:p>
      </dgm:t>
    </dgm:pt>
    <dgm:pt modelId="{C4BFCFE5-9757-4171-BCA8-AB03CF8940F5}" type="sibTrans" cxnId="{275D61F6-B5FE-40EC-916B-B6EEE8759231}">
      <dgm:prSet/>
      <dgm:spPr/>
      <dgm:t>
        <a:bodyPr/>
        <a:lstStyle/>
        <a:p>
          <a:endParaRPr lang="cs-CZ"/>
        </a:p>
      </dgm:t>
    </dgm:pt>
    <dgm:pt modelId="{24B069AC-CDB3-47D7-BE08-97FD26A16C8A}">
      <dgm:prSet phldrT="[Text]"/>
      <dgm:spPr/>
      <dgm:t>
        <a:bodyPr/>
        <a:lstStyle/>
        <a:p>
          <a:r>
            <a:rPr lang="cs-CZ" dirty="0"/>
            <a:t>Nižší zisky</a:t>
          </a:r>
        </a:p>
      </dgm:t>
    </dgm:pt>
    <dgm:pt modelId="{59AF09EA-0E7F-412E-8AFE-DCA38298EB26}" type="parTrans" cxnId="{D1F07236-DE0A-4690-884D-13FD432F70CC}">
      <dgm:prSet/>
      <dgm:spPr/>
      <dgm:t>
        <a:bodyPr/>
        <a:lstStyle/>
        <a:p>
          <a:endParaRPr lang="cs-CZ"/>
        </a:p>
      </dgm:t>
    </dgm:pt>
    <dgm:pt modelId="{78366BB8-2F1C-4B4D-B1F5-C2CF68AAA41D}" type="sibTrans" cxnId="{D1F07236-DE0A-4690-884D-13FD432F70CC}">
      <dgm:prSet/>
      <dgm:spPr/>
      <dgm:t>
        <a:bodyPr/>
        <a:lstStyle/>
        <a:p>
          <a:endParaRPr lang="cs-CZ"/>
        </a:p>
      </dgm:t>
    </dgm:pt>
    <dgm:pt modelId="{1B6202ED-69DF-48FC-A463-D14A103E4E7E}">
      <dgm:prSet phldrT="[Text]"/>
      <dgm:spPr/>
      <dgm:t>
        <a:bodyPr/>
        <a:lstStyle/>
        <a:p>
          <a:r>
            <a:rPr lang="cs-CZ" dirty="0"/>
            <a:t>Inteligence</a:t>
          </a:r>
        </a:p>
      </dgm:t>
    </dgm:pt>
    <dgm:pt modelId="{66A9195D-4457-435F-8957-6C6A476DE8BC}" type="parTrans" cxnId="{3038CEDB-E140-4338-9BD6-6F03FC2C2416}">
      <dgm:prSet/>
      <dgm:spPr/>
      <dgm:t>
        <a:bodyPr/>
        <a:lstStyle/>
        <a:p>
          <a:endParaRPr lang="cs-CZ"/>
        </a:p>
      </dgm:t>
    </dgm:pt>
    <dgm:pt modelId="{809A70C0-B9A5-4722-9B20-F878DB4220A3}" type="sibTrans" cxnId="{3038CEDB-E140-4338-9BD6-6F03FC2C2416}">
      <dgm:prSet/>
      <dgm:spPr/>
      <dgm:t>
        <a:bodyPr/>
        <a:lstStyle/>
        <a:p>
          <a:endParaRPr lang="cs-CZ"/>
        </a:p>
      </dgm:t>
    </dgm:pt>
    <dgm:pt modelId="{82B8E4CE-1909-4CC9-9791-E7C055559617}" type="pres">
      <dgm:prSet presAssocID="{40055015-7CA3-40B2-B76C-A1084E559F1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89E882E-0ABD-41BB-A78F-E8CDAF360D3B}" type="pres">
      <dgm:prSet presAssocID="{BC42B024-1CA6-4991-9093-1FC8B24CA0E1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1FF49A3-8332-43C8-8A0E-F859409AE0B3}" type="pres">
      <dgm:prSet presAssocID="{BC42B024-1CA6-4991-9093-1FC8B24CA0E1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B60053-4D38-4844-A61E-0FF2F833F3B3}" type="pres">
      <dgm:prSet presAssocID="{BC42B024-1CA6-4991-9093-1FC8B24CA0E1}" presName="accentShape_1" presStyleCnt="0"/>
      <dgm:spPr/>
    </dgm:pt>
    <dgm:pt modelId="{C43B4221-FD9F-47FB-BF61-C899282C0AC2}" type="pres">
      <dgm:prSet presAssocID="{BC42B024-1CA6-4991-9093-1FC8B24CA0E1}" presName="imageRepeatNode" presStyleLbl="node1" presStyleIdx="0" presStyleCnt="3"/>
      <dgm:spPr/>
    </dgm:pt>
    <dgm:pt modelId="{13607C89-DCFA-4579-8787-75EE2818164E}" type="pres">
      <dgm:prSet presAssocID="{96EA0FE4-6C07-4F1D-B49C-176B6B983161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7FDD092-3143-4D3F-91F9-92D6661CCA96}" type="pres">
      <dgm:prSet presAssocID="{96EA0FE4-6C07-4F1D-B49C-176B6B983161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A6907F9D-8FA6-4E30-86C0-761D75B4D4B4}" type="pres">
      <dgm:prSet presAssocID="{96EA0FE4-6C07-4F1D-B49C-176B6B983161}" presName="accentShape_2" presStyleCnt="0"/>
      <dgm:spPr/>
    </dgm:pt>
    <dgm:pt modelId="{94045314-5EBE-4EDD-9F6C-0F5B6E8DE97F}" type="pres">
      <dgm:prSet presAssocID="{96EA0FE4-6C07-4F1D-B49C-176B6B983161}" presName="imageRepeatNode" presStyleLbl="node1" presStyleIdx="1" presStyleCnt="3"/>
      <dgm:spPr/>
    </dgm:pt>
    <dgm:pt modelId="{34891C18-CD59-4F70-A128-B53A795B76BB}" type="pres">
      <dgm:prSet presAssocID="{24B069AC-CDB3-47D7-BE08-97FD26A16C8A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D4A7F9F-9500-491E-87D9-1953AF51EAB1}" type="pres">
      <dgm:prSet presAssocID="{24B069AC-CDB3-47D7-BE08-97FD26A16C8A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107E2D0E-E92B-4379-84D8-FC0F3BC6A611}" type="pres">
      <dgm:prSet presAssocID="{24B069AC-CDB3-47D7-BE08-97FD26A16C8A}" presName="accentShape_3" presStyleCnt="0"/>
      <dgm:spPr/>
    </dgm:pt>
    <dgm:pt modelId="{6E73E14E-9205-4BC4-BB75-15042C8BD24A}" type="pres">
      <dgm:prSet presAssocID="{24B069AC-CDB3-47D7-BE08-97FD26A16C8A}" presName="imageRepeatNode" presStyleLbl="node1" presStyleIdx="2" presStyleCnt="3"/>
      <dgm:spPr/>
    </dgm:pt>
  </dgm:ptLst>
  <dgm:cxnLst>
    <dgm:cxn modelId="{B790E808-9577-4343-9BFF-D3E535A19227}" type="presOf" srcId="{96EA0FE4-6C07-4F1D-B49C-176B6B983161}" destId="{94045314-5EBE-4EDD-9F6C-0F5B6E8DE97F}" srcOrd="1" destOrd="0" presId="urn:microsoft.com/office/officeart/2009/3/layout/BlockDescendingList"/>
    <dgm:cxn modelId="{75166413-5BD8-435F-8938-2582CECA2330}" srcId="{40055015-7CA3-40B2-B76C-A1084E559F12}" destId="{BC42B024-1CA6-4991-9093-1FC8B24CA0E1}" srcOrd="0" destOrd="0" parTransId="{D263926E-8C17-48B0-B9E7-42D5880D7482}" sibTransId="{6E13EE6E-9EF5-4DB4-88A0-E24BA56045E9}"/>
    <dgm:cxn modelId="{19A2A917-A04D-470C-A935-DC651C92862B}" type="presOf" srcId="{1B6202ED-69DF-48FC-A463-D14A103E4E7E}" destId="{FD4A7F9F-9500-491E-87D9-1953AF51EAB1}" srcOrd="0" destOrd="0" presId="urn:microsoft.com/office/officeart/2009/3/layout/BlockDescendingList"/>
    <dgm:cxn modelId="{9AFF131C-4E40-49B6-BFE8-0983C005CEFD}" type="presOf" srcId="{40055015-7CA3-40B2-B76C-A1084E559F12}" destId="{82B8E4CE-1909-4CC9-9791-E7C055559617}" srcOrd="0" destOrd="0" presId="urn:microsoft.com/office/officeart/2009/3/layout/BlockDescendingList"/>
    <dgm:cxn modelId="{EF47A331-737D-419D-A5C3-C7032747CFC0}" type="presOf" srcId="{E648F88E-8493-4391-9DC3-7156E9E8BCB6}" destId="{67FDD092-3143-4D3F-91F9-92D6661CCA96}" srcOrd="0" destOrd="0" presId="urn:microsoft.com/office/officeart/2009/3/layout/BlockDescendingList"/>
    <dgm:cxn modelId="{D1F07236-DE0A-4690-884D-13FD432F70CC}" srcId="{40055015-7CA3-40B2-B76C-A1084E559F12}" destId="{24B069AC-CDB3-47D7-BE08-97FD26A16C8A}" srcOrd="2" destOrd="0" parTransId="{59AF09EA-0E7F-412E-8AFE-DCA38298EB26}" sibTransId="{78366BB8-2F1C-4B4D-B1F5-C2CF68AAA41D}"/>
    <dgm:cxn modelId="{A75BE137-662D-4E2D-984B-F5422E8B87AA}" type="presOf" srcId="{BC42B024-1CA6-4991-9093-1FC8B24CA0E1}" destId="{C43B4221-FD9F-47FB-BF61-C899282C0AC2}" srcOrd="1" destOrd="0" presId="urn:microsoft.com/office/officeart/2009/3/layout/BlockDescendingList"/>
    <dgm:cxn modelId="{5B8A8843-0BF7-447E-8EA2-478C523690CA}" srcId="{40055015-7CA3-40B2-B76C-A1084E559F12}" destId="{96EA0FE4-6C07-4F1D-B49C-176B6B983161}" srcOrd="1" destOrd="0" parTransId="{7413353D-B21A-4110-BB05-E9E0E1838CAC}" sibTransId="{2020D8B9-9F37-460A-A9CA-95230A7AE08E}"/>
    <dgm:cxn modelId="{42B02080-EE8B-483C-A82D-0537F1213661}" srcId="{BC42B024-1CA6-4991-9093-1FC8B24CA0E1}" destId="{3C330482-C63E-4985-98B7-EE0DE28DAFF1}" srcOrd="0" destOrd="0" parTransId="{17874A23-8A81-4ECA-9D81-8A509238101B}" sibTransId="{14724C50-306E-4774-BE50-B28A6AFD81E5}"/>
    <dgm:cxn modelId="{B9F64787-E987-48D4-9CCB-EE209EBE145D}" type="presOf" srcId="{24B069AC-CDB3-47D7-BE08-97FD26A16C8A}" destId="{6E73E14E-9205-4BC4-BB75-15042C8BD24A}" srcOrd="1" destOrd="0" presId="urn:microsoft.com/office/officeart/2009/3/layout/BlockDescendingList"/>
    <dgm:cxn modelId="{F155C993-1246-40ED-B7AA-563342B201B8}" type="presOf" srcId="{96EA0FE4-6C07-4F1D-B49C-176B6B983161}" destId="{13607C89-DCFA-4579-8787-75EE2818164E}" srcOrd="0" destOrd="0" presId="urn:microsoft.com/office/officeart/2009/3/layout/BlockDescendingList"/>
    <dgm:cxn modelId="{DC0550AA-BDFE-4501-8EAB-66E40D95A1DF}" type="presOf" srcId="{3C330482-C63E-4985-98B7-EE0DE28DAFF1}" destId="{A1FF49A3-8332-43C8-8A0E-F859409AE0B3}" srcOrd="0" destOrd="0" presId="urn:microsoft.com/office/officeart/2009/3/layout/BlockDescendingList"/>
    <dgm:cxn modelId="{C6FE63C5-FC9D-4F53-B377-4421E43D19D8}" type="presOf" srcId="{24B069AC-CDB3-47D7-BE08-97FD26A16C8A}" destId="{34891C18-CD59-4F70-A128-B53A795B76BB}" srcOrd="0" destOrd="0" presId="urn:microsoft.com/office/officeart/2009/3/layout/BlockDescendingList"/>
    <dgm:cxn modelId="{3038CEDB-E140-4338-9BD6-6F03FC2C2416}" srcId="{24B069AC-CDB3-47D7-BE08-97FD26A16C8A}" destId="{1B6202ED-69DF-48FC-A463-D14A103E4E7E}" srcOrd="0" destOrd="0" parTransId="{66A9195D-4457-435F-8957-6C6A476DE8BC}" sibTransId="{809A70C0-B9A5-4722-9B20-F878DB4220A3}"/>
    <dgm:cxn modelId="{869191EB-2C29-4CF6-ADA5-359FBC987076}" type="presOf" srcId="{BC42B024-1CA6-4991-9093-1FC8B24CA0E1}" destId="{E89E882E-0ABD-41BB-A78F-E8CDAF360D3B}" srcOrd="0" destOrd="0" presId="urn:microsoft.com/office/officeart/2009/3/layout/BlockDescendingList"/>
    <dgm:cxn modelId="{275D61F6-B5FE-40EC-916B-B6EEE8759231}" srcId="{96EA0FE4-6C07-4F1D-B49C-176B6B983161}" destId="{E648F88E-8493-4391-9DC3-7156E9E8BCB6}" srcOrd="0" destOrd="0" parTransId="{EC287703-352D-49BA-B7BF-8FDCCE818366}" sibTransId="{C4BFCFE5-9757-4171-BCA8-AB03CF8940F5}"/>
    <dgm:cxn modelId="{B2F0C23F-0809-4089-A736-1E05A27874E5}" type="presParOf" srcId="{82B8E4CE-1909-4CC9-9791-E7C055559617}" destId="{E89E882E-0ABD-41BB-A78F-E8CDAF360D3B}" srcOrd="0" destOrd="0" presId="urn:microsoft.com/office/officeart/2009/3/layout/BlockDescendingList"/>
    <dgm:cxn modelId="{304A566D-E68A-49CB-8430-7167D1019590}" type="presParOf" srcId="{82B8E4CE-1909-4CC9-9791-E7C055559617}" destId="{A1FF49A3-8332-43C8-8A0E-F859409AE0B3}" srcOrd="1" destOrd="0" presId="urn:microsoft.com/office/officeart/2009/3/layout/BlockDescendingList"/>
    <dgm:cxn modelId="{9566E6DE-37A4-47F3-8118-4DB6DEF0E82A}" type="presParOf" srcId="{82B8E4CE-1909-4CC9-9791-E7C055559617}" destId="{88B60053-4D38-4844-A61E-0FF2F833F3B3}" srcOrd="2" destOrd="0" presId="urn:microsoft.com/office/officeart/2009/3/layout/BlockDescendingList"/>
    <dgm:cxn modelId="{784F0DB4-0F67-4D31-8E10-EE99D7602193}" type="presParOf" srcId="{88B60053-4D38-4844-A61E-0FF2F833F3B3}" destId="{C43B4221-FD9F-47FB-BF61-C899282C0AC2}" srcOrd="0" destOrd="0" presId="urn:microsoft.com/office/officeart/2009/3/layout/BlockDescendingList"/>
    <dgm:cxn modelId="{26D5096A-A6EB-4CC6-BFFC-905E10B2A1E8}" type="presParOf" srcId="{82B8E4CE-1909-4CC9-9791-E7C055559617}" destId="{13607C89-DCFA-4579-8787-75EE2818164E}" srcOrd="3" destOrd="0" presId="urn:microsoft.com/office/officeart/2009/3/layout/BlockDescendingList"/>
    <dgm:cxn modelId="{5B0E5480-396F-4764-8D58-165460864193}" type="presParOf" srcId="{82B8E4CE-1909-4CC9-9791-E7C055559617}" destId="{67FDD092-3143-4D3F-91F9-92D6661CCA96}" srcOrd="4" destOrd="0" presId="urn:microsoft.com/office/officeart/2009/3/layout/BlockDescendingList"/>
    <dgm:cxn modelId="{9F0E1921-5BFE-4724-9220-79F42ED65397}" type="presParOf" srcId="{82B8E4CE-1909-4CC9-9791-E7C055559617}" destId="{A6907F9D-8FA6-4E30-86C0-761D75B4D4B4}" srcOrd="5" destOrd="0" presId="urn:microsoft.com/office/officeart/2009/3/layout/BlockDescendingList"/>
    <dgm:cxn modelId="{11C5A7FB-A7B6-43FF-AA73-4BA3311EFDF0}" type="presParOf" srcId="{A6907F9D-8FA6-4E30-86C0-761D75B4D4B4}" destId="{94045314-5EBE-4EDD-9F6C-0F5B6E8DE97F}" srcOrd="0" destOrd="0" presId="urn:microsoft.com/office/officeart/2009/3/layout/BlockDescendingList"/>
    <dgm:cxn modelId="{12738BBA-323F-440E-9621-92476B8502FE}" type="presParOf" srcId="{82B8E4CE-1909-4CC9-9791-E7C055559617}" destId="{34891C18-CD59-4F70-A128-B53A795B76BB}" srcOrd="6" destOrd="0" presId="urn:microsoft.com/office/officeart/2009/3/layout/BlockDescendingList"/>
    <dgm:cxn modelId="{129767E2-BC83-449F-A4BA-CD01FE682F01}" type="presParOf" srcId="{82B8E4CE-1909-4CC9-9791-E7C055559617}" destId="{FD4A7F9F-9500-491E-87D9-1953AF51EAB1}" srcOrd="7" destOrd="0" presId="urn:microsoft.com/office/officeart/2009/3/layout/BlockDescendingList"/>
    <dgm:cxn modelId="{1F2FB07B-95C8-424F-9E3E-2042734AAE85}" type="presParOf" srcId="{82B8E4CE-1909-4CC9-9791-E7C055559617}" destId="{107E2D0E-E92B-4379-84D8-FC0F3BC6A611}" srcOrd="8" destOrd="0" presId="urn:microsoft.com/office/officeart/2009/3/layout/BlockDescendingList"/>
    <dgm:cxn modelId="{288478B2-FE1A-4F2B-9B57-6480DCA77FF7}" type="presParOf" srcId="{107E2D0E-E92B-4379-84D8-FC0F3BC6A611}" destId="{6E73E14E-9205-4BC4-BB75-15042C8BD24A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A1769-280D-48B5-A52C-7A79BE7855E1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779B63-7C0C-49ED-A7AF-FE8C202C16B7}">
      <dgm:prSet phldrT="[Text]"/>
      <dgm:spPr/>
      <dgm:t>
        <a:bodyPr/>
        <a:lstStyle/>
        <a:p>
          <a:r>
            <a:rPr lang="cs-CZ" dirty="0"/>
            <a:t>Experimentální nízké  SES</a:t>
          </a:r>
        </a:p>
      </dgm:t>
    </dgm:pt>
    <dgm:pt modelId="{C46BD68C-C6C3-4A62-BE6A-1229421EDB92}" type="parTrans" cxnId="{76B8DC19-6519-433A-83CF-DFB4B89A1497}">
      <dgm:prSet/>
      <dgm:spPr/>
      <dgm:t>
        <a:bodyPr/>
        <a:lstStyle/>
        <a:p>
          <a:endParaRPr lang="cs-CZ"/>
        </a:p>
      </dgm:t>
    </dgm:pt>
    <dgm:pt modelId="{EBA3177A-CABF-44A6-AE0F-16E770CD98F7}" type="sibTrans" cxnId="{76B8DC19-6519-433A-83CF-DFB4B89A1497}">
      <dgm:prSet/>
      <dgm:spPr/>
      <dgm:t>
        <a:bodyPr/>
        <a:lstStyle/>
        <a:p>
          <a:endParaRPr lang="cs-CZ"/>
        </a:p>
      </dgm:t>
    </dgm:pt>
    <dgm:pt modelId="{B514553E-F8A9-43A5-9B66-9963DEBD5732}">
      <dgm:prSet phldrT="[Text]"/>
      <dgm:spPr/>
      <dgm:t>
        <a:bodyPr/>
        <a:lstStyle/>
        <a:p>
          <a:r>
            <a:rPr lang="cs-CZ" dirty="0"/>
            <a:t>Zlepšení ve všech oblastech včetně inteligence</a:t>
          </a:r>
        </a:p>
      </dgm:t>
    </dgm:pt>
    <dgm:pt modelId="{B93070C6-4144-4B76-9704-D7CB3E9A0B85}" type="parTrans" cxnId="{5FFC5152-528F-4994-B5D9-55482355A65F}">
      <dgm:prSet/>
      <dgm:spPr/>
      <dgm:t>
        <a:bodyPr/>
        <a:lstStyle/>
        <a:p>
          <a:endParaRPr lang="cs-CZ"/>
        </a:p>
      </dgm:t>
    </dgm:pt>
    <dgm:pt modelId="{BA72E8F4-20F0-4243-BA74-BB3528F94CB1}" type="sibTrans" cxnId="{5FFC5152-528F-4994-B5D9-55482355A65F}">
      <dgm:prSet/>
      <dgm:spPr/>
      <dgm:t>
        <a:bodyPr/>
        <a:lstStyle/>
        <a:p>
          <a:endParaRPr lang="cs-CZ"/>
        </a:p>
      </dgm:t>
    </dgm:pt>
    <dgm:pt modelId="{539EB12C-5D39-4783-8A96-F2A7D0739063}">
      <dgm:prSet phldrT="[Text]" phldr="1"/>
      <dgm:spPr/>
      <dgm:t>
        <a:bodyPr/>
        <a:lstStyle/>
        <a:p>
          <a:endParaRPr lang="cs-CZ" dirty="0"/>
        </a:p>
      </dgm:t>
    </dgm:pt>
    <dgm:pt modelId="{04048F33-AE36-4F79-AD7C-BECA519084D6}" type="parTrans" cxnId="{6572A5DF-E6FE-4483-A496-70EE6DE31D4A}">
      <dgm:prSet/>
      <dgm:spPr/>
      <dgm:t>
        <a:bodyPr/>
        <a:lstStyle/>
        <a:p>
          <a:endParaRPr lang="cs-CZ"/>
        </a:p>
      </dgm:t>
    </dgm:pt>
    <dgm:pt modelId="{60C202C6-603B-46F8-A032-28D4161F56BF}" type="sibTrans" cxnId="{6572A5DF-E6FE-4483-A496-70EE6DE31D4A}">
      <dgm:prSet/>
      <dgm:spPr/>
      <dgm:t>
        <a:bodyPr/>
        <a:lstStyle/>
        <a:p>
          <a:endParaRPr lang="cs-CZ"/>
        </a:p>
      </dgm:t>
    </dgm:pt>
    <dgm:pt modelId="{3D29B9BF-8BE4-42BD-A74E-02580FB90470}">
      <dgm:prSet phldrT="[Text]"/>
      <dgm:spPr/>
      <dgm:t>
        <a:bodyPr/>
        <a:lstStyle/>
        <a:p>
          <a:r>
            <a:rPr lang="cs-CZ" dirty="0"/>
            <a:t>Kontrolní</a:t>
          </a:r>
        </a:p>
      </dgm:t>
    </dgm:pt>
    <dgm:pt modelId="{DCC40211-AA67-449B-88BF-2FF81A9332DF}" type="parTrans" cxnId="{E01A1E94-6C12-4FE6-913B-7F49EBFFBCB9}">
      <dgm:prSet/>
      <dgm:spPr/>
      <dgm:t>
        <a:bodyPr/>
        <a:lstStyle/>
        <a:p>
          <a:endParaRPr lang="cs-CZ"/>
        </a:p>
      </dgm:t>
    </dgm:pt>
    <dgm:pt modelId="{AE7D6B0C-B6B4-42BE-91D2-2783CFB54EC6}" type="sibTrans" cxnId="{E01A1E94-6C12-4FE6-913B-7F49EBFFBCB9}">
      <dgm:prSet/>
      <dgm:spPr/>
      <dgm:t>
        <a:bodyPr/>
        <a:lstStyle/>
        <a:p>
          <a:endParaRPr lang="cs-CZ"/>
        </a:p>
      </dgm:t>
    </dgm:pt>
    <dgm:pt modelId="{42A534A8-0510-4955-8D80-E93E070A5745}">
      <dgm:prSet phldrT="[Text]" phldr="1"/>
      <dgm:spPr/>
      <dgm:t>
        <a:bodyPr/>
        <a:lstStyle/>
        <a:p>
          <a:endParaRPr lang="cs-CZ"/>
        </a:p>
      </dgm:t>
    </dgm:pt>
    <dgm:pt modelId="{C1E67764-C72A-41A3-93BE-BBE37CA0D672}" type="parTrans" cxnId="{F3A724D5-E488-41E0-BF0D-C787FCDD0FAA}">
      <dgm:prSet/>
      <dgm:spPr/>
      <dgm:t>
        <a:bodyPr/>
        <a:lstStyle/>
        <a:p>
          <a:endParaRPr lang="cs-CZ"/>
        </a:p>
      </dgm:t>
    </dgm:pt>
    <dgm:pt modelId="{6F111088-576A-4F38-B063-D4F567FE26B9}" type="sibTrans" cxnId="{F3A724D5-E488-41E0-BF0D-C787FCDD0FAA}">
      <dgm:prSet/>
      <dgm:spPr/>
      <dgm:t>
        <a:bodyPr/>
        <a:lstStyle/>
        <a:p>
          <a:endParaRPr lang="cs-CZ"/>
        </a:p>
      </dgm:t>
    </dgm:pt>
    <dgm:pt modelId="{ABD89A1B-8F21-4D59-9F41-AC6A21C34B35}">
      <dgm:prSet phldrT="[Text]" phldr="1"/>
      <dgm:spPr/>
      <dgm:t>
        <a:bodyPr/>
        <a:lstStyle/>
        <a:p>
          <a:endParaRPr lang="cs-CZ"/>
        </a:p>
      </dgm:t>
    </dgm:pt>
    <dgm:pt modelId="{9D21F2A8-8F2B-4537-99D0-8907449E6021}" type="parTrans" cxnId="{CB14FC8E-B519-4543-99DA-281EB83E191E}">
      <dgm:prSet/>
      <dgm:spPr/>
      <dgm:t>
        <a:bodyPr/>
        <a:lstStyle/>
        <a:p>
          <a:endParaRPr lang="cs-CZ"/>
        </a:p>
      </dgm:t>
    </dgm:pt>
    <dgm:pt modelId="{3FDD1C7A-9FA0-4647-A93D-4F5DB48F49D1}" type="sibTrans" cxnId="{CB14FC8E-B519-4543-99DA-281EB83E191E}">
      <dgm:prSet/>
      <dgm:spPr/>
      <dgm:t>
        <a:bodyPr/>
        <a:lstStyle/>
        <a:p>
          <a:endParaRPr lang="cs-CZ"/>
        </a:p>
      </dgm:t>
    </dgm:pt>
    <dgm:pt modelId="{083A9E04-1728-4C78-8292-F7ED5FCC0B4A}">
      <dgm:prSet phldrT="[Text]"/>
      <dgm:spPr/>
      <dgm:t>
        <a:bodyPr/>
        <a:lstStyle/>
        <a:p>
          <a:r>
            <a:rPr lang="cs-CZ" dirty="0"/>
            <a:t>Experimentální vysoké SES</a:t>
          </a:r>
        </a:p>
      </dgm:t>
    </dgm:pt>
    <dgm:pt modelId="{FFD20101-7B92-4EB7-9E36-B48A0C34EDDD}" type="parTrans" cxnId="{7587E34D-F8A5-4B6F-BD40-4C66BBB0898D}">
      <dgm:prSet/>
      <dgm:spPr/>
      <dgm:t>
        <a:bodyPr/>
        <a:lstStyle/>
        <a:p>
          <a:endParaRPr lang="cs-CZ"/>
        </a:p>
      </dgm:t>
    </dgm:pt>
    <dgm:pt modelId="{190DCF12-7D0F-4F0C-89CC-45D59C6074E5}" type="sibTrans" cxnId="{7587E34D-F8A5-4B6F-BD40-4C66BBB0898D}">
      <dgm:prSet/>
      <dgm:spPr/>
      <dgm:t>
        <a:bodyPr/>
        <a:lstStyle/>
        <a:p>
          <a:endParaRPr lang="cs-CZ"/>
        </a:p>
      </dgm:t>
    </dgm:pt>
    <dgm:pt modelId="{A9CE3D91-23AF-40B1-B4D4-7EE739A65198}">
      <dgm:prSet phldrT="[Text]"/>
      <dgm:spPr/>
      <dgm:t>
        <a:bodyPr/>
        <a:lstStyle/>
        <a:p>
          <a:r>
            <a:rPr lang="cs-CZ" dirty="0"/>
            <a:t>Zlepšení ve většině paměťových oblastech</a:t>
          </a:r>
        </a:p>
      </dgm:t>
    </dgm:pt>
    <dgm:pt modelId="{F9099A69-640D-4F3A-822D-C14A349B9502}" type="parTrans" cxnId="{FF1658F9-DF63-4C23-8F43-0FEAE65E08DE}">
      <dgm:prSet/>
      <dgm:spPr/>
      <dgm:t>
        <a:bodyPr/>
        <a:lstStyle/>
        <a:p>
          <a:endParaRPr lang="cs-CZ"/>
        </a:p>
      </dgm:t>
    </dgm:pt>
    <dgm:pt modelId="{2361A76B-CCFE-467C-A860-6CCB5C51916C}" type="sibTrans" cxnId="{FF1658F9-DF63-4C23-8F43-0FEAE65E08DE}">
      <dgm:prSet/>
      <dgm:spPr/>
      <dgm:t>
        <a:bodyPr/>
        <a:lstStyle/>
        <a:p>
          <a:endParaRPr lang="cs-CZ"/>
        </a:p>
      </dgm:t>
    </dgm:pt>
    <dgm:pt modelId="{7A85D62C-3C87-454B-99FF-A34848950883}">
      <dgm:prSet phldrT="[Text]" phldr="1"/>
      <dgm:spPr/>
      <dgm:t>
        <a:bodyPr/>
        <a:lstStyle/>
        <a:p>
          <a:endParaRPr lang="cs-CZ" dirty="0"/>
        </a:p>
      </dgm:t>
    </dgm:pt>
    <dgm:pt modelId="{A23F514D-D7C2-4468-BCEA-C994DD56C5AC}" type="parTrans" cxnId="{19D3E476-9316-4258-ABA9-D91389E3631B}">
      <dgm:prSet/>
      <dgm:spPr/>
      <dgm:t>
        <a:bodyPr/>
        <a:lstStyle/>
        <a:p>
          <a:endParaRPr lang="cs-CZ"/>
        </a:p>
      </dgm:t>
    </dgm:pt>
    <dgm:pt modelId="{826B1599-869D-4FF2-82C0-CAC68C2FAE3E}" type="sibTrans" cxnId="{19D3E476-9316-4258-ABA9-D91389E3631B}">
      <dgm:prSet/>
      <dgm:spPr/>
      <dgm:t>
        <a:bodyPr/>
        <a:lstStyle/>
        <a:p>
          <a:endParaRPr lang="cs-CZ"/>
        </a:p>
      </dgm:t>
    </dgm:pt>
    <dgm:pt modelId="{6DC990A4-7ED1-4A01-A57F-DCA3057B6031}">
      <dgm:prSet phldrT="[Text]"/>
      <dgm:spPr/>
      <dgm:t>
        <a:bodyPr/>
        <a:lstStyle/>
        <a:p>
          <a:r>
            <a:rPr lang="cs-CZ" dirty="0"/>
            <a:t>Kontrolní</a:t>
          </a:r>
        </a:p>
      </dgm:t>
    </dgm:pt>
    <dgm:pt modelId="{91A98DAA-CFE4-4D16-B5BD-DB77BF256DC0}" type="parTrans" cxnId="{5E122E24-AA9C-44E4-977D-54C3F9FA64DF}">
      <dgm:prSet/>
      <dgm:spPr/>
      <dgm:t>
        <a:bodyPr/>
        <a:lstStyle/>
        <a:p>
          <a:endParaRPr lang="cs-CZ"/>
        </a:p>
      </dgm:t>
    </dgm:pt>
    <dgm:pt modelId="{F5C3405A-76B8-415F-8B25-3B315EAF2007}" type="sibTrans" cxnId="{5E122E24-AA9C-44E4-977D-54C3F9FA64DF}">
      <dgm:prSet/>
      <dgm:spPr/>
      <dgm:t>
        <a:bodyPr/>
        <a:lstStyle/>
        <a:p>
          <a:endParaRPr lang="cs-CZ"/>
        </a:p>
      </dgm:t>
    </dgm:pt>
    <dgm:pt modelId="{40747EC4-F7A1-491C-9885-C98D90670AD8}" type="pres">
      <dgm:prSet presAssocID="{633A1769-280D-48B5-A52C-7A79BE7855E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2125CAF-99DD-454C-A0CF-236F842BA524}" type="pres">
      <dgm:prSet presAssocID="{72779B63-7C0C-49ED-A7AF-FE8C202C16B7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FDB830F-519A-409C-84A9-6AF71AB9C387}" type="pres">
      <dgm:prSet presAssocID="{72779B63-7C0C-49ED-A7AF-FE8C202C16B7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AF8DC9-7CB2-4708-9917-B13B5F0612B8}" type="pres">
      <dgm:prSet presAssocID="{72779B63-7C0C-49ED-A7AF-FE8C202C16B7}" presName="accentShape_1" presStyleCnt="0"/>
      <dgm:spPr/>
    </dgm:pt>
    <dgm:pt modelId="{074022E8-6A7C-4100-A021-1482EE368B18}" type="pres">
      <dgm:prSet presAssocID="{72779B63-7C0C-49ED-A7AF-FE8C202C16B7}" presName="imageRepeatNode" presStyleLbl="node1" presStyleIdx="0" presStyleCnt="4"/>
      <dgm:spPr/>
    </dgm:pt>
    <dgm:pt modelId="{CC7324DD-6D50-4FC5-90F3-36839B0B4991}" type="pres">
      <dgm:prSet presAssocID="{3D29B9BF-8BE4-42BD-A74E-02580FB90470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BE91C73-657B-4FA1-B0EE-754BDC46C0E3}" type="pres">
      <dgm:prSet presAssocID="{3D29B9BF-8BE4-42BD-A74E-02580FB90470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E602C41B-A370-4C29-A552-8AD06E2413F3}" type="pres">
      <dgm:prSet presAssocID="{3D29B9BF-8BE4-42BD-A74E-02580FB90470}" presName="accentShape_2" presStyleCnt="0"/>
      <dgm:spPr/>
    </dgm:pt>
    <dgm:pt modelId="{2B4420B6-CBDD-42B0-B8FB-712AD1F25942}" type="pres">
      <dgm:prSet presAssocID="{3D29B9BF-8BE4-42BD-A74E-02580FB90470}" presName="imageRepeatNode" presStyleLbl="node1" presStyleIdx="1" presStyleCnt="4" custScaleX="97830" custScaleY="31355" custLinFactNeighborX="-3108" custLinFactNeighborY="32372"/>
      <dgm:spPr/>
    </dgm:pt>
    <dgm:pt modelId="{2125F2EF-41B1-4DD0-BC82-04E125B98882}" type="pres">
      <dgm:prSet presAssocID="{083A9E04-1728-4C78-8292-F7ED5FCC0B4A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D9FFA62-4213-4B90-B6EF-2853A096FF7B}" type="pres">
      <dgm:prSet presAssocID="{083A9E04-1728-4C78-8292-F7ED5FCC0B4A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323F7294-AEF0-4CEC-869E-864CCEF476C3}" type="pres">
      <dgm:prSet presAssocID="{083A9E04-1728-4C78-8292-F7ED5FCC0B4A}" presName="accentShape_3" presStyleCnt="0"/>
      <dgm:spPr/>
    </dgm:pt>
    <dgm:pt modelId="{6FB6BD9F-3A8F-42EC-89D0-4180F598C2D3}" type="pres">
      <dgm:prSet presAssocID="{083A9E04-1728-4C78-8292-F7ED5FCC0B4A}" presName="imageRepeatNode" presStyleLbl="node1" presStyleIdx="2" presStyleCnt="4"/>
      <dgm:spPr/>
    </dgm:pt>
    <dgm:pt modelId="{D2D0A45C-AE96-441F-90DB-3B8873BB9C7D}" type="pres">
      <dgm:prSet presAssocID="{6DC990A4-7ED1-4A01-A57F-DCA3057B6031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7D44D96-CBA9-4D35-84E2-A004D51FDC45}" type="pres">
      <dgm:prSet presAssocID="{6DC990A4-7ED1-4A01-A57F-DCA3057B6031}" presName="childText_4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51311FA-C747-4E91-8FE4-B666551E95C1}" type="pres">
      <dgm:prSet presAssocID="{6DC990A4-7ED1-4A01-A57F-DCA3057B6031}" presName="accentShape_4" presStyleCnt="0"/>
      <dgm:spPr/>
    </dgm:pt>
    <dgm:pt modelId="{7E576226-376A-48CD-874A-1577E1E023E1}" type="pres">
      <dgm:prSet presAssocID="{6DC990A4-7ED1-4A01-A57F-DCA3057B6031}" presName="imageRepeatNode" presStyleLbl="node1" presStyleIdx="3" presStyleCnt="4" custScaleY="40517" custLinFactNeighborX="2518" custLinFactNeighborY="26517"/>
      <dgm:spPr/>
    </dgm:pt>
  </dgm:ptLst>
  <dgm:cxnLst>
    <dgm:cxn modelId="{6BBA130F-FB80-4D24-B12A-8C1FF9601C66}" type="presOf" srcId="{A9CE3D91-23AF-40B1-B4D4-7EE739A65198}" destId="{6D9FFA62-4213-4B90-B6EF-2853A096FF7B}" srcOrd="0" destOrd="0" presId="urn:microsoft.com/office/officeart/2009/3/layout/BlockDescendingList"/>
    <dgm:cxn modelId="{76B8DC19-6519-433A-83CF-DFB4B89A1497}" srcId="{633A1769-280D-48B5-A52C-7A79BE7855E1}" destId="{72779B63-7C0C-49ED-A7AF-FE8C202C16B7}" srcOrd="0" destOrd="0" parTransId="{C46BD68C-C6C3-4A62-BE6A-1229421EDB92}" sibTransId="{EBA3177A-CABF-44A6-AE0F-16E770CD98F7}"/>
    <dgm:cxn modelId="{A748A41C-3F39-42DC-BE97-693735292E27}" type="presOf" srcId="{3D29B9BF-8BE4-42BD-A74E-02580FB90470}" destId="{2B4420B6-CBDD-42B0-B8FB-712AD1F25942}" srcOrd="1" destOrd="0" presId="urn:microsoft.com/office/officeart/2009/3/layout/BlockDescendingList"/>
    <dgm:cxn modelId="{15070B21-BBB3-4028-842F-ADFAD6CA3764}" type="presOf" srcId="{ABD89A1B-8F21-4D59-9F41-AC6A21C34B35}" destId="{5BE91C73-657B-4FA1-B0EE-754BDC46C0E3}" srcOrd="0" destOrd="1" presId="urn:microsoft.com/office/officeart/2009/3/layout/BlockDescendingList"/>
    <dgm:cxn modelId="{5E122E24-AA9C-44E4-977D-54C3F9FA64DF}" srcId="{633A1769-280D-48B5-A52C-7A79BE7855E1}" destId="{6DC990A4-7ED1-4A01-A57F-DCA3057B6031}" srcOrd="3" destOrd="0" parTransId="{91A98DAA-CFE4-4D16-B5BD-DB77BF256DC0}" sibTransId="{F5C3405A-76B8-415F-8B25-3B315EAF2007}"/>
    <dgm:cxn modelId="{1E60E930-F65D-4B6D-BE6F-A2C4FBEE6A9F}" type="presOf" srcId="{3D29B9BF-8BE4-42BD-A74E-02580FB90470}" destId="{CC7324DD-6D50-4FC5-90F3-36839B0B4991}" srcOrd="0" destOrd="0" presId="urn:microsoft.com/office/officeart/2009/3/layout/BlockDescendingList"/>
    <dgm:cxn modelId="{92C40D67-43F7-4840-B65C-0623587BF4FB}" type="presOf" srcId="{6DC990A4-7ED1-4A01-A57F-DCA3057B6031}" destId="{D2D0A45C-AE96-441F-90DB-3B8873BB9C7D}" srcOrd="0" destOrd="0" presId="urn:microsoft.com/office/officeart/2009/3/layout/BlockDescendingList"/>
    <dgm:cxn modelId="{7587E34D-F8A5-4B6F-BD40-4C66BBB0898D}" srcId="{633A1769-280D-48B5-A52C-7A79BE7855E1}" destId="{083A9E04-1728-4C78-8292-F7ED5FCC0B4A}" srcOrd="2" destOrd="0" parTransId="{FFD20101-7B92-4EB7-9E36-B48A0C34EDDD}" sibTransId="{190DCF12-7D0F-4F0C-89CC-45D59C6074E5}"/>
    <dgm:cxn modelId="{D2287A6E-D5DB-40D1-9E26-987976385829}" type="presOf" srcId="{7A85D62C-3C87-454B-99FF-A34848950883}" destId="{6D9FFA62-4213-4B90-B6EF-2853A096FF7B}" srcOrd="0" destOrd="1" presId="urn:microsoft.com/office/officeart/2009/3/layout/BlockDescendingList"/>
    <dgm:cxn modelId="{5FFC5152-528F-4994-B5D9-55482355A65F}" srcId="{72779B63-7C0C-49ED-A7AF-FE8C202C16B7}" destId="{B514553E-F8A9-43A5-9B66-9963DEBD5732}" srcOrd="0" destOrd="0" parTransId="{B93070C6-4144-4B76-9704-D7CB3E9A0B85}" sibTransId="{BA72E8F4-20F0-4243-BA74-BB3528F94CB1}"/>
    <dgm:cxn modelId="{87DFEF74-0B8C-4363-9B01-BD1836D293F9}" type="presOf" srcId="{083A9E04-1728-4C78-8292-F7ED5FCC0B4A}" destId="{6FB6BD9F-3A8F-42EC-89D0-4180F598C2D3}" srcOrd="1" destOrd="0" presId="urn:microsoft.com/office/officeart/2009/3/layout/BlockDescendingList"/>
    <dgm:cxn modelId="{19D3E476-9316-4258-ABA9-D91389E3631B}" srcId="{083A9E04-1728-4C78-8292-F7ED5FCC0B4A}" destId="{7A85D62C-3C87-454B-99FF-A34848950883}" srcOrd="1" destOrd="0" parTransId="{A23F514D-D7C2-4468-BCEA-C994DD56C5AC}" sibTransId="{826B1599-869D-4FF2-82C0-CAC68C2FAE3E}"/>
    <dgm:cxn modelId="{84B7C259-B163-4042-8CFD-7F1A07CE5BA9}" type="presOf" srcId="{72779B63-7C0C-49ED-A7AF-FE8C202C16B7}" destId="{074022E8-6A7C-4100-A021-1482EE368B18}" srcOrd="1" destOrd="0" presId="urn:microsoft.com/office/officeart/2009/3/layout/BlockDescendingList"/>
    <dgm:cxn modelId="{168DC083-CFF8-480F-8016-C8C968724CA3}" type="presOf" srcId="{42A534A8-0510-4955-8D80-E93E070A5745}" destId="{5BE91C73-657B-4FA1-B0EE-754BDC46C0E3}" srcOrd="0" destOrd="0" presId="urn:microsoft.com/office/officeart/2009/3/layout/BlockDescendingList"/>
    <dgm:cxn modelId="{567F1085-D602-4F16-91D3-DCC75CC15A3F}" type="presOf" srcId="{B514553E-F8A9-43A5-9B66-9963DEBD5732}" destId="{4FDB830F-519A-409C-84A9-6AF71AB9C387}" srcOrd="0" destOrd="0" presId="urn:microsoft.com/office/officeart/2009/3/layout/BlockDescendingList"/>
    <dgm:cxn modelId="{CB14FC8E-B519-4543-99DA-281EB83E191E}" srcId="{3D29B9BF-8BE4-42BD-A74E-02580FB90470}" destId="{ABD89A1B-8F21-4D59-9F41-AC6A21C34B35}" srcOrd="1" destOrd="0" parTransId="{9D21F2A8-8F2B-4537-99D0-8907449E6021}" sibTransId="{3FDD1C7A-9FA0-4647-A93D-4F5DB48F49D1}"/>
    <dgm:cxn modelId="{E01A1E94-6C12-4FE6-913B-7F49EBFFBCB9}" srcId="{633A1769-280D-48B5-A52C-7A79BE7855E1}" destId="{3D29B9BF-8BE4-42BD-A74E-02580FB90470}" srcOrd="1" destOrd="0" parTransId="{DCC40211-AA67-449B-88BF-2FF81A9332DF}" sibTransId="{AE7D6B0C-B6B4-42BE-91D2-2783CFB54EC6}"/>
    <dgm:cxn modelId="{92FE5D9E-F515-418B-9CE0-2B6563D19DFD}" type="presOf" srcId="{083A9E04-1728-4C78-8292-F7ED5FCC0B4A}" destId="{2125F2EF-41B1-4DD0-BC82-04E125B98882}" srcOrd="0" destOrd="0" presId="urn:microsoft.com/office/officeart/2009/3/layout/BlockDescendingList"/>
    <dgm:cxn modelId="{DACDAAAD-71F8-4288-87B9-48074493C2FF}" type="presOf" srcId="{72779B63-7C0C-49ED-A7AF-FE8C202C16B7}" destId="{F2125CAF-99DD-454C-A0CF-236F842BA524}" srcOrd="0" destOrd="0" presId="urn:microsoft.com/office/officeart/2009/3/layout/BlockDescendingList"/>
    <dgm:cxn modelId="{F3A724D5-E488-41E0-BF0D-C787FCDD0FAA}" srcId="{3D29B9BF-8BE4-42BD-A74E-02580FB90470}" destId="{42A534A8-0510-4955-8D80-E93E070A5745}" srcOrd="0" destOrd="0" parTransId="{C1E67764-C72A-41A3-93BE-BBE37CA0D672}" sibTransId="{6F111088-576A-4F38-B063-D4F567FE26B9}"/>
    <dgm:cxn modelId="{56EF13D6-9BB7-44A0-B87F-1C0CB076F582}" type="presOf" srcId="{539EB12C-5D39-4783-8A96-F2A7D0739063}" destId="{4FDB830F-519A-409C-84A9-6AF71AB9C387}" srcOrd="0" destOrd="1" presId="urn:microsoft.com/office/officeart/2009/3/layout/BlockDescendingList"/>
    <dgm:cxn modelId="{6572A5DF-E6FE-4483-A496-70EE6DE31D4A}" srcId="{72779B63-7C0C-49ED-A7AF-FE8C202C16B7}" destId="{539EB12C-5D39-4783-8A96-F2A7D0739063}" srcOrd="1" destOrd="0" parTransId="{04048F33-AE36-4F79-AD7C-BECA519084D6}" sibTransId="{60C202C6-603B-46F8-A032-28D4161F56BF}"/>
    <dgm:cxn modelId="{579374EF-E736-49A5-A53C-026DAC340248}" type="presOf" srcId="{633A1769-280D-48B5-A52C-7A79BE7855E1}" destId="{40747EC4-F7A1-491C-9885-C98D90670AD8}" srcOrd="0" destOrd="0" presId="urn:microsoft.com/office/officeart/2009/3/layout/BlockDescendingList"/>
    <dgm:cxn modelId="{FF1658F9-DF63-4C23-8F43-0FEAE65E08DE}" srcId="{083A9E04-1728-4C78-8292-F7ED5FCC0B4A}" destId="{A9CE3D91-23AF-40B1-B4D4-7EE739A65198}" srcOrd="0" destOrd="0" parTransId="{F9099A69-640D-4F3A-822D-C14A349B9502}" sibTransId="{2361A76B-CCFE-467C-A860-6CCB5C51916C}"/>
    <dgm:cxn modelId="{20F736FB-7EFC-462F-9A4F-FB887B605886}" type="presOf" srcId="{6DC990A4-7ED1-4A01-A57F-DCA3057B6031}" destId="{7E576226-376A-48CD-874A-1577E1E023E1}" srcOrd="1" destOrd="0" presId="urn:microsoft.com/office/officeart/2009/3/layout/BlockDescendingList"/>
    <dgm:cxn modelId="{200CA217-8D1D-43C0-91C4-64ADE3CAA3DD}" type="presParOf" srcId="{40747EC4-F7A1-491C-9885-C98D90670AD8}" destId="{F2125CAF-99DD-454C-A0CF-236F842BA524}" srcOrd="0" destOrd="0" presId="urn:microsoft.com/office/officeart/2009/3/layout/BlockDescendingList"/>
    <dgm:cxn modelId="{52AA94E5-8A01-404B-8B8C-FE722A345543}" type="presParOf" srcId="{40747EC4-F7A1-491C-9885-C98D90670AD8}" destId="{4FDB830F-519A-409C-84A9-6AF71AB9C387}" srcOrd="1" destOrd="0" presId="urn:microsoft.com/office/officeart/2009/3/layout/BlockDescendingList"/>
    <dgm:cxn modelId="{A8CCC0B5-3147-45F8-8B5B-6524B67A9B13}" type="presParOf" srcId="{40747EC4-F7A1-491C-9885-C98D90670AD8}" destId="{23AF8DC9-7CB2-4708-9917-B13B5F0612B8}" srcOrd="2" destOrd="0" presId="urn:microsoft.com/office/officeart/2009/3/layout/BlockDescendingList"/>
    <dgm:cxn modelId="{D80554F8-D294-41D3-B883-A63337C06525}" type="presParOf" srcId="{23AF8DC9-7CB2-4708-9917-B13B5F0612B8}" destId="{074022E8-6A7C-4100-A021-1482EE368B18}" srcOrd="0" destOrd="0" presId="urn:microsoft.com/office/officeart/2009/3/layout/BlockDescendingList"/>
    <dgm:cxn modelId="{3B153EB0-515A-4957-97B3-5AC5985DC5F6}" type="presParOf" srcId="{40747EC4-F7A1-491C-9885-C98D90670AD8}" destId="{CC7324DD-6D50-4FC5-90F3-36839B0B4991}" srcOrd="3" destOrd="0" presId="urn:microsoft.com/office/officeart/2009/3/layout/BlockDescendingList"/>
    <dgm:cxn modelId="{A289ECF9-610C-4B3E-8A85-D4EB7BDD2803}" type="presParOf" srcId="{40747EC4-F7A1-491C-9885-C98D90670AD8}" destId="{5BE91C73-657B-4FA1-B0EE-754BDC46C0E3}" srcOrd="4" destOrd="0" presId="urn:microsoft.com/office/officeart/2009/3/layout/BlockDescendingList"/>
    <dgm:cxn modelId="{D5D8050B-A02D-4724-9DD1-949238769227}" type="presParOf" srcId="{40747EC4-F7A1-491C-9885-C98D90670AD8}" destId="{E602C41B-A370-4C29-A552-8AD06E2413F3}" srcOrd="5" destOrd="0" presId="urn:microsoft.com/office/officeart/2009/3/layout/BlockDescendingList"/>
    <dgm:cxn modelId="{BB958C10-29FA-4D47-9E81-F796694A896D}" type="presParOf" srcId="{E602C41B-A370-4C29-A552-8AD06E2413F3}" destId="{2B4420B6-CBDD-42B0-B8FB-712AD1F25942}" srcOrd="0" destOrd="0" presId="urn:microsoft.com/office/officeart/2009/3/layout/BlockDescendingList"/>
    <dgm:cxn modelId="{8D839B4E-B18D-4EA4-8904-F2A1E0133B4B}" type="presParOf" srcId="{40747EC4-F7A1-491C-9885-C98D90670AD8}" destId="{2125F2EF-41B1-4DD0-BC82-04E125B98882}" srcOrd="6" destOrd="0" presId="urn:microsoft.com/office/officeart/2009/3/layout/BlockDescendingList"/>
    <dgm:cxn modelId="{F625CDB4-DA26-4A50-BCDC-AC5693DAE4DC}" type="presParOf" srcId="{40747EC4-F7A1-491C-9885-C98D90670AD8}" destId="{6D9FFA62-4213-4B90-B6EF-2853A096FF7B}" srcOrd="7" destOrd="0" presId="urn:microsoft.com/office/officeart/2009/3/layout/BlockDescendingList"/>
    <dgm:cxn modelId="{0EF3DB0A-D2A8-47CE-AE2F-8D105CB2ECF5}" type="presParOf" srcId="{40747EC4-F7A1-491C-9885-C98D90670AD8}" destId="{323F7294-AEF0-4CEC-869E-864CCEF476C3}" srcOrd="8" destOrd="0" presId="urn:microsoft.com/office/officeart/2009/3/layout/BlockDescendingList"/>
    <dgm:cxn modelId="{8A4A78F8-B2A1-4B0D-9A6E-FFC4E704C655}" type="presParOf" srcId="{323F7294-AEF0-4CEC-869E-864CCEF476C3}" destId="{6FB6BD9F-3A8F-42EC-89D0-4180F598C2D3}" srcOrd="0" destOrd="0" presId="urn:microsoft.com/office/officeart/2009/3/layout/BlockDescendingList"/>
    <dgm:cxn modelId="{9833775A-DFBB-4F74-B872-091069FB98E9}" type="presParOf" srcId="{40747EC4-F7A1-491C-9885-C98D90670AD8}" destId="{D2D0A45C-AE96-441F-90DB-3B8873BB9C7D}" srcOrd="9" destOrd="0" presId="urn:microsoft.com/office/officeart/2009/3/layout/BlockDescendingList"/>
    <dgm:cxn modelId="{B7C6AA1D-E7D3-430B-B1F1-47BCE9FFB404}" type="presParOf" srcId="{40747EC4-F7A1-491C-9885-C98D90670AD8}" destId="{D7D44D96-CBA9-4D35-84E2-A004D51FDC45}" srcOrd="10" destOrd="0" presId="urn:microsoft.com/office/officeart/2009/3/layout/BlockDescendingList"/>
    <dgm:cxn modelId="{DFC1880A-89E6-4D0E-98F9-563E8DEE6027}" type="presParOf" srcId="{40747EC4-F7A1-491C-9885-C98D90670AD8}" destId="{D51311FA-C747-4E91-8FE4-B666551E95C1}" srcOrd="11" destOrd="0" presId="urn:microsoft.com/office/officeart/2009/3/layout/BlockDescendingList"/>
    <dgm:cxn modelId="{1C029DAF-E494-4BE1-9371-80416B8C39A2}" type="presParOf" srcId="{D51311FA-C747-4E91-8FE4-B666551E95C1}" destId="{7E576226-376A-48CD-874A-1577E1E023E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F564A-259F-4DC0-8DB1-0ECFB709511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8E9197-579D-4F16-BF09-C3B536F8289A}">
      <dgm:prSet/>
      <dgm:spPr/>
      <dgm:t>
        <a:bodyPr/>
        <a:lstStyle/>
        <a:p>
          <a:r>
            <a:rPr lang="cs-CZ"/>
            <a:t>Vyškolený pracovník (učitel, psycholog, speciální pedagog + skupina žáků v počítačové učebně) </a:t>
          </a:r>
          <a:endParaRPr lang="en-US"/>
        </a:p>
      </dgm:t>
    </dgm:pt>
    <dgm:pt modelId="{7ADC0AF5-9BAD-4DDA-8CC6-7C69EBE39408}" type="parTrans" cxnId="{180C3F6E-ABDE-4130-B4E0-1D767C19B637}">
      <dgm:prSet/>
      <dgm:spPr/>
      <dgm:t>
        <a:bodyPr/>
        <a:lstStyle/>
        <a:p>
          <a:endParaRPr lang="en-US"/>
        </a:p>
      </dgm:t>
    </dgm:pt>
    <dgm:pt modelId="{A1610DDB-72DD-45F8-96FE-6C81DA21D33E}" type="sibTrans" cxnId="{180C3F6E-ABDE-4130-B4E0-1D767C19B637}">
      <dgm:prSet/>
      <dgm:spPr/>
      <dgm:t>
        <a:bodyPr/>
        <a:lstStyle/>
        <a:p>
          <a:endParaRPr lang="en-US"/>
        </a:p>
      </dgm:t>
    </dgm:pt>
    <dgm:pt modelId="{215366C0-0A62-48A6-91EB-C8BD06CF8B5D}">
      <dgm:prSet/>
      <dgm:spPr/>
      <dgm:t>
        <a:bodyPr/>
        <a:lstStyle/>
        <a:p>
          <a:r>
            <a:rPr lang="cs-CZ"/>
            <a:t>Každý žák má své uživatelské jméno a heslo </a:t>
          </a:r>
          <a:endParaRPr lang="en-US"/>
        </a:p>
      </dgm:t>
    </dgm:pt>
    <dgm:pt modelId="{D3F4080B-C88F-4F10-8FEE-17DCBB398A4D}" type="parTrans" cxnId="{7F652AB8-110C-4C67-BFE8-7884FA59D799}">
      <dgm:prSet/>
      <dgm:spPr/>
      <dgm:t>
        <a:bodyPr/>
        <a:lstStyle/>
        <a:p>
          <a:endParaRPr lang="en-US"/>
        </a:p>
      </dgm:t>
    </dgm:pt>
    <dgm:pt modelId="{9DE5F6D8-FD40-4E93-B02C-EFF81024E87D}" type="sibTrans" cxnId="{7F652AB8-110C-4C67-BFE8-7884FA59D799}">
      <dgm:prSet/>
      <dgm:spPr/>
      <dgm:t>
        <a:bodyPr/>
        <a:lstStyle/>
        <a:p>
          <a:endParaRPr lang="en-US"/>
        </a:p>
      </dgm:t>
    </dgm:pt>
    <dgm:pt modelId="{89C54FDD-A8F1-414C-BFD1-D2E586E5DCD4}">
      <dgm:prSet/>
      <dgm:spPr/>
      <dgm:t>
        <a:bodyPr/>
        <a:lstStyle/>
        <a:p>
          <a:r>
            <a:rPr lang="cs-CZ"/>
            <a:t>Skupina se schází v pravidelný čas na 45 minut (např. formou odpoledního kroužku nebo povinně volitelného předmětu) </a:t>
          </a:r>
          <a:endParaRPr lang="en-US"/>
        </a:p>
      </dgm:t>
    </dgm:pt>
    <dgm:pt modelId="{C02FD522-C19E-4B05-85D7-BD052BB6E1B3}" type="parTrans" cxnId="{9F86E5E1-090A-4287-8981-D7E574D75622}">
      <dgm:prSet/>
      <dgm:spPr/>
      <dgm:t>
        <a:bodyPr/>
        <a:lstStyle/>
        <a:p>
          <a:endParaRPr lang="en-US"/>
        </a:p>
      </dgm:t>
    </dgm:pt>
    <dgm:pt modelId="{EB6A452F-7215-463F-82D7-AD9945A6BC95}" type="sibTrans" cxnId="{9F86E5E1-090A-4287-8981-D7E574D75622}">
      <dgm:prSet/>
      <dgm:spPr/>
      <dgm:t>
        <a:bodyPr/>
        <a:lstStyle/>
        <a:p>
          <a:endParaRPr lang="en-US"/>
        </a:p>
      </dgm:t>
    </dgm:pt>
    <dgm:pt modelId="{20B75C5D-0EAE-4745-A1E7-5957B69C74A6}">
      <dgm:prSet/>
      <dgm:spPr/>
      <dgm:t>
        <a:bodyPr/>
        <a:lstStyle/>
        <a:p>
          <a:r>
            <a:rPr lang="cs-CZ"/>
            <a:t>Program trvá přibližně 10-15 setkání (1-3 krát týdně)</a:t>
          </a:r>
          <a:endParaRPr lang="en-US"/>
        </a:p>
      </dgm:t>
    </dgm:pt>
    <dgm:pt modelId="{101EE595-FBD6-4372-A849-1D474E4F33E5}" type="parTrans" cxnId="{732F421F-9B12-4B28-A80A-8041C791A72B}">
      <dgm:prSet/>
      <dgm:spPr/>
      <dgm:t>
        <a:bodyPr/>
        <a:lstStyle/>
        <a:p>
          <a:endParaRPr lang="en-US"/>
        </a:p>
      </dgm:t>
    </dgm:pt>
    <dgm:pt modelId="{0EFD3FDC-7594-453A-924B-DA78B4FA277C}" type="sibTrans" cxnId="{732F421F-9B12-4B28-A80A-8041C791A72B}">
      <dgm:prSet/>
      <dgm:spPr/>
      <dgm:t>
        <a:bodyPr/>
        <a:lstStyle/>
        <a:p>
          <a:endParaRPr lang="en-US"/>
        </a:p>
      </dgm:t>
    </dgm:pt>
    <dgm:pt modelId="{44E3070C-A871-4E1D-AEAE-35F8876BE98D}" type="pres">
      <dgm:prSet presAssocID="{718F564A-259F-4DC0-8DB1-0ECFB7095115}" presName="matrix" presStyleCnt="0">
        <dgm:presLayoutVars>
          <dgm:chMax val="1"/>
          <dgm:dir/>
          <dgm:resizeHandles val="exact"/>
        </dgm:presLayoutVars>
      </dgm:prSet>
      <dgm:spPr/>
    </dgm:pt>
    <dgm:pt modelId="{53DA85CA-CB35-49E5-AD03-35B6049058BE}" type="pres">
      <dgm:prSet presAssocID="{718F564A-259F-4DC0-8DB1-0ECFB7095115}" presName="diamond" presStyleLbl="bgShp" presStyleIdx="0" presStyleCnt="1"/>
      <dgm:spPr/>
    </dgm:pt>
    <dgm:pt modelId="{55E82518-FC1C-414B-8A34-EF2970CC4C08}" type="pres">
      <dgm:prSet presAssocID="{718F564A-259F-4DC0-8DB1-0ECFB70951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7F8635-8D45-4C8B-AFE9-8B0D23DD20D1}" type="pres">
      <dgm:prSet presAssocID="{718F564A-259F-4DC0-8DB1-0ECFB70951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AE3DC1D-4E98-46ED-A0FE-AE894782EB39}" type="pres">
      <dgm:prSet presAssocID="{718F564A-259F-4DC0-8DB1-0ECFB70951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2D2A4C-9166-4FC1-997F-B6C830365B89}" type="pres">
      <dgm:prSet presAssocID="{718F564A-259F-4DC0-8DB1-0ECFB70951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32F421F-9B12-4B28-A80A-8041C791A72B}" srcId="{718F564A-259F-4DC0-8DB1-0ECFB7095115}" destId="{20B75C5D-0EAE-4745-A1E7-5957B69C74A6}" srcOrd="3" destOrd="0" parTransId="{101EE595-FBD6-4372-A849-1D474E4F33E5}" sibTransId="{0EFD3FDC-7594-453A-924B-DA78B4FA277C}"/>
    <dgm:cxn modelId="{8221F82C-91A5-41F7-8DF8-5ABF7CBA8E46}" type="presOf" srcId="{718F564A-259F-4DC0-8DB1-0ECFB7095115}" destId="{44E3070C-A871-4E1D-AEAE-35F8876BE98D}" srcOrd="0" destOrd="0" presId="urn:microsoft.com/office/officeart/2005/8/layout/matrix3"/>
    <dgm:cxn modelId="{E150AA65-6B31-42CC-9B8F-D4DC3C99C099}" type="presOf" srcId="{89C54FDD-A8F1-414C-BFD1-D2E586E5DCD4}" destId="{2AE3DC1D-4E98-46ED-A0FE-AE894782EB39}" srcOrd="0" destOrd="0" presId="urn:microsoft.com/office/officeart/2005/8/layout/matrix3"/>
    <dgm:cxn modelId="{E2B4F845-D1CA-4203-9C95-D1D3DCA69841}" type="presOf" srcId="{20B75C5D-0EAE-4745-A1E7-5957B69C74A6}" destId="{4E2D2A4C-9166-4FC1-997F-B6C830365B89}" srcOrd="0" destOrd="0" presId="urn:microsoft.com/office/officeart/2005/8/layout/matrix3"/>
    <dgm:cxn modelId="{180C3F6E-ABDE-4130-B4E0-1D767C19B637}" srcId="{718F564A-259F-4DC0-8DB1-0ECFB7095115}" destId="{608E9197-579D-4F16-BF09-C3B536F8289A}" srcOrd="0" destOrd="0" parTransId="{7ADC0AF5-9BAD-4DDA-8CC6-7C69EBE39408}" sibTransId="{A1610DDB-72DD-45F8-96FE-6C81DA21D33E}"/>
    <dgm:cxn modelId="{1E734CAE-039C-4B86-B936-D118876A5162}" type="presOf" srcId="{215366C0-0A62-48A6-91EB-C8BD06CF8B5D}" destId="{377F8635-8D45-4C8B-AFE9-8B0D23DD20D1}" srcOrd="0" destOrd="0" presId="urn:microsoft.com/office/officeart/2005/8/layout/matrix3"/>
    <dgm:cxn modelId="{7F652AB8-110C-4C67-BFE8-7884FA59D799}" srcId="{718F564A-259F-4DC0-8DB1-0ECFB7095115}" destId="{215366C0-0A62-48A6-91EB-C8BD06CF8B5D}" srcOrd="1" destOrd="0" parTransId="{D3F4080B-C88F-4F10-8FEE-17DCBB398A4D}" sibTransId="{9DE5F6D8-FD40-4E93-B02C-EFF81024E87D}"/>
    <dgm:cxn modelId="{83AC49DF-9A40-4B52-BA86-DF587FC80059}" type="presOf" srcId="{608E9197-579D-4F16-BF09-C3B536F8289A}" destId="{55E82518-FC1C-414B-8A34-EF2970CC4C08}" srcOrd="0" destOrd="0" presId="urn:microsoft.com/office/officeart/2005/8/layout/matrix3"/>
    <dgm:cxn modelId="{9F86E5E1-090A-4287-8981-D7E574D75622}" srcId="{718F564A-259F-4DC0-8DB1-0ECFB7095115}" destId="{89C54FDD-A8F1-414C-BFD1-D2E586E5DCD4}" srcOrd="2" destOrd="0" parTransId="{C02FD522-C19E-4B05-85D7-BD052BB6E1B3}" sibTransId="{EB6A452F-7215-463F-82D7-AD9945A6BC95}"/>
    <dgm:cxn modelId="{537A8B4B-260C-44AB-AD5A-9E1C97730FAC}" type="presParOf" srcId="{44E3070C-A871-4E1D-AEAE-35F8876BE98D}" destId="{53DA85CA-CB35-49E5-AD03-35B6049058BE}" srcOrd="0" destOrd="0" presId="urn:microsoft.com/office/officeart/2005/8/layout/matrix3"/>
    <dgm:cxn modelId="{35232AB7-F8ED-4298-AA1D-B62895EACBA7}" type="presParOf" srcId="{44E3070C-A871-4E1D-AEAE-35F8876BE98D}" destId="{55E82518-FC1C-414B-8A34-EF2970CC4C08}" srcOrd="1" destOrd="0" presId="urn:microsoft.com/office/officeart/2005/8/layout/matrix3"/>
    <dgm:cxn modelId="{B18E4CBF-0A47-422C-9DCF-03B21A88B27D}" type="presParOf" srcId="{44E3070C-A871-4E1D-AEAE-35F8876BE98D}" destId="{377F8635-8D45-4C8B-AFE9-8B0D23DD20D1}" srcOrd="2" destOrd="0" presId="urn:microsoft.com/office/officeart/2005/8/layout/matrix3"/>
    <dgm:cxn modelId="{8D67C17F-3C82-465C-957C-7D80D20C9FF6}" type="presParOf" srcId="{44E3070C-A871-4E1D-AEAE-35F8876BE98D}" destId="{2AE3DC1D-4E98-46ED-A0FE-AE894782EB39}" srcOrd="3" destOrd="0" presId="urn:microsoft.com/office/officeart/2005/8/layout/matrix3"/>
    <dgm:cxn modelId="{8B8138E4-B354-41E2-8CE4-5BD593150DCF}" type="presParOf" srcId="{44E3070C-A871-4E1D-AEAE-35F8876BE98D}" destId="{4E2D2A4C-9166-4FC1-997F-B6C830365B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3E14E-9205-4BC4-BB75-15042C8BD24A}">
      <dsp:nvSpPr>
        <dsp:cNvPr id="0" name=""/>
        <dsp:cNvSpPr/>
      </dsp:nvSpPr>
      <dsp:spPr>
        <a:xfrm>
          <a:off x="4529921" y="981288"/>
          <a:ext cx="1574183" cy="2994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Nižší zisky</a:t>
          </a:r>
        </a:p>
      </dsp:txBody>
      <dsp:txXfrm rot="16200000">
        <a:off x="4512846" y="2124388"/>
        <a:ext cx="2695487" cy="409287"/>
      </dsp:txXfrm>
    </dsp:sp>
    <dsp:sp modelId="{94045314-5EBE-4EDD-9F6C-0F5B6E8DE97F}">
      <dsp:nvSpPr>
        <dsp:cNvPr id="0" name=""/>
        <dsp:cNvSpPr/>
      </dsp:nvSpPr>
      <dsp:spPr>
        <a:xfrm>
          <a:off x="2814984" y="476066"/>
          <a:ext cx="1574183" cy="3498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Střední zisky</a:t>
          </a:r>
        </a:p>
      </dsp:txBody>
      <dsp:txXfrm rot="16200000">
        <a:off x="2571279" y="1845797"/>
        <a:ext cx="3148748" cy="409287"/>
      </dsp:txXfrm>
    </dsp:sp>
    <dsp:sp modelId="{C43B4221-FD9F-47FB-BF61-C899282C0AC2}">
      <dsp:nvSpPr>
        <dsp:cNvPr id="0" name=""/>
        <dsp:cNvSpPr/>
      </dsp:nvSpPr>
      <dsp:spPr>
        <a:xfrm>
          <a:off x="1094981" y="0"/>
          <a:ext cx="1574183" cy="397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Vysoké zisky</a:t>
          </a:r>
        </a:p>
      </dsp:txBody>
      <dsp:txXfrm rot="16200000">
        <a:off x="637046" y="1583960"/>
        <a:ext cx="3577208" cy="409287"/>
      </dsp:txXfrm>
    </dsp:sp>
    <dsp:sp modelId="{A1FF49A3-8332-43C8-8A0E-F859409AE0B3}">
      <dsp:nvSpPr>
        <dsp:cNvPr id="0" name=""/>
        <dsp:cNvSpPr/>
      </dsp:nvSpPr>
      <dsp:spPr>
        <a:xfrm>
          <a:off x="1094981" y="0"/>
          <a:ext cx="1117670" cy="39938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Zraková pracovní a krátkodobá paměť</a:t>
          </a:r>
        </a:p>
      </dsp:txBody>
      <dsp:txXfrm>
        <a:off x="1094981" y="0"/>
        <a:ext cx="1117670" cy="3993847"/>
      </dsp:txXfrm>
    </dsp:sp>
    <dsp:sp modelId="{67FDD092-3143-4D3F-91F9-92D6661CCA96}">
      <dsp:nvSpPr>
        <dsp:cNvPr id="0" name=""/>
        <dsp:cNvSpPr/>
      </dsp:nvSpPr>
      <dsp:spPr>
        <a:xfrm>
          <a:off x="2814984" y="476066"/>
          <a:ext cx="1117670" cy="35177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Ostatní typy paměti </a:t>
          </a:r>
        </a:p>
      </dsp:txBody>
      <dsp:txXfrm>
        <a:off x="2814984" y="476066"/>
        <a:ext cx="1117670" cy="3517780"/>
      </dsp:txXfrm>
    </dsp:sp>
    <dsp:sp modelId="{FD4A7F9F-9500-491E-87D9-1953AF51EAB1}">
      <dsp:nvSpPr>
        <dsp:cNvPr id="0" name=""/>
        <dsp:cNvSpPr/>
      </dsp:nvSpPr>
      <dsp:spPr>
        <a:xfrm>
          <a:off x="4529921" y="981288"/>
          <a:ext cx="1117670" cy="30125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Inteligence</a:t>
          </a:r>
        </a:p>
      </dsp:txBody>
      <dsp:txXfrm>
        <a:off x="4529921" y="981288"/>
        <a:ext cx="1117670" cy="3012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6BD9F-3A8F-42EC-89D0-4180F598C2D3}">
      <dsp:nvSpPr>
        <dsp:cNvPr id="0" name=""/>
        <dsp:cNvSpPr/>
      </dsp:nvSpPr>
      <dsp:spPr>
        <a:xfrm>
          <a:off x="4162031" y="1580160"/>
          <a:ext cx="1749958" cy="3328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Experimentální vysoké SES</a:t>
          </a:r>
        </a:p>
      </dsp:txBody>
      <dsp:txXfrm rot="16200000">
        <a:off x="4192398" y="2850274"/>
        <a:ext cx="2995215" cy="454989"/>
      </dsp:txXfrm>
    </dsp:sp>
    <dsp:sp modelId="{7E576226-376A-48CD-874A-1577E1E023E1}">
      <dsp:nvSpPr>
        <dsp:cNvPr id="0" name=""/>
        <dsp:cNvSpPr/>
      </dsp:nvSpPr>
      <dsp:spPr>
        <a:xfrm>
          <a:off x="6073910" y="3693099"/>
          <a:ext cx="1749958" cy="1125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Kontrolní</a:t>
          </a:r>
        </a:p>
      </dsp:txBody>
      <dsp:txXfrm rot="16200000">
        <a:off x="7095406" y="3972083"/>
        <a:ext cx="1012955" cy="454989"/>
      </dsp:txXfrm>
    </dsp:sp>
    <dsp:sp modelId="{2B4420B6-CBDD-42B0-B8FB-712AD1F25942}">
      <dsp:nvSpPr>
        <dsp:cNvPr id="0" name=""/>
        <dsp:cNvSpPr/>
      </dsp:nvSpPr>
      <dsp:spPr>
        <a:xfrm>
          <a:off x="2219801" y="3612688"/>
          <a:ext cx="1711984" cy="1219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Kontrolní</a:t>
          </a:r>
        </a:p>
      </dsp:txBody>
      <dsp:txXfrm rot="16200000">
        <a:off x="3165789" y="3938959"/>
        <a:ext cx="1097658" cy="445115"/>
      </dsp:txXfrm>
    </dsp:sp>
    <dsp:sp modelId="{074022E8-6A7C-4100-A021-1482EE368B18}">
      <dsp:nvSpPr>
        <dsp:cNvPr id="0" name=""/>
        <dsp:cNvSpPr/>
      </dsp:nvSpPr>
      <dsp:spPr>
        <a:xfrm>
          <a:off x="342684" y="489175"/>
          <a:ext cx="1749958" cy="4419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Experimentální nízké  SES</a:t>
          </a:r>
        </a:p>
      </dsp:txBody>
      <dsp:txXfrm rot="16200000">
        <a:off x="-117892" y="2250231"/>
        <a:ext cx="3977102" cy="454989"/>
      </dsp:txXfrm>
    </dsp:sp>
    <dsp:sp modelId="{4FDB830F-519A-409C-84A9-6AF71AB9C387}">
      <dsp:nvSpPr>
        <dsp:cNvPr id="0" name=""/>
        <dsp:cNvSpPr/>
      </dsp:nvSpPr>
      <dsp:spPr>
        <a:xfrm>
          <a:off x="342684" y="489175"/>
          <a:ext cx="1242470" cy="44403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Zlepšení ve všech oblastech včetně inteligence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342684" y="489175"/>
        <a:ext cx="1242470" cy="4440316"/>
      </dsp:txXfrm>
    </dsp:sp>
    <dsp:sp modelId="{5BE91C73-657B-4FA1-B0EE-754BDC46C0E3}">
      <dsp:nvSpPr>
        <dsp:cNvPr id="0" name=""/>
        <dsp:cNvSpPr/>
      </dsp:nvSpPr>
      <dsp:spPr>
        <a:xfrm>
          <a:off x="2255203" y="1018460"/>
          <a:ext cx="1242470" cy="3911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2255203" y="1018460"/>
        <a:ext cx="1242470" cy="3911031"/>
      </dsp:txXfrm>
    </dsp:sp>
    <dsp:sp modelId="{6D9FFA62-4213-4B90-B6EF-2853A096FF7B}">
      <dsp:nvSpPr>
        <dsp:cNvPr id="0" name=""/>
        <dsp:cNvSpPr/>
      </dsp:nvSpPr>
      <dsp:spPr>
        <a:xfrm>
          <a:off x="4162031" y="1580160"/>
          <a:ext cx="1242470" cy="33493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Zlepšení ve většině paměťových oblastech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4162031" y="1580160"/>
        <a:ext cx="1242470" cy="3349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85CA-CB35-49E5-AD03-35B6049058BE}">
      <dsp:nvSpPr>
        <dsp:cNvPr id="0" name=""/>
        <dsp:cNvSpPr/>
      </dsp:nvSpPr>
      <dsp:spPr>
        <a:xfrm>
          <a:off x="461169" y="0"/>
          <a:ext cx="5132386" cy="513238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82518-FC1C-414B-8A34-EF2970CC4C08}">
      <dsp:nvSpPr>
        <dsp:cNvPr id="0" name=""/>
        <dsp:cNvSpPr/>
      </dsp:nvSpPr>
      <dsp:spPr>
        <a:xfrm>
          <a:off x="948745" y="487576"/>
          <a:ext cx="2001630" cy="2001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Vyškolený pracovník (učitel, psycholog, speciální pedagog + skupina žáků v počítačové učebně) </a:t>
          </a:r>
          <a:endParaRPr lang="en-US" sz="1600" kern="1200"/>
        </a:p>
      </dsp:txBody>
      <dsp:txXfrm>
        <a:off x="1046457" y="585288"/>
        <a:ext cx="1806206" cy="1806206"/>
      </dsp:txXfrm>
    </dsp:sp>
    <dsp:sp modelId="{377F8635-8D45-4C8B-AFE9-8B0D23DD20D1}">
      <dsp:nvSpPr>
        <dsp:cNvPr id="0" name=""/>
        <dsp:cNvSpPr/>
      </dsp:nvSpPr>
      <dsp:spPr>
        <a:xfrm>
          <a:off x="3104348" y="487576"/>
          <a:ext cx="2001630" cy="2001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Každý žák má své uživatelské jméno a heslo </a:t>
          </a:r>
          <a:endParaRPr lang="en-US" sz="1600" kern="1200"/>
        </a:p>
      </dsp:txBody>
      <dsp:txXfrm>
        <a:off x="3202060" y="585288"/>
        <a:ext cx="1806206" cy="1806206"/>
      </dsp:txXfrm>
    </dsp:sp>
    <dsp:sp modelId="{2AE3DC1D-4E98-46ED-A0FE-AE894782EB39}">
      <dsp:nvSpPr>
        <dsp:cNvPr id="0" name=""/>
        <dsp:cNvSpPr/>
      </dsp:nvSpPr>
      <dsp:spPr>
        <a:xfrm>
          <a:off x="948745" y="2643179"/>
          <a:ext cx="2001630" cy="2001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Skupina se schází v pravidelný čas na 45 minut (např. formou odpoledního kroužku nebo povinně volitelného předmětu) </a:t>
          </a:r>
          <a:endParaRPr lang="en-US" sz="1600" kern="1200"/>
        </a:p>
      </dsp:txBody>
      <dsp:txXfrm>
        <a:off x="1046457" y="2740891"/>
        <a:ext cx="1806206" cy="1806206"/>
      </dsp:txXfrm>
    </dsp:sp>
    <dsp:sp modelId="{4E2D2A4C-9166-4FC1-997F-B6C830365B89}">
      <dsp:nvSpPr>
        <dsp:cNvPr id="0" name=""/>
        <dsp:cNvSpPr/>
      </dsp:nvSpPr>
      <dsp:spPr>
        <a:xfrm>
          <a:off x="3104348" y="2643179"/>
          <a:ext cx="2001630" cy="20016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Program trvá přibližně 10-15 setkání (1-3 krát týdně)</a:t>
          </a:r>
          <a:endParaRPr lang="en-US" sz="1600" kern="1200"/>
        </a:p>
      </dsp:txBody>
      <dsp:txXfrm>
        <a:off x="3202060" y="2740891"/>
        <a:ext cx="1806206" cy="180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D8FB7-104E-449C-8958-8CA43A466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6A9616-150F-45DB-B441-ADF087B4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8E67A2-EAAB-40C2-A609-5A4C3BCE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7AB9E-BCA5-45E8-A987-3F411603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C2229-BF43-4964-B10F-05E13D64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9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B0864-A9D7-4F72-95C0-5F0F47DC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D6C936-0D13-4E2D-A372-A2C79F2C1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1078DF-9A87-4F8E-A448-25A13A3C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B99C7A-3043-43D4-83CE-BB99A995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FA44A-F5AE-4F20-9EFC-0978784C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3D784C-868C-42E8-BEFA-C2F7A13AF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3AAA53-4B77-46B1-AF1B-F3DE09D62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471BF4-216B-4C8A-9205-5B9A6D7A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FC18C8-E704-4902-B275-1FF532DA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F10527-D6EE-48EE-AD17-51BE3BED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9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1" y="1196975"/>
            <a:ext cx="10361084" cy="146843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BD5971-3463-437C-98AA-FE307956A2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615A8-0030-4196-835A-3E1AFD20F4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75BB0-F9FF-4C52-B8BD-B4DB938B313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44BF6-5AA3-45B6-9F8A-80AA4DE187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157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8D52E-57EC-45B5-9246-7AE492C6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BE3F8-0AF7-4BA9-9469-6FC32E49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3C3415-D1EE-41CC-9CEB-A2DA1CCA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E3938-F429-47A9-932D-16412057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1978F2-98FD-49E0-BC32-FD2828CE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8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58283-28F8-4B3D-A76D-B5B595BB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894A0-B231-4339-BBE9-691D4D04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4ECB27-49AC-4EFC-A143-DB3E2DE4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C3E648-A3B8-431C-BDCA-69A83E6C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E7508-816C-4D3D-8408-871E7C27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78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E6A0C-1EDF-4CBB-A05C-2600CB4F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3C794-FCE7-4A8E-9C25-458D7C37B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1B4D58-329A-499E-A1A0-FA3AC4F4A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74325A-F2E1-49E6-8433-866E8459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F68724-9E03-411D-AC60-B7E420DD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E2C28B-612D-402F-A07E-E6A48533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6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41CC5-31E8-424F-BBD5-B7524925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49212C-64D3-46DF-A58B-170C3D87D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660ED0-299C-4BA2-A360-49146CA1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7A8EEE-C357-4EF2-8446-1DA62398A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FE62D8-BF1F-4C59-A630-A5DC89C5D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E6E117F-4F3E-4B21-9135-C4224A01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C4BBF5-D6E4-4E98-8801-E821D0D0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E12ACC-ECFF-4CBA-BD56-6F05D862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3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4ADAB-6CEC-4B2A-B5F6-E062C21F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69698B-1B15-4A2C-B457-BE167D9D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9D7C39-D114-42CB-ADE9-A2EEF86A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48227A-394A-4730-B59D-187F0670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7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85B44B-C647-4A73-9A99-F9DD4A22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692815-25C7-4A09-80F6-9D37AAF5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EAE84A-3E7D-4924-A803-E459BD7E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3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BEE9B-67E5-4685-B392-9762DB4D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5BAE6-38F5-4064-B971-33633D85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5FCD5F-8899-49CE-A7AA-A9417F37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2655B2-2FAC-42B9-95DF-9D28E0E1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0E2E99-5E69-402A-A842-7366EEAD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12FC0A-9948-4A34-B5E6-B2C39897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17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89F7D-A482-4CFD-B333-9912CC72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B9F61C-6C65-42B3-9300-82D476124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A245C5-FF6E-454D-93E8-3359E8F62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62A4B4-1CD7-41AE-A97C-9E964769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C1EF6C-850E-417A-B5F0-947392C4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E3AA4F-EA6F-498B-B293-856B211E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EF6ADF-6AE2-49CF-9629-82814884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5F65A7-C331-4283-B16A-33993E9D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13241-16E8-461B-9443-06FB340F9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1D00-6562-4EEB-82B1-9652BC73EBF8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9DD1B-9964-42FA-A23D-3717F766C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AEABD5-588B-425E-95FC-532C47C08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E4FB-6DE4-4DD0-BB57-127B20890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scale.net/" TargetMode="External"/><Relationship Id="rId2" Type="http://schemas.openxmlformats.org/officeDocument/2006/relationships/hyperlink" Target="http://lumosit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tem.cz/vyzkouset/" TargetMode="External"/><Relationship Id="rId5" Type="http://schemas.openxmlformats.org/officeDocument/2006/relationships/hyperlink" Target="https://www.memozor.com/" TargetMode="External"/><Relationship Id="rId4" Type="http://schemas.openxmlformats.org/officeDocument/2006/relationships/hyperlink" Target="https://www.psytoolkit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2Z7tCN22nWtMzlwMm0tMWZCOUU/view?usp=sharing&amp;resourcekey=0-_M8y-VV-vbe7eLhrehu_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2B3B7-D5E9-4A64-8322-0685243CD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Trénink pracovní paměti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30BD91-8C11-455A-9785-860A10664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Anna </a:t>
            </a:r>
            <a:r>
              <a:rPr lang="cs-CZ" dirty="0" err="1"/>
              <a:t>Páchová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08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8F443-A654-4385-B8E1-EC8C86AF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programu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EFF6D-586A-4D7C-B582-6096865EC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Treninkový</a:t>
            </a:r>
            <a:r>
              <a:rPr lang="cs-CZ" dirty="0">
                <a:solidFill>
                  <a:schemeClr val="tx1"/>
                </a:solidFill>
              </a:rPr>
              <a:t> program </a:t>
            </a:r>
            <a:r>
              <a:rPr lang="cs-CZ" i="1" dirty="0">
                <a:solidFill>
                  <a:schemeClr val="tx1"/>
                </a:solidFill>
              </a:rPr>
              <a:t>ZOO </a:t>
            </a:r>
            <a:r>
              <a:rPr lang="cs-CZ" i="1" dirty="0" err="1">
                <a:solidFill>
                  <a:schemeClr val="tx1"/>
                </a:solidFill>
              </a:rPr>
              <a:t>Memory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Campaign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cca 400-500 minutový program určený k tréninku pracovní paměti </a:t>
            </a:r>
          </a:p>
          <a:p>
            <a:r>
              <a:rPr lang="cs-CZ" dirty="0">
                <a:solidFill>
                  <a:schemeClr val="tx1"/>
                </a:solidFill>
              </a:rPr>
              <a:t> Kromě tréninkové fáze obsahuje i fázi diagnostickou, jejímž cílem je </a:t>
            </a:r>
          </a:p>
          <a:p>
            <a:pPr marL="502920" indent="-457200">
              <a:buAutoNum type="arabicParenBoth"/>
            </a:pPr>
            <a:r>
              <a:rPr lang="cs-CZ" dirty="0">
                <a:solidFill>
                  <a:schemeClr val="tx1"/>
                </a:solidFill>
              </a:rPr>
              <a:t>získat úvodní informace o hráčových schopnostech a na základě těchto informací pak nastavit tréninkové program a </a:t>
            </a:r>
          </a:p>
          <a:p>
            <a:pPr marL="502920" indent="-457200">
              <a:buAutoNum type="arabicParenBoth"/>
            </a:pPr>
            <a:r>
              <a:rPr lang="cs-CZ" dirty="0">
                <a:solidFill>
                  <a:schemeClr val="tx1"/>
                </a:solidFill>
              </a:rPr>
              <a:t>následně po tréninku ověřit tréninkový zisky. </a:t>
            </a:r>
          </a:p>
          <a:p>
            <a:pPr marL="502920" indent="-457200">
              <a:buAutoNum type="arabicParenBoth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Program je tvořen šesti hrami, přičemž 4 z nich vycházejí z principu </a:t>
            </a:r>
            <a:r>
              <a:rPr lang="cs-CZ" i="1" dirty="0">
                <a:solidFill>
                  <a:schemeClr val="tx1"/>
                </a:solidFill>
              </a:rPr>
              <a:t>n-</a:t>
            </a:r>
            <a:r>
              <a:rPr lang="cs-CZ" i="1" dirty="0" err="1">
                <a:solidFill>
                  <a:schemeClr val="tx1"/>
                </a:solidFill>
              </a:rPr>
              <a:t>back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task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2 z principu paměťových matic. </a:t>
            </a:r>
          </a:p>
          <a:p>
            <a:r>
              <a:rPr lang="cs-CZ" dirty="0">
                <a:solidFill>
                  <a:schemeClr val="tx1"/>
                </a:solidFill>
              </a:rPr>
              <a:t>Každá hra trvá cca 10 minut a v průběhu tréninkové fáze se hry náhodně střídají. Celý tréninkový program je založen na adaptabilitě, tzn. Program neustále vyhodnocuje hráčovy dovednosti a přizpůsobuje jim obtížnost tréninku. </a:t>
            </a:r>
          </a:p>
          <a:p>
            <a:r>
              <a:rPr lang="cs-CZ" dirty="0">
                <a:solidFill>
                  <a:schemeClr val="tx1"/>
                </a:solidFill>
              </a:rPr>
              <a:t>Design programu je přizpůsoben věkové kategorii dětských hráčů (mladší školní věk), společným tématem tréninkového programu jsou zvířata.</a:t>
            </a:r>
          </a:p>
        </p:txBody>
      </p:sp>
    </p:spTree>
    <p:extLst>
      <p:ext uri="{BB962C8B-B14F-4D97-AF65-F5344CB8AC3E}">
        <p14:creationId xmlns:p14="http://schemas.microsoft.com/office/powerpoint/2010/main" val="40719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>
            <a:extLst>
              <a:ext uri="{FF2B5EF4-FFF2-40B4-BE49-F238E27FC236}">
                <a16:creationId xmlns:a16="http://schemas.microsoft.com/office/drawing/2014/main" id="{9A3E737B-DF03-4911-B7BE-D34B02BE5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ZRAKOVÝ N-BACK TASK</a:t>
            </a:r>
          </a:p>
        </p:txBody>
      </p:sp>
      <p:pic>
        <p:nvPicPr>
          <p:cNvPr id="20483" name="Picture 16">
            <a:extLst>
              <a:ext uri="{FF2B5EF4-FFF2-40B4-BE49-F238E27FC236}">
                <a16:creationId xmlns:a16="http://schemas.microsoft.com/office/drawing/2014/main" id="{66BDFC94-98E2-4F7B-979C-41370FEF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412875"/>
            <a:ext cx="158432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17">
            <a:extLst>
              <a:ext uri="{FF2B5EF4-FFF2-40B4-BE49-F238E27FC236}">
                <a16:creationId xmlns:a16="http://schemas.microsoft.com/office/drawing/2014/main" id="{0F5F9EFC-5EA7-4FF1-90D3-9ECFDDC9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341438"/>
            <a:ext cx="1655762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18">
            <a:extLst>
              <a:ext uri="{FF2B5EF4-FFF2-40B4-BE49-F238E27FC236}">
                <a16:creationId xmlns:a16="http://schemas.microsoft.com/office/drawing/2014/main" id="{7EA18B88-FD2E-43B5-BF90-343831EC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198814"/>
            <a:ext cx="1944688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19">
            <a:extLst>
              <a:ext uri="{FF2B5EF4-FFF2-40B4-BE49-F238E27FC236}">
                <a16:creationId xmlns:a16="http://schemas.microsoft.com/office/drawing/2014/main" id="{3A920B54-00C7-4017-BCC6-3B4AFF7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213100"/>
            <a:ext cx="252095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20">
            <a:extLst>
              <a:ext uri="{FF2B5EF4-FFF2-40B4-BE49-F238E27FC236}">
                <a16:creationId xmlns:a16="http://schemas.microsoft.com/office/drawing/2014/main" id="{0D5AA6AD-A2F5-416C-9601-459B65E8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213100"/>
            <a:ext cx="1944687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21">
            <a:extLst>
              <a:ext uri="{FF2B5EF4-FFF2-40B4-BE49-F238E27FC236}">
                <a16:creationId xmlns:a16="http://schemas.microsoft.com/office/drawing/2014/main" id="{DD3C426E-52B3-40A9-A863-54E4AE31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013326"/>
            <a:ext cx="1633538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22">
            <a:extLst>
              <a:ext uri="{FF2B5EF4-FFF2-40B4-BE49-F238E27FC236}">
                <a16:creationId xmlns:a16="http://schemas.microsoft.com/office/drawing/2014/main" id="{32D4B128-A699-4E0E-AD9C-88B9CC19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013326"/>
            <a:ext cx="163353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23">
            <a:extLst>
              <a:ext uri="{FF2B5EF4-FFF2-40B4-BE49-F238E27FC236}">
                <a16:creationId xmlns:a16="http://schemas.microsoft.com/office/drawing/2014/main" id="{2734655C-AD48-42D6-AD30-AB6E9A62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013326"/>
            <a:ext cx="14398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1" name="Picture 24">
            <a:extLst>
              <a:ext uri="{FF2B5EF4-FFF2-40B4-BE49-F238E27FC236}">
                <a16:creationId xmlns:a16="http://schemas.microsoft.com/office/drawing/2014/main" id="{B072AC95-F477-4CB1-AFAB-6CDDEB59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5013326"/>
            <a:ext cx="158432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2" name="Text Box 25">
            <a:extLst>
              <a:ext uri="{FF2B5EF4-FFF2-40B4-BE49-F238E27FC236}">
                <a16:creationId xmlns:a16="http://schemas.microsoft.com/office/drawing/2014/main" id="{4EAD94A4-0459-4971-8E76-2B4901CC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4" y="1835151"/>
            <a:ext cx="946391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200">
                <a:solidFill>
                  <a:srgbClr val="4C4C4C"/>
                </a:solidFill>
              </a:rPr>
              <a:t>N=1</a:t>
            </a:r>
          </a:p>
          <a:p>
            <a:pPr eaLnBrk="1" hangingPunct="1">
              <a:buClrTx/>
              <a:buFontTx/>
              <a:buNone/>
            </a:pPr>
            <a:endParaRPr lang="cs-CZ" altLang="cs-CZ" sz="3200">
              <a:solidFill>
                <a:srgbClr val="4C4C4C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3200">
              <a:solidFill>
                <a:srgbClr val="4C4C4C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3200">
              <a:solidFill>
                <a:srgbClr val="4C4C4C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200">
                <a:solidFill>
                  <a:srgbClr val="4C4C4C"/>
                </a:solidFill>
              </a:rPr>
              <a:t>N=2</a:t>
            </a:r>
          </a:p>
          <a:p>
            <a:pPr eaLnBrk="1" hangingPunct="1">
              <a:buClrTx/>
              <a:buFontTx/>
              <a:buNone/>
            </a:pPr>
            <a:endParaRPr lang="cs-CZ" altLang="cs-CZ" sz="3200">
              <a:solidFill>
                <a:srgbClr val="4C4C4C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3200">
              <a:solidFill>
                <a:srgbClr val="4C4C4C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3200">
              <a:solidFill>
                <a:srgbClr val="4C4C4C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200">
                <a:solidFill>
                  <a:srgbClr val="4C4C4C"/>
                </a:solidFill>
              </a:rPr>
              <a:t>N=3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CF461F11-ACA1-41D1-99D5-BBC3D23A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2131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6CCA8D11-08B0-4215-85D1-0FF3369A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2131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BFC5F822-3D60-47D4-91EA-1711872D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9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47E7034D-22B0-414E-9720-DAE8CD03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24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8">
            <a:extLst>
              <a:ext uri="{FF2B5EF4-FFF2-40B4-BE49-F238E27FC236}">
                <a16:creationId xmlns:a16="http://schemas.microsoft.com/office/drawing/2014/main" id="{3A7906F3-37D4-4E40-B52D-F8CCD5F9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2703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9">
            <a:extLst>
              <a:ext uri="{FF2B5EF4-FFF2-40B4-BE49-F238E27FC236}">
                <a16:creationId xmlns:a16="http://schemas.microsoft.com/office/drawing/2014/main" id="{0F369340-4FBB-4EF2-9882-15C55ED9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2131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10">
            <a:extLst>
              <a:ext uri="{FF2B5EF4-FFF2-40B4-BE49-F238E27FC236}">
                <a16:creationId xmlns:a16="http://schemas.microsoft.com/office/drawing/2014/main" id="{C20BFA79-FEE8-43B6-828C-16E5611F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2131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11">
            <a:extLst>
              <a:ext uri="{FF2B5EF4-FFF2-40B4-BE49-F238E27FC236}">
                <a16:creationId xmlns:a16="http://schemas.microsoft.com/office/drawing/2014/main" id="{A01FC4E9-47C5-4C5F-866F-6189D4D4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24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12">
            <a:extLst>
              <a:ext uri="{FF2B5EF4-FFF2-40B4-BE49-F238E27FC236}">
                <a16:creationId xmlns:a16="http://schemas.microsoft.com/office/drawing/2014/main" id="{67DDAFA9-B864-4F28-AC90-F86BD8B4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1908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5" name="Picture 13">
            <a:extLst>
              <a:ext uri="{FF2B5EF4-FFF2-40B4-BE49-F238E27FC236}">
                <a16:creationId xmlns:a16="http://schemas.microsoft.com/office/drawing/2014/main" id="{CE1A4302-34AD-4BD0-8FDD-103C4F2E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31908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4">
            <a:extLst>
              <a:ext uri="{FF2B5EF4-FFF2-40B4-BE49-F238E27FC236}">
                <a16:creationId xmlns:a16="http://schemas.microsoft.com/office/drawing/2014/main" id="{D7394CF3-BFA0-4C5C-9EBA-7B4F1744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2703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5">
            <a:extLst>
              <a:ext uri="{FF2B5EF4-FFF2-40B4-BE49-F238E27FC236}">
                <a16:creationId xmlns:a16="http://schemas.microsoft.com/office/drawing/2014/main" id="{9E689392-4994-4A52-BD4B-FA9B658B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42211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8" name="Text Box 16">
            <a:extLst>
              <a:ext uri="{FF2B5EF4-FFF2-40B4-BE49-F238E27FC236}">
                <a16:creationId xmlns:a16="http://schemas.microsoft.com/office/drawing/2014/main" id="{9FA563CA-F415-4F8B-94DC-EB16B54B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800" y="1990726"/>
            <a:ext cx="36474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2800">
                <a:solidFill>
                  <a:srgbClr val="4C4C4C"/>
                </a:solidFill>
              </a:rPr>
              <a:t>Př. Lví ubytovna, N=2</a:t>
            </a:r>
          </a:p>
        </p:txBody>
      </p:sp>
      <p:sp>
        <p:nvSpPr>
          <p:cNvPr id="21519" name="Rectangle 17">
            <a:extLst>
              <a:ext uri="{FF2B5EF4-FFF2-40B4-BE49-F238E27FC236}">
                <a16:creationId xmlns:a16="http://schemas.microsoft.com/office/drawing/2014/main" id="{147B453F-531B-4E96-92DA-9A33990CE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PROSTOROVÝ N-BACK TASK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FC26ADBC-D1CC-4A64-A0D9-340FAE45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492375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1" name="Picture 5">
            <a:extLst>
              <a:ext uri="{FF2B5EF4-FFF2-40B4-BE49-F238E27FC236}">
                <a16:creationId xmlns:a16="http://schemas.microsoft.com/office/drawing/2014/main" id="{C0B3C9D3-B8C8-4D7C-9097-CB8B19D3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492375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78662DC6-4A1B-41DB-A37E-57076CC5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437063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71E2C3E1-1A1F-442A-8629-BCC166A7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478088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8">
            <a:extLst>
              <a:ext uri="{FF2B5EF4-FFF2-40B4-BE49-F238E27FC236}">
                <a16:creationId xmlns:a16="http://schemas.microsoft.com/office/drawing/2014/main" id="{6E996CCD-5EEA-40B4-A4E5-336970B3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437063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5" name="Picture 9">
            <a:extLst>
              <a:ext uri="{FF2B5EF4-FFF2-40B4-BE49-F238E27FC236}">
                <a16:creationId xmlns:a16="http://schemas.microsoft.com/office/drawing/2014/main" id="{3A01FE8C-74DD-44CC-AB80-338CED7C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437063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6" name="Picture 10">
            <a:extLst>
              <a:ext uri="{FF2B5EF4-FFF2-40B4-BE49-F238E27FC236}">
                <a16:creationId xmlns:a16="http://schemas.microsoft.com/office/drawing/2014/main" id="{DAFA4CD8-3874-4C3A-9F85-F7742CA4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492375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7" name="Picture 11">
            <a:extLst>
              <a:ext uri="{FF2B5EF4-FFF2-40B4-BE49-F238E27FC236}">
                <a16:creationId xmlns:a16="http://schemas.microsoft.com/office/drawing/2014/main" id="{BE6A9767-6E6F-4A7D-A272-86263E63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437063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8" name="Text Box 12">
            <a:extLst>
              <a:ext uri="{FF2B5EF4-FFF2-40B4-BE49-F238E27FC236}">
                <a16:creationId xmlns:a16="http://schemas.microsoft.com/office/drawing/2014/main" id="{6489DB91-5A3F-4356-886D-369F70AE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426" y="1620839"/>
            <a:ext cx="302067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2800">
                <a:solidFill>
                  <a:srgbClr val="4C4C4C"/>
                </a:solidFill>
              </a:rPr>
              <a:t>Př. Méďovy trable</a:t>
            </a:r>
          </a:p>
        </p:txBody>
      </p:sp>
      <p:sp>
        <p:nvSpPr>
          <p:cNvPr id="22539" name="Rectangle 13">
            <a:extLst>
              <a:ext uri="{FF2B5EF4-FFF2-40B4-BE49-F238E27FC236}">
                <a16:creationId xmlns:a16="http://schemas.microsoft.com/office/drawing/2014/main" id="{D00338CE-4D87-4DC1-ACAC-5E9FF789A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ZRAKOVĚ PROSTOROVÉ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880F1DAF-C92E-4854-AA5B-B84CDE9B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147763"/>
            <a:ext cx="8229600" cy="5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5">
            <a:extLst>
              <a:ext uri="{FF2B5EF4-FFF2-40B4-BE49-F238E27FC236}">
                <a16:creationId xmlns:a16="http://schemas.microsoft.com/office/drawing/2014/main" id="{B7D377ED-6E99-4FA4-BE4D-989CF251E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HERNÍ ROZHRANÍ - MAPA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27004435-F96B-4BDC-9B98-7B4885725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HERNÍ ROZHRANÍ - ÚKOL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61F184B1-0EEB-4906-B1B7-9E20832A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65226"/>
            <a:ext cx="8656638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0E795-60A2-4F87-9697-53D19B12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rgbClr val="FFFFFF"/>
                </a:solidFill>
              </a:rPr>
              <a:t>Jak to může fungovat v rámci školy? 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D0042752-D1DE-486C-B285-B1EF15CEC9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17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3CE2B-E5F0-4BCE-FE9B-2A84CB5E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tréninku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B5B09B-E322-1A36-9FED-DDD88019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hlinkClick r:id="rId2"/>
            </a:endParaRPr>
          </a:p>
          <a:p>
            <a:r>
              <a:rPr lang="cs-CZ" sz="2400" dirty="0">
                <a:hlinkClick r:id="rId2"/>
              </a:rPr>
              <a:t>http://lumosity.com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http://brainscale.net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https://www.psytoolkit.org</a:t>
            </a:r>
            <a:r>
              <a:rPr lang="cs-CZ" sz="2400" dirty="0"/>
              <a:t>  - </a:t>
            </a:r>
            <a:r>
              <a:rPr lang="cs-CZ" sz="2400" dirty="0" err="1"/>
              <a:t>lessons</a:t>
            </a:r>
            <a:endParaRPr lang="cs-CZ" sz="2400" dirty="0"/>
          </a:p>
          <a:p>
            <a:r>
              <a:rPr lang="cs-CZ" sz="2400" b="0" i="0" u="sng" strike="noStrike" dirty="0">
                <a:solidFill>
                  <a:srgbClr val="DB4437"/>
                </a:solidFill>
                <a:effectLst/>
                <a:latin typeface="Arial" panose="020B0604020202020204" pitchFamily="34" charset="0"/>
                <a:hlinkClick r:id="rId5"/>
              </a:rPr>
              <a:t>https://www.memozor.com</a:t>
            </a:r>
            <a:endParaRPr lang="cs-CZ" sz="2400" b="0" i="0" u="sng" strike="noStrike" dirty="0">
              <a:solidFill>
                <a:srgbClr val="DB4437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400" b="0" i="0" u="sng" strike="noStrike" dirty="0">
                <a:solidFill>
                  <a:srgbClr val="DB4437"/>
                </a:solidFill>
                <a:effectLst/>
                <a:latin typeface="Arial" panose="020B0604020202020204" pitchFamily="34" charset="0"/>
                <a:hlinkClick r:id="rId6"/>
              </a:rPr>
              <a:t>Mentem.cz</a:t>
            </a:r>
            <a:endParaRPr lang="cs-CZ" sz="2400" b="0" i="0" u="sng" strike="noStrike" dirty="0">
              <a:solidFill>
                <a:srgbClr val="DB443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Cogmed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71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2FCA7-6641-4543-BC51-181F8A20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Úkol 1: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trénink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programu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ZOO Memory Campaign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7F7D67-D710-4EEF-9F08-7AD189D075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59458"/>
            <a:ext cx="105156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https://drive.google.com/file/d/0B2Z7tCN22nWtMzlwMm0tMWZCOUU/view?usp=sharing&amp;resourcekey=0-_M8y-VV-vbe7eLhrehu_lA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5C78DA-3015-448F-99F9-B79104127286}"/>
              </a:ext>
            </a:extLst>
          </p:cNvPr>
          <p:cNvSpPr txBox="1"/>
          <p:nvPr/>
        </p:nvSpPr>
        <p:spPr>
          <a:xfrm>
            <a:off x="838200" y="2835667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 si stáhněte,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rozzipujte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vytvořte uživatelské jméno v tomto</a:t>
            </a:r>
            <a:br>
              <a:rPr lang="cs-CZ" dirty="0"/>
            </a:b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formátu M22-vaše příjmení.  Takže např. 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M22-Novák </a:t>
            </a:r>
          </a:p>
          <a:p>
            <a:pPr marL="285750" indent="-285750">
              <a:buFontTx/>
              <a:buChar char="-"/>
            </a:pP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Následně už můžete začít trénovat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v mapě </a:t>
            </a:r>
            <a:r>
              <a:rPr lang="cs-CZ" b="1" dirty="0">
                <a:solidFill>
                  <a:srgbClr val="222222"/>
                </a:solidFill>
                <a:latin typeface="Arial" panose="020B0604020202020204" pitchFamily="34" charset="0"/>
              </a:rPr>
              <a:t>ZOO2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Do příští hodiny odehrajete minimálně 5 políček, abyste získali zkušenost o které můžete mluvit 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Upozornění: Nefunguje na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Applu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. Pokud se Vám tedy nepodaří nikde program spustit, stáhněte si nějakou aplikaci na trénink N-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Back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task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a odtrénujte zhruba 70 minut.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Např. něco jako toto: https://play.google.com/store/apps/details?id=phuc.entertainment.dualnback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Kromě samotného tréninku je třeba si vézt podrobné záznamy o tom, jak se vám v jednotlivých hrách dařilo. Ty mi poté spolu s celkovým zhodnocením tréninku (cca půl strany) odevzdáte nejpozději do následující hodiny.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3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8CA52-5980-4CD7-B7D8-79B00C71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600" b="1" cap="all" dirty="0" err="1">
                <a:solidFill>
                  <a:schemeClr val="accent1">
                    <a:lumMod val="75000"/>
                  </a:schemeClr>
                </a:solidFill>
              </a:rPr>
              <a:t>Proč</a:t>
            </a:r>
            <a:r>
              <a:rPr lang="en-US" sz="6600" b="1" cap="all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6600" b="1" cap="all" dirty="0" err="1">
                <a:solidFill>
                  <a:schemeClr val="accent1">
                    <a:lumMod val="75000"/>
                  </a:schemeClr>
                </a:solidFill>
              </a:rPr>
              <a:t>pracovní</a:t>
            </a:r>
            <a:r>
              <a:rPr lang="en-US" sz="66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cap="all" dirty="0" err="1">
                <a:solidFill>
                  <a:schemeClr val="accent1">
                    <a:lumMod val="75000"/>
                  </a:schemeClr>
                </a:solidFill>
              </a:rPr>
              <a:t>paměť</a:t>
            </a:r>
            <a:r>
              <a:rPr lang="en-US" sz="66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cap="all" dirty="0" err="1">
                <a:solidFill>
                  <a:schemeClr val="accent1">
                    <a:lumMod val="75000"/>
                  </a:schemeClr>
                </a:solidFill>
              </a:rPr>
              <a:t>důležitá</a:t>
            </a:r>
            <a:r>
              <a:rPr lang="en-US" sz="6600" b="1" cap="all" dirty="0">
                <a:solidFill>
                  <a:srgbClr val="FFFF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8095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žák ve škole">
            <a:extLst>
              <a:ext uri="{FF2B5EF4-FFF2-40B4-BE49-F238E27FC236}">
                <a16:creationId xmlns:a16="http://schemas.microsoft.com/office/drawing/2014/main" id="{B94532CD-7505-4E9F-B75A-D5570AC69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2" r="1" b="143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bsah obrázku stůl, jídlo, vsedě, telefon&#10;&#10;Popis byl vytvořen automaticky">
            <a:extLst>
              <a:ext uri="{FF2B5EF4-FFF2-40B4-BE49-F238E27FC236}">
                <a16:creationId xmlns:a16="http://schemas.microsoft.com/office/drawing/2014/main" id="{40232615-D22B-4C3A-90FC-889CD338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07" y="292605"/>
            <a:ext cx="3338623" cy="62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2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61049E5-4AAF-4C2A-BD32-8B8EF88D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Trénink zrakové pracovní paměti: tréninkové zisky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F051DC3-2245-8306-AE0E-58C150C2B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837905"/>
              </p:ext>
            </p:extLst>
          </p:nvPr>
        </p:nvGraphicFramePr>
        <p:xfrm>
          <a:off x="2960914" y="2144486"/>
          <a:ext cx="7199086" cy="399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8AE2433-A0AD-EF56-4A1F-AD7A399FD96C}"/>
              </a:ext>
            </a:extLst>
          </p:cNvPr>
          <p:cNvSpPr/>
          <p:nvPr/>
        </p:nvSpPr>
        <p:spPr>
          <a:xfrm>
            <a:off x="4299857" y="5399314"/>
            <a:ext cx="2830286" cy="5225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Blízký transfer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25741F30-C7A2-E5B6-EB0D-21BEF9F6943D}"/>
              </a:ext>
            </a:extLst>
          </p:cNvPr>
          <p:cNvSpPr/>
          <p:nvPr/>
        </p:nvSpPr>
        <p:spPr>
          <a:xfrm>
            <a:off x="7576458" y="5399314"/>
            <a:ext cx="1382486" cy="4463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Vzdálený transfer</a:t>
            </a:r>
          </a:p>
        </p:txBody>
      </p:sp>
    </p:spTree>
    <p:extLst>
      <p:ext uri="{BB962C8B-B14F-4D97-AF65-F5344CB8AC3E}">
        <p14:creationId xmlns:p14="http://schemas.microsoft.com/office/powerpoint/2010/main" val="269307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98794-4FAE-41D8-89C6-C9ADEED5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5" y="688255"/>
            <a:ext cx="6619880" cy="5217595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000" b="1" cap="all" dirty="0" err="1">
                <a:solidFill>
                  <a:schemeClr val="accent1">
                    <a:lumMod val="75000"/>
                  </a:schemeClr>
                </a:solidFill>
              </a:rPr>
              <a:t>Náš</a:t>
            </a:r>
            <a:r>
              <a:rPr lang="en-US" sz="60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6000" b="1" cap="all" dirty="0">
                <a:solidFill>
                  <a:schemeClr val="accent1">
                    <a:lumMod val="75000"/>
                  </a:schemeClr>
                </a:solidFill>
              </a:rPr>
              <a:t>PC </a:t>
            </a:r>
            <a:r>
              <a:rPr lang="en-US" sz="6000" b="1" cap="all" dirty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en-US" sz="6000" b="1" cap="all" dirty="0" err="1">
                <a:solidFill>
                  <a:schemeClr val="accent1">
                    <a:lumMod val="75000"/>
                  </a:schemeClr>
                </a:solidFill>
              </a:rPr>
              <a:t>určený</a:t>
            </a:r>
            <a:r>
              <a:rPr lang="en-US" sz="6000" b="1" cap="all" dirty="0">
                <a:solidFill>
                  <a:schemeClr val="accent1">
                    <a:lumMod val="75000"/>
                  </a:schemeClr>
                </a:solidFill>
              </a:rPr>
              <a:t> k </a:t>
            </a:r>
            <a:r>
              <a:rPr lang="en-US" sz="6000" b="1" cap="all" dirty="0" err="1">
                <a:solidFill>
                  <a:schemeClr val="accent1">
                    <a:lumMod val="75000"/>
                  </a:schemeClr>
                </a:solidFill>
              </a:rPr>
              <a:t>tréninku</a:t>
            </a:r>
            <a:r>
              <a:rPr lang="en-US" sz="6000" b="1" cap="all" dirty="0">
                <a:solidFill>
                  <a:schemeClr val="accent1">
                    <a:lumMod val="75000"/>
                  </a:schemeClr>
                </a:solidFill>
              </a:rPr>
              <a:t> p</a:t>
            </a:r>
            <a:r>
              <a:rPr lang="cs-CZ" sz="6000" b="1" cap="all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6000" b="1" cap="all" dirty="0" err="1">
                <a:solidFill>
                  <a:schemeClr val="accent1">
                    <a:lumMod val="75000"/>
                  </a:schemeClr>
                </a:solidFill>
              </a:rPr>
              <a:t>acovní</a:t>
            </a:r>
            <a:r>
              <a:rPr lang="en-US" sz="60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b="1" cap="all" dirty="0" err="1">
                <a:solidFill>
                  <a:schemeClr val="accent1">
                    <a:lumMod val="75000"/>
                  </a:schemeClr>
                </a:solidFill>
              </a:rPr>
              <a:t>paměti</a:t>
            </a:r>
            <a:r>
              <a:rPr lang="en-US" sz="60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07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43E373B-1BB0-48FD-936F-D1577359C264}"/>
              </a:ext>
            </a:extLst>
          </p:cNvPr>
          <p:cNvSpPr/>
          <p:nvPr/>
        </p:nvSpPr>
        <p:spPr>
          <a:xfrm>
            <a:off x="1544320" y="104648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Zraková krátkodobá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401FB26-0BEC-4189-A9DA-B3111D01963B}"/>
              </a:ext>
            </a:extLst>
          </p:cNvPr>
          <p:cNvSpPr/>
          <p:nvPr/>
        </p:nvSpPr>
        <p:spPr>
          <a:xfrm>
            <a:off x="4586922" y="104648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Zraková pracovní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E46D511-3359-4237-9294-1F91A6DCCBB1}"/>
              </a:ext>
            </a:extLst>
          </p:cNvPr>
          <p:cNvSpPr/>
          <p:nvPr/>
        </p:nvSpPr>
        <p:spPr>
          <a:xfrm>
            <a:off x="1544320" y="2539365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Sluchová krátkodobá 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77CC8AB-9190-4107-828E-47E6FC4DB634}"/>
              </a:ext>
            </a:extLst>
          </p:cNvPr>
          <p:cNvSpPr/>
          <p:nvPr/>
        </p:nvSpPr>
        <p:spPr>
          <a:xfrm>
            <a:off x="4586922" y="2539365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Sluchová pracovní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7464B07-EFFF-4DA0-9B55-16122B65DFD7}"/>
              </a:ext>
            </a:extLst>
          </p:cNvPr>
          <p:cNvSpPr/>
          <p:nvPr/>
        </p:nvSpPr>
        <p:spPr>
          <a:xfrm>
            <a:off x="1544320" y="420624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Schopnost učit se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8A0510F-6E2C-4E18-9D9D-9AA79D3AC030}"/>
              </a:ext>
            </a:extLst>
          </p:cNvPr>
          <p:cNvSpPr/>
          <p:nvPr/>
        </p:nvSpPr>
        <p:spPr>
          <a:xfrm>
            <a:off x="4586922" y="424434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Inteligence</a:t>
            </a:r>
          </a:p>
        </p:txBody>
      </p:sp>
    </p:spTree>
    <p:extLst>
      <p:ext uri="{BB962C8B-B14F-4D97-AF65-F5344CB8AC3E}">
        <p14:creationId xmlns:p14="http://schemas.microsoft.com/office/powerpoint/2010/main" val="13556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D35D688A-F614-426D-8957-CA251F315A3B}"/>
              </a:ext>
            </a:extLst>
          </p:cNvPr>
          <p:cNvSpPr/>
          <p:nvPr/>
        </p:nvSpPr>
        <p:spPr>
          <a:xfrm>
            <a:off x="1544320" y="104648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Zraková krátkodobá 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1FFD470-7693-4A1F-868F-3525077B3F69}"/>
              </a:ext>
            </a:extLst>
          </p:cNvPr>
          <p:cNvSpPr/>
          <p:nvPr/>
        </p:nvSpPr>
        <p:spPr>
          <a:xfrm>
            <a:off x="4682172" y="104648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Zraková pracovní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E7BD25B-24DA-4DBB-AC9F-3245066A5731}"/>
              </a:ext>
            </a:extLst>
          </p:cNvPr>
          <p:cNvSpPr/>
          <p:nvPr/>
        </p:nvSpPr>
        <p:spPr>
          <a:xfrm>
            <a:off x="1544320" y="2539365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Sluchová krátkodobá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3E05ACA-2390-42C9-8D1E-D263B6A27A7B}"/>
              </a:ext>
            </a:extLst>
          </p:cNvPr>
          <p:cNvSpPr/>
          <p:nvPr/>
        </p:nvSpPr>
        <p:spPr>
          <a:xfrm>
            <a:off x="4586922" y="2539365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Sluchová pracovní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7027C50-5B5C-4EEF-AA89-ED39C6FF852B}"/>
              </a:ext>
            </a:extLst>
          </p:cNvPr>
          <p:cNvSpPr/>
          <p:nvPr/>
        </p:nvSpPr>
        <p:spPr>
          <a:xfrm>
            <a:off x="1544320" y="420624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Schopnost učit se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B664D04-AF0B-499A-A385-652A41B4055F}"/>
              </a:ext>
            </a:extLst>
          </p:cNvPr>
          <p:cNvSpPr/>
          <p:nvPr/>
        </p:nvSpPr>
        <p:spPr>
          <a:xfrm>
            <a:off x="4586922" y="4244340"/>
            <a:ext cx="2682240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Inteligence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73D86C4-56A9-4BF1-BD8A-39B325F09E95}"/>
              </a:ext>
            </a:extLst>
          </p:cNvPr>
          <p:cNvSpPr/>
          <p:nvPr/>
        </p:nvSpPr>
        <p:spPr>
          <a:xfrm rot="2255298">
            <a:off x="7099687" y="2338684"/>
            <a:ext cx="5263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Žáci s nižším SES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55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2B455D5-DE8D-2565-662D-A82A1EDB7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26557"/>
              </p:ext>
            </p:extLst>
          </p:nvPr>
        </p:nvGraphicFramePr>
        <p:xfrm>
          <a:off x="2032000" y="11270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277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532</Words>
  <Application>Microsoft Office PowerPoint</Application>
  <PresentationFormat>Širokoúhlá obrazovka</PresentationFormat>
  <Paragraphs>81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Trénink pracovní paměti</vt:lpstr>
      <vt:lpstr>Proč je pracovní paměť důležitá? </vt:lpstr>
      <vt:lpstr>Prezentace aplikace PowerPoint</vt:lpstr>
      <vt:lpstr>Prezentace aplikace PowerPoint</vt:lpstr>
      <vt:lpstr>Trénink zrakové pracovní paměti: tréninkové zisky </vt:lpstr>
      <vt:lpstr>Náš PC program určený k tréninku pracovní paměti </vt:lpstr>
      <vt:lpstr>Prezentace aplikace PowerPoint</vt:lpstr>
      <vt:lpstr>Prezentace aplikace PowerPoint</vt:lpstr>
      <vt:lpstr>Prezentace aplikace PowerPoint</vt:lpstr>
      <vt:lpstr>O programu </vt:lpstr>
      <vt:lpstr>ZRAKOVÝ N-BACK TASK</vt:lpstr>
      <vt:lpstr>PROSTOROVÝ N-BACK TASK</vt:lpstr>
      <vt:lpstr>ZRAKOVĚ PROSTOROVÉ MATICE</vt:lpstr>
      <vt:lpstr>HERNÍ ROZHRANÍ - MAPA</vt:lpstr>
      <vt:lpstr>HERNÍ ROZHRANÍ - ÚKOL</vt:lpstr>
      <vt:lpstr>Jak to může fungovat v rámci školy? </vt:lpstr>
      <vt:lpstr>Další možnosti tréninku </vt:lpstr>
      <vt:lpstr>Úkol 1: trénink programu ZOO Memory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Trénink pracovní paměti</dc:title>
  <dc:creator>anna pachova</dc:creator>
  <cp:lastModifiedBy>Anna Páchová</cp:lastModifiedBy>
  <cp:revision>2</cp:revision>
  <dcterms:created xsi:type="dcterms:W3CDTF">2021-10-24T21:28:17Z</dcterms:created>
  <dcterms:modified xsi:type="dcterms:W3CDTF">2023-03-10T17:37:19Z</dcterms:modified>
</cp:coreProperties>
</file>