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31"/>
  </p:notes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82" r:id="rId9"/>
    <p:sldId id="263" r:id="rId10"/>
    <p:sldId id="264" r:id="rId11"/>
    <p:sldId id="265" r:id="rId12"/>
    <p:sldId id="266" r:id="rId13"/>
    <p:sldId id="267" r:id="rId14"/>
    <p:sldId id="268" r:id="rId15"/>
    <p:sldId id="273" r:id="rId16"/>
    <p:sldId id="274" r:id="rId17"/>
    <p:sldId id="275" r:id="rId18"/>
    <p:sldId id="284" r:id="rId19"/>
    <p:sldId id="276" r:id="rId20"/>
    <p:sldId id="269" r:id="rId21"/>
    <p:sldId id="283" r:id="rId22"/>
    <p:sldId id="270" r:id="rId23"/>
    <p:sldId id="271" r:id="rId24"/>
    <p:sldId id="272" r:id="rId25"/>
    <p:sldId id="277" r:id="rId26"/>
    <p:sldId id="278" r:id="rId27"/>
    <p:sldId id="279" r:id="rId28"/>
    <p:sldId id="280" r:id="rId29"/>
    <p:sldId id="281" r:id="rId30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oug" initials="D" lastIdx="2" clrIdx="0">
    <p:extLst>
      <p:ext uri="{19B8F6BF-5375-455C-9EA6-DF929625EA0E}">
        <p15:presenceInfo xmlns:p15="http://schemas.microsoft.com/office/powerpoint/2012/main" userId="Doug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737" autoAdjust="0"/>
  </p:normalViewPr>
  <p:slideViewPr>
    <p:cSldViewPr snapToGrid="0">
      <p:cViewPr varScale="1">
        <p:scale>
          <a:sx n="74" d="100"/>
          <a:sy n="74" d="100"/>
        </p:scale>
        <p:origin x="522" y="72"/>
      </p:cViewPr>
      <p:guideLst/>
    </p:cSldViewPr>
  </p:slideViewPr>
  <p:outlineViewPr>
    <p:cViewPr>
      <p:scale>
        <a:sx n="33" d="100"/>
        <a:sy n="33" d="100"/>
      </p:scale>
      <p:origin x="0" y="-137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10E86EB-D055-488C-BB9A-B81BA24D6794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9D532A82-6E50-44AD-8E61-8175B20DD24B}">
      <dgm:prSet phldrT="[Text]"/>
      <dgm:spPr/>
      <dgm:t>
        <a:bodyPr/>
        <a:lstStyle/>
        <a:p>
          <a:r>
            <a:rPr lang="cs-CZ" dirty="0" smtClean="0"/>
            <a:t>Znečištění prostředí</a:t>
          </a:r>
          <a:endParaRPr lang="cs-CZ" dirty="0"/>
        </a:p>
      </dgm:t>
    </dgm:pt>
    <dgm:pt modelId="{7353F115-2B13-4AF9-96B8-3ABF00BCB81E}" type="parTrans" cxnId="{E36D4CA1-C117-403C-B0B3-A5396F7812C5}">
      <dgm:prSet/>
      <dgm:spPr/>
      <dgm:t>
        <a:bodyPr/>
        <a:lstStyle/>
        <a:p>
          <a:endParaRPr lang="cs-CZ"/>
        </a:p>
      </dgm:t>
    </dgm:pt>
    <dgm:pt modelId="{E81D51AD-7D9A-49B9-87DD-F769677E65B9}" type="sibTrans" cxnId="{E36D4CA1-C117-403C-B0B3-A5396F7812C5}">
      <dgm:prSet/>
      <dgm:spPr/>
      <dgm:t>
        <a:bodyPr/>
        <a:lstStyle/>
        <a:p>
          <a:endParaRPr lang="cs-CZ"/>
        </a:p>
      </dgm:t>
    </dgm:pt>
    <dgm:pt modelId="{B0DFEF7C-3F28-48D5-8780-584D3F423E96}">
      <dgm:prSet phldrT="[Text]"/>
      <dgm:spPr/>
      <dgm:t>
        <a:bodyPr/>
        <a:lstStyle/>
        <a:p>
          <a:r>
            <a:rPr lang="cs-CZ" dirty="0" smtClean="0"/>
            <a:t>Hydrosféra</a:t>
          </a:r>
          <a:endParaRPr lang="cs-CZ" dirty="0"/>
        </a:p>
      </dgm:t>
    </dgm:pt>
    <dgm:pt modelId="{7B8640E1-BCAB-467C-870A-B6CD2D16E594}" type="parTrans" cxnId="{487B53C9-1F3D-46DE-A87B-E4BFD8A095CA}">
      <dgm:prSet/>
      <dgm:spPr/>
      <dgm:t>
        <a:bodyPr/>
        <a:lstStyle/>
        <a:p>
          <a:endParaRPr lang="cs-CZ"/>
        </a:p>
      </dgm:t>
    </dgm:pt>
    <dgm:pt modelId="{B87CA279-40B5-4D4E-A303-21DD82A1B007}" type="sibTrans" cxnId="{487B53C9-1F3D-46DE-A87B-E4BFD8A095CA}">
      <dgm:prSet/>
      <dgm:spPr/>
      <dgm:t>
        <a:bodyPr/>
        <a:lstStyle/>
        <a:p>
          <a:endParaRPr lang="cs-CZ"/>
        </a:p>
      </dgm:t>
    </dgm:pt>
    <dgm:pt modelId="{B5A60778-7285-478F-8238-2D0871AAEF7A}">
      <dgm:prSet phldrT="[Text]"/>
      <dgm:spPr/>
      <dgm:t>
        <a:bodyPr/>
        <a:lstStyle/>
        <a:p>
          <a:r>
            <a:rPr lang="cs-CZ" dirty="0" smtClean="0"/>
            <a:t>Atmosféra</a:t>
          </a:r>
          <a:endParaRPr lang="cs-CZ" dirty="0"/>
        </a:p>
      </dgm:t>
    </dgm:pt>
    <dgm:pt modelId="{47D8C729-5A41-4604-BE2A-2B1AFD1F9D82}" type="parTrans" cxnId="{D2BBD24C-4D5F-4542-A06A-DE48C97870A4}">
      <dgm:prSet/>
      <dgm:spPr/>
      <dgm:t>
        <a:bodyPr/>
        <a:lstStyle/>
        <a:p>
          <a:endParaRPr lang="cs-CZ"/>
        </a:p>
      </dgm:t>
    </dgm:pt>
    <dgm:pt modelId="{58D90133-A7AB-4AEB-9236-B34DD8F78A7C}" type="sibTrans" cxnId="{D2BBD24C-4D5F-4542-A06A-DE48C97870A4}">
      <dgm:prSet/>
      <dgm:spPr/>
      <dgm:t>
        <a:bodyPr/>
        <a:lstStyle/>
        <a:p>
          <a:endParaRPr lang="cs-CZ"/>
        </a:p>
      </dgm:t>
    </dgm:pt>
    <dgm:pt modelId="{7DA42354-6DEB-45E6-BBD4-585061D4DF60}">
      <dgm:prSet phldrT="[Text]"/>
      <dgm:spPr/>
      <dgm:t>
        <a:bodyPr/>
        <a:lstStyle/>
        <a:p>
          <a:r>
            <a:rPr lang="cs-CZ" dirty="0" smtClean="0"/>
            <a:t>Nárůst lidské populace</a:t>
          </a:r>
          <a:endParaRPr lang="cs-CZ" dirty="0"/>
        </a:p>
      </dgm:t>
    </dgm:pt>
    <dgm:pt modelId="{D42FEC25-1E55-4C08-87B6-5B75E17331E0}" type="parTrans" cxnId="{72651C9F-1B10-44C3-B035-C5CF6F772741}">
      <dgm:prSet/>
      <dgm:spPr/>
      <dgm:t>
        <a:bodyPr/>
        <a:lstStyle/>
        <a:p>
          <a:endParaRPr lang="cs-CZ"/>
        </a:p>
      </dgm:t>
    </dgm:pt>
    <dgm:pt modelId="{2EA06F85-430D-4E55-8159-5BCF791FEC00}" type="sibTrans" cxnId="{72651C9F-1B10-44C3-B035-C5CF6F772741}">
      <dgm:prSet/>
      <dgm:spPr/>
      <dgm:t>
        <a:bodyPr/>
        <a:lstStyle/>
        <a:p>
          <a:endParaRPr lang="cs-CZ"/>
        </a:p>
      </dgm:t>
    </dgm:pt>
    <dgm:pt modelId="{7F9652B6-B2F3-42F6-B552-0777662AC923}">
      <dgm:prSet phldrT="[Text]"/>
      <dgm:spPr/>
      <dgm:t>
        <a:bodyPr/>
        <a:lstStyle/>
        <a:p>
          <a:r>
            <a:rPr lang="cs-CZ" dirty="0" smtClean="0"/>
            <a:t>7 miliard lidí – přemnožený druh, zvyšující se nároky</a:t>
          </a:r>
          <a:endParaRPr lang="cs-CZ" dirty="0"/>
        </a:p>
      </dgm:t>
    </dgm:pt>
    <dgm:pt modelId="{6573F06F-0F69-4D09-BE3A-99E776E75166}" type="parTrans" cxnId="{D40D1D51-D8AE-4D42-885B-03290FAD3F43}">
      <dgm:prSet/>
      <dgm:spPr/>
      <dgm:t>
        <a:bodyPr/>
        <a:lstStyle/>
        <a:p>
          <a:endParaRPr lang="cs-CZ"/>
        </a:p>
      </dgm:t>
    </dgm:pt>
    <dgm:pt modelId="{A53B1A8A-5C58-4510-9E4F-3D281425F90B}" type="sibTrans" cxnId="{D40D1D51-D8AE-4D42-885B-03290FAD3F43}">
      <dgm:prSet/>
      <dgm:spPr/>
      <dgm:t>
        <a:bodyPr/>
        <a:lstStyle/>
        <a:p>
          <a:endParaRPr lang="cs-CZ"/>
        </a:p>
      </dgm:t>
    </dgm:pt>
    <dgm:pt modelId="{5487D5DF-D97C-439C-AE26-C7FEC55E42C5}">
      <dgm:prSet phldrT="[Text]"/>
      <dgm:spPr/>
      <dgm:t>
        <a:bodyPr/>
        <a:lstStyle/>
        <a:p>
          <a:r>
            <a:rPr lang="cs-CZ" dirty="0" smtClean="0"/>
            <a:t>Nerovnoměrné rozmístění</a:t>
          </a:r>
          <a:endParaRPr lang="cs-CZ" dirty="0"/>
        </a:p>
      </dgm:t>
    </dgm:pt>
    <dgm:pt modelId="{42ADB471-4AF4-4B2D-8BA4-2B4D7C3D8929}" type="parTrans" cxnId="{2F241A1A-9FEB-4240-8EAF-59E9BD8C4D1F}">
      <dgm:prSet/>
      <dgm:spPr/>
      <dgm:t>
        <a:bodyPr/>
        <a:lstStyle/>
        <a:p>
          <a:endParaRPr lang="cs-CZ"/>
        </a:p>
      </dgm:t>
    </dgm:pt>
    <dgm:pt modelId="{F79B2127-938A-4087-A2A1-BB5B47B9C591}" type="sibTrans" cxnId="{2F241A1A-9FEB-4240-8EAF-59E9BD8C4D1F}">
      <dgm:prSet/>
      <dgm:spPr/>
      <dgm:t>
        <a:bodyPr/>
        <a:lstStyle/>
        <a:p>
          <a:endParaRPr lang="cs-CZ"/>
        </a:p>
      </dgm:t>
    </dgm:pt>
    <dgm:pt modelId="{B6DB1B2E-ED33-46A9-9F45-17AFD8736A43}">
      <dgm:prSet phldrT="[Text]"/>
      <dgm:spPr/>
      <dgm:t>
        <a:bodyPr/>
        <a:lstStyle/>
        <a:p>
          <a:r>
            <a:rPr lang="cs-CZ" dirty="0" smtClean="0"/>
            <a:t>Nedostatek vody</a:t>
          </a:r>
          <a:endParaRPr lang="cs-CZ" dirty="0"/>
        </a:p>
      </dgm:t>
    </dgm:pt>
    <dgm:pt modelId="{9D8C4115-F8DE-4158-94CB-F06182BCD73B}" type="parTrans" cxnId="{DB266A8D-2900-4C0D-B0B4-0A855619B044}">
      <dgm:prSet/>
      <dgm:spPr/>
      <dgm:t>
        <a:bodyPr/>
        <a:lstStyle/>
        <a:p>
          <a:endParaRPr lang="cs-CZ"/>
        </a:p>
      </dgm:t>
    </dgm:pt>
    <dgm:pt modelId="{97E89D19-A78E-4DED-B6E2-B2E24E44E521}" type="sibTrans" cxnId="{DB266A8D-2900-4C0D-B0B4-0A855619B044}">
      <dgm:prSet/>
      <dgm:spPr/>
      <dgm:t>
        <a:bodyPr/>
        <a:lstStyle/>
        <a:p>
          <a:endParaRPr lang="cs-CZ"/>
        </a:p>
      </dgm:t>
    </dgm:pt>
    <dgm:pt modelId="{92E940F3-4571-4CC1-B8F8-1F8A5043B4A5}">
      <dgm:prSet phldrT="[Text]"/>
      <dgm:spPr/>
      <dgm:t>
        <a:bodyPr/>
        <a:lstStyle/>
        <a:p>
          <a:r>
            <a:rPr lang="cs-CZ" dirty="0" smtClean="0"/>
            <a:t>Pitná voda</a:t>
          </a:r>
          <a:endParaRPr lang="cs-CZ" dirty="0"/>
        </a:p>
      </dgm:t>
    </dgm:pt>
    <dgm:pt modelId="{3053B0C7-58C9-4A80-B65E-3066CFE69E7F}" type="parTrans" cxnId="{FA8F6DD1-5403-46AD-96BC-F3EC364243E6}">
      <dgm:prSet/>
      <dgm:spPr/>
      <dgm:t>
        <a:bodyPr/>
        <a:lstStyle/>
        <a:p>
          <a:endParaRPr lang="cs-CZ"/>
        </a:p>
      </dgm:t>
    </dgm:pt>
    <dgm:pt modelId="{BBB64017-19C6-4A8D-A5AC-5AE4095E437F}" type="sibTrans" cxnId="{FA8F6DD1-5403-46AD-96BC-F3EC364243E6}">
      <dgm:prSet/>
      <dgm:spPr/>
      <dgm:t>
        <a:bodyPr/>
        <a:lstStyle/>
        <a:p>
          <a:endParaRPr lang="cs-CZ"/>
        </a:p>
      </dgm:t>
    </dgm:pt>
    <dgm:pt modelId="{E04E9909-54B0-4D9C-BC5C-EE28CFCA62AC}">
      <dgm:prSet phldrT="[Text]"/>
      <dgm:spPr/>
      <dgm:t>
        <a:bodyPr/>
        <a:lstStyle/>
        <a:p>
          <a:r>
            <a:rPr lang="cs-CZ" dirty="0" smtClean="0"/>
            <a:t>Znečištění </a:t>
          </a:r>
          <a:endParaRPr lang="cs-CZ" dirty="0"/>
        </a:p>
      </dgm:t>
    </dgm:pt>
    <dgm:pt modelId="{08A20DC0-7F18-4A29-99DA-868264750316}" type="parTrans" cxnId="{D8C85E68-157F-4C6D-9CF7-EB91587DD855}">
      <dgm:prSet/>
      <dgm:spPr/>
      <dgm:t>
        <a:bodyPr/>
        <a:lstStyle/>
        <a:p>
          <a:endParaRPr lang="cs-CZ"/>
        </a:p>
      </dgm:t>
    </dgm:pt>
    <dgm:pt modelId="{B5233B95-E583-453F-9FD5-5C5BC5D3EFF9}" type="sibTrans" cxnId="{D8C85E68-157F-4C6D-9CF7-EB91587DD855}">
      <dgm:prSet/>
      <dgm:spPr/>
      <dgm:t>
        <a:bodyPr/>
        <a:lstStyle/>
        <a:p>
          <a:endParaRPr lang="cs-CZ"/>
        </a:p>
      </dgm:t>
    </dgm:pt>
    <dgm:pt modelId="{34851581-F76A-48E4-B8F5-3607BB3E3F35}">
      <dgm:prSet phldrT="[Text]"/>
      <dgm:spPr/>
      <dgm:t>
        <a:bodyPr/>
        <a:lstStyle/>
        <a:p>
          <a:r>
            <a:rPr lang="cs-CZ" dirty="0" err="1" smtClean="0"/>
            <a:t>Pedosféra</a:t>
          </a:r>
          <a:endParaRPr lang="cs-CZ" dirty="0"/>
        </a:p>
      </dgm:t>
    </dgm:pt>
    <dgm:pt modelId="{03C23A6E-3F86-4736-B23A-615605F56063}" type="parTrans" cxnId="{3E054BBE-1219-4BA4-AF8E-851BA878CD76}">
      <dgm:prSet/>
      <dgm:spPr/>
      <dgm:t>
        <a:bodyPr/>
        <a:lstStyle/>
        <a:p>
          <a:endParaRPr lang="cs-CZ"/>
        </a:p>
      </dgm:t>
    </dgm:pt>
    <dgm:pt modelId="{E941A5A0-65EC-43BC-B388-A20CE59B401F}" type="sibTrans" cxnId="{3E054BBE-1219-4BA4-AF8E-851BA878CD76}">
      <dgm:prSet/>
      <dgm:spPr/>
      <dgm:t>
        <a:bodyPr/>
        <a:lstStyle/>
        <a:p>
          <a:endParaRPr lang="cs-CZ"/>
        </a:p>
      </dgm:t>
    </dgm:pt>
    <dgm:pt modelId="{453C4757-CD7C-40A6-89F4-2EEB12A4CC2F}">
      <dgm:prSet/>
      <dgm:spPr/>
      <dgm:t>
        <a:bodyPr/>
        <a:lstStyle/>
        <a:p>
          <a:r>
            <a:rPr lang="cs-CZ" dirty="0" smtClean="0"/>
            <a:t>Umělé ekosystémy</a:t>
          </a:r>
          <a:endParaRPr lang="cs-CZ" dirty="0"/>
        </a:p>
      </dgm:t>
    </dgm:pt>
    <dgm:pt modelId="{27E3F720-B967-4F33-8AA9-24D3F98FDD17}" type="parTrans" cxnId="{264BA25C-3EB5-4A4A-BF05-DD4F86717DA1}">
      <dgm:prSet/>
      <dgm:spPr/>
      <dgm:t>
        <a:bodyPr/>
        <a:lstStyle/>
        <a:p>
          <a:endParaRPr lang="cs-CZ"/>
        </a:p>
      </dgm:t>
    </dgm:pt>
    <dgm:pt modelId="{0CB2CD3F-D525-48F4-BD64-CE32232D8F51}" type="sibTrans" cxnId="{264BA25C-3EB5-4A4A-BF05-DD4F86717DA1}">
      <dgm:prSet/>
      <dgm:spPr/>
      <dgm:t>
        <a:bodyPr/>
        <a:lstStyle/>
        <a:p>
          <a:endParaRPr lang="cs-CZ"/>
        </a:p>
      </dgm:t>
    </dgm:pt>
    <dgm:pt modelId="{AC895259-5F49-4B49-800B-C39E769860FD}">
      <dgm:prSet/>
      <dgm:spPr/>
      <dgm:t>
        <a:bodyPr/>
        <a:lstStyle/>
        <a:p>
          <a:r>
            <a:rPr lang="cs-CZ" dirty="0" smtClean="0"/>
            <a:t>Ekosystém města</a:t>
          </a:r>
          <a:endParaRPr lang="cs-CZ" dirty="0"/>
        </a:p>
      </dgm:t>
    </dgm:pt>
    <dgm:pt modelId="{821970C9-0D27-4059-A587-7A7C10802CFD}" type="parTrans" cxnId="{43BB8369-EA8A-4616-B5E8-7791C9E131CA}">
      <dgm:prSet/>
      <dgm:spPr/>
    </dgm:pt>
    <dgm:pt modelId="{4B392919-97BA-4380-A7B1-084D055FE37B}" type="sibTrans" cxnId="{43BB8369-EA8A-4616-B5E8-7791C9E131CA}">
      <dgm:prSet/>
      <dgm:spPr/>
    </dgm:pt>
    <dgm:pt modelId="{3F58DD47-D2C0-46C9-BB6D-8E3F28803802}">
      <dgm:prSet/>
      <dgm:spPr/>
      <dgm:t>
        <a:bodyPr/>
        <a:lstStyle/>
        <a:p>
          <a:endParaRPr lang="cs-CZ"/>
        </a:p>
      </dgm:t>
    </dgm:pt>
    <dgm:pt modelId="{3D2021D6-0790-4161-B347-3D6EAEA74513}" type="parTrans" cxnId="{33BB71C1-0C70-44CE-89B9-C14CC4B9E7D7}">
      <dgm:prSet/>
      <dgm:spPr/>
    </dgm:pt>
    <dgm:pt modelId="{DCB1CA56-53FF-4B94-A070-98B2EF44F27B}" type="sibTrans" cxnId="{33BB71C1-0C70-44CE-89B9-C14CC4B9E7D7}">
      <dgm:prSet/>
      <dgm:spPr/>
    </dgm:pt>
    <dgm:pt modelId="{CA8578D3-584D-4372-9846-CB18BB8AFEA0}">
      <dgm:prSet/>
      <dgm:spPr/>
      <dgm:t>
        <a:bodyPr/>
        <a:lstStyle/>
        <a:p>
          <a:r>
            <a:rPr lang="cs-CZ" dirty="0" err="1" smtClean="0"/>
            <a:t>Agroekosystémy</a:t>
          </a:r>
          <a:endParaRPr lang="cs-CZ" dirty="0"/>
        </a:p>
      </dgm:t>
    </dgm:pt>
    <dgm:pt modelId="{5457A3C8-1765-4F7C-A201-FCB456FA9719}" type="parTrans" cxnId="{42F659A0-17FF-4EAD-A36E-EF8D4CB69017}">
      <dgm:prSet/>
      <dgm:spPr/>
    </dgm:pt>
    <dgm:pt modelId="{91E7BB01-913E-42F4-BE5C-DA8838B361C4}" type="sibTrans" cxnId="{42F659A0-17FF-4EAD-A36E-EF8D4CB69017}">
      <dgm:prSet/>
      <dgm:spPr/>
    </dgm:pt>
    <dgm:pt modelId="{C0FDA90C-FE97-4428-B393-8E26ABEE724C}">
      <dgm:prSet/>
      <dgm:spPr/>
      <dgm:t>
        <a:bodyPr/>
        <a:lstStyle/>
        <a:p>
          <a:r>
            <a:rPr lang="cs-CZ" dirty="0" smtClean="0"/>
            <a:t>Lesní a travnaté </a:t>
          </a:r>
          <a:r>
            <a:rPr lang="cs-CZ" dirty="0" err="1" smtClean="0"/>
            <a:t>ekosytémy</a:t>
          </a:r>
          <a:endParaRPr lang="cs-CZ" dirty="0"/>
        </a:p>
      </dgm:t>
    </dgm:pt>
    <dgm:pt modelId="{D0E7095B-8065-486E-A07E-50389ACD7116}" type="parTrans" cxnId="{288F6FD8-1D77-4309-B3C4-D8C4C70FBE16}">
      <dgm:prSet/>
      <dgm:spPr/>
    </dgm:pt>
    <dgm:pt modelId="{382FE95E-B103-4C08-8880-B35EAE1ADEA0}" type="sibTrans" cxnId="{288F6FD8-1D77-4309-B3C4-D8C4C70FBE16}">
      <dgm:prSet/>
      <dgm:spPr/>
    </dgm:pt>
    <dgm:pt modelId="{A35BD108-E165-4857-BEE2-BB806DE12A29}" type="pres">
      <dgm:prSet presAssocID="{810E86EB-D055-488C-BB9A-B81BA24D679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FCA27485-9D75-4162-9E55-B101231CE1CD}" type="pres">
      <dgm:prSet presAssocID="{9D532A82-6E50-44AD-8E61-8175B20DD24B}" presName="linNode" presStyleCnt="0"/>
      <dgm:spPr/>
    </dgm:pt>
    <dgm:pt modelId="{04052FA1-60E6-45B9-9765-CBD9D8421BF5}" type="pres">
      <dgm:prSet presAssocID="{9D532A82-6E50-44AD-8E61-8175B20DD24B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3C955B19-FA38-46D5-9945-71AF27717770}" type="pres">
      <dgm:prSet presAssocID="{9D532A82-6E50-44AD-8E61-8175B20DD24B}" presName="descendantText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16587317-F374-4152-B455-D61C59D4D0B4}" type="pres">
      <dgm:prSet presAssocID="{E81D51AD-7D9A-49B9-87DD-F769677E65B9}" presName="sp" presStyleCnt="0"/>
      <dgm:spPr/>
    </dgm:pt>
    <dgm:pt modelId="{5F85EBD0-F786-459C-8108-5670FBF29E53}" type="pres">
      <dgm:prSet presAssocID="{7DA42354-6DEB-45E6-BBD4-585061D4DF60}" presName="linNode" presStyleCnt="0"/>
      <dgm:spPr/>
    </dgm:pt>
    <dgm:pt modelId="{549BD0DE-E077-4ACB-8EA3-DED1A7DE543D}" type="pres">
      <dgm:prSet presAssocID="{7DA42354-6DEB-45E6-BBD4-585061D4DF60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5BC92DA2-78BC-47F6-8897-319CAC3B63FA}" type="pres">
      <dgm:prSet presAssocID="{7DA42354-6DEB-45E6-BBD4-585061D4DF60}" presName="descendantText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151A6BDD-6B30-4A4A-BFA8-DEECA2639CA0}" type="pres">
      <dgm:prSet presAssocID="{2EA06F85-430D-4E55-8159-5BCF791FEC00}" presName="sp" presStyleCnt="0"/>
      <dgm:spPr/>
    </dgm:pt>
    <dgm:pt modelId="{C3E5CB49-4E57-42E7-A34A-4A0649B04A3E}" type="pres">
      <dgm:prSet presAssocID="{B6DB1B2E-ED33-46A9-9F45-17AFD8736A43}" presName="linNode" presStyleCnt="0"/>
      <dgm:spPr/>
    </dgm:pt>
    <dgm:pt modelId="{E6603E8B-3217-4E59-A669-6DF564A58292}" type="pres">
      <dgm:prSet presAssocID="{B6DB1B2E-ED33-46A9-9F45-17AFD8736A43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B6DD6C5D-5B73-499C-8DC0-FCFE9E6057B3}" type="pres">
      <dgm:prSet presAssocID="{B6DB1B2E-ED33-46A9-9F45-17AFD8736A43}" presName="descendantText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7287D56D-D2FE-4250-9A75-764B05F6387D}" type="pres">
      <dgm:prSet presAssocID="{97E89D19-A78E-4DED-B6E2-B2E24E44E521}" presName="sp" presStyleCnt="0"/>
      <dgm:spPr/>
    </dgm:pt>
    <dgm:pt modelId="{B382AE06-FF9A-4140-87A8-86365D2C8F2D}" type="pres">
      <dgm:prSet presAssocID="{453C4757-CD7C-40A6-89F4-2EEB12A4CC2F}" presName="linNode" presStyleCnt="0"/>
      <dgm:spPr/>
    </dgm:pt>
    <dgm:pt modelId="{E7C805D9-26C3-4263-82C8-C5AB9EB10AF0}" type="pres">
      <dgm:prSet presAssocID="{453C4757-CD7C-40A6-89F4-2EEB12A4CC2F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C04EDCD1-EA9E-43B2-8067-362F5CD14635}" type="pres">
      <dgm:prSet presAssocID="{453C4757-CD7C-40A6-89F4-2EEB12A4CC2F}" presName="descendantText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2F241A1A-9FEB-4240-8EAF-59E9BD8C4D1F}" srcId="{7DA42354-6DEB-45E6-BBD4-585061D4DF60}" destId="{5487D5DF-D97C-439C-AE26-C7FEC55E42C5}" srcOrd="1" destOrd="0" parTransId="{42ADB471-4AF4-4B2D-8BA4-2B4D7C3D8929}" sibTransId="{F79B2127-938A-4087-A2A1-BB5B47B9C591}"/>
    <dgm:cxn modelId="{487B53C9-1F3D-46DE-A87B-E4BFD8A095CA}" srcId="{9D532A82-6E50-44AD-8E61-8175B20DD24B}" destId="{B0DFEF7C-3F28-48D5-8780-584D3F423E96}" srcOrd="0" destOrd="0" parTransId="{7B8640E1-BCAB-467C-870A-B6CD2D16E594}" sibTransId="{B87CA279-40B5-4D4E-A303-21DD82A1B007}"/>
    <dgm:cxn modelId="{2D884F38-6FDD-4507-A6E3-DDF3EE79306D}" type="presOf" srcId="{CA8578D3-584D-4372-9846-CB18BB8AFEA0}" destId="{C04EDCD1-EA9E-43B2-8067-362F5CD14635}" srcOrd="0" destOrd="1" presId="urn:microsoft.com/office/officeart/2005/8/layout/vList5"/>
    <dgm:cxn modelId="{A80C3C05-E77C-4651-A72E-762C8694A083}" type="presOf" srcId="{B6DB1B2E-ED33-46A9-9F45-17AFD8736A43}" destId="{E6603E8B-3217-4E59-A669-6DF564A58292}" srcOrd="0" destOrd="0" presId="urn:microsoft.com/office/officeart/2005/8/layout/vList5"/>
    <dgm:cxn modelId="{F6A3343B-4674-4034-B461-5F99F3042AFE}" type="presOf" srcId="{E04E9909-54B0-4D9C-BC5C-EE28CFCA62AC}" destId="{B6DD6C5D-5B73-499C-8DC0-FCFE9E6057B3}" srcOrd="0" destOrd="1" presId="urn:microsoft.com/office/officeart/2005/8/layout/vList5"/>
    <dgm:cxn modelId="{FA8F6DD1-5403-46AD-96BC-F3EC364243E6}" srcId="{B6DB1B2E-ED33-46A9-9F45-17AFD8736A43}" destId="{92E940F3-4571-4CC1-B8F8-1F8A5043B4A5}" srcOrd="0" destOrd="0" parTransId="{3053B0C7-58C9-4A80-B65E-3066CFE69E7F}" sibTransId="{BBB64017-19C6-4A8D-A5AC-5AE4095E437F}"/>
    <dgm:cxn modelId="{89F68CDF-DE3F-4F68-9375-7896D99C6821}" type="presOf" srcId="{5487D5DF-D97C-439C-AE26-C7FEC55E42C5}" destId="{5BC92DA2-78BC-47F6-8897-319CAC3B63FA}" srcOrd="0" destOrd="1" presId="urn:microsoft.com/office/officeart/2005/8/layout/vList5"/>
    <dgm:cxn modelId="{ECC463A1-608F-4894-B37F-61D91AE456E0}" type="presOf" srcId="{3F58DD47-D2C0-46C9-BB6D-8E3F28803802}" destId="{C04EDCD1-EA9E-43B2-8067-362F5CD14635}" srcOrd="0" destOrd="3" presId="urn:microsoft.com/office/officeart/2005/8/layout/vList5"/>
    <dgm:cxn modelId="{D8C85E68-157F-4C6D-9CF7-EB91587DD855}" srcId="{B6DB1B2E-ED33-46A9-9F45-17AFD8736A43}" destId="{E04E9909-54B0-4D9C-BC5C-EE28CFCA62AC}" srcOrd="1" destOrd="0" parTransId="{08A20DC0-7F18-4A29-99DA-868264750316}" sibTransId="{B5233B95-E583-453F-9FD5-5C5BC5D3EFF9}"/>
    <dgm:cxn modelId="{E36D4CA1-C117-403C-B0B3-A5396F7812C5}" srcId="{810E86EB-D055-488C-BB9A-B81BA24D6794}" destId="{9D532A82-6E50-44AD-8E61-8175B20DD24B}" srcOrd="0" destOrd="0" parTransId="{7353F115-2B13-4AF9-96B8-3ABF00BCB81E}" sibTransId="{E81D51AD-7D9A-49B9-87DD-F769677E65B9}"/>
    <dgm:cxn modelId="{666309AD-4206-480C-8EBD-2D1BE2DD6835}" type="presOf" srcId="{B0DFEF7C-3F28-48D5-8780-584D3F423E96}" destId="{3C955B19-FA38-46D5-9945-71AF27717770}" srcOrd="0" destOrd="0" presId="urn:microsoft.com/office/officeart/2005/8/layout/vList5"/>
    <dgm:cxn modelId="{0BF46399-5C4D-45DA-842B-8B76A10626F5}" type="presOf" srcId="{7F9652B6-B2F3-42F6-B552-0777662AC923}" destId="{5BC92DA2-78BC-47F6-8897-319CAC3B63FA}" srcOrd="0" destOrd="0" presId="urn:microsoft.com/office/officeart/2005/8/layout/vList5"/>
    <dgm:cxn modelId="{D40D1D51-D8AE-4D42-885B-03290FAD3F43}" srcId="{7DA42354-6DEB-45E6-BBD4-585061D4DF60}" destId="{7F9652B6-B2F3-42F6-B552-0777662AC923}" srcOrd="0" destOrd="0" parTransId="{6573F06F-0F69-4D09-BE3A-99E776E75166}" sibTransId="{A53B1A8A-5C58-4510-9E4F-3D281425F90B}"/>
    <dgm:cxn modelId="{43BB8369-EA8A-4616-B5E8-7791C9E131CA}" srcId="{453C4757-CD7C-40A6-89F4-2EEB12A4CC2F}" destId="{AC895259-5F49-4B49-800B-C39E769860FD}" srcOrd="0" destOrd="0" parTransId="{821970C9-0D27-4059-A587-7A7C10802CFD}" sibTransId="{4B392919-97BA-4380-A7B1-084D055FE37B}"/>
    <dgm:cxn modelId="{A4A68160-3424-428A-B53B-D5C1B4B0E12F}" type="presOf" srcId="{34851581-F76A-48E4-B8F5-3607BB3E3F35}" destId="{3C955B19-FA38-46D5-9945-71AF27717770}" srcOrd="0" destOrd="2" presId="urn:microsoft.com/office/officeart/2005/8/layout/vList5"/>
    <dgm:cxn modelId="{19B30A1E-5655-49DB-9897-B5E3A33F5C36}" type="presOf" srcId="{453C4757-CD7C-40A6-89F4-2EEB12A4CC2F}" destId="{E7C805D9-26C3-4263-82C8-C5AB9EB10AF0}" srcOrd="0" destOrd="0" presId="urn:microsoft.com/office/officeart/2005/8/layout/vList5"/>
    <dgm:cxn modelId="{42F659A0-17FF-4EAD-A36E-EF8D4CB69017}" srcId="{453C4757-CD7C-40A6-89F4-2EEB12A4CC2F}" destId="{CA8578D3-584D-4372-9846-CB18BB8AFEA0}" srcOrd="1" destOrd="0" parTransId="{5457A3C8-1765-4F7C-A201-FCB456FA9719}" sibTransId="{91E7BB01-913E-42F4-BE5C-DA8838B361C4}"/>
    <dgm:cxn modelId="{A0EA52A0-8511-4591-AD81-0FF0E4AD8DA7}" type="presOf" srcId="{9D532A82-6E50-44AD-8E61-8175B20DD24B}" destId="{04052FA1-60E6-45B9-9765-CBD9D8421BF5}" srcOrd="0" destOrd="0" presId="urn:microsoft.com/office/officeart/2005/8/layout/vList5"/>
    <dgm:cxn modelId="{72651C9F-1B10-44C3-B035-C5CF6F772741}" srcId="{810E86EB-D055-488C-BB9A-B81BA24D6794}" destId="{7DA42354-6DEB-45E6-BBD4-585061D4DF60}" srcOrd="1" destOrd="0" parTransId="{D42FEC25-1E55-4C08-87B6-5B75E17331E0}" sibTransId="{2EA06F85-430D-4E55-8159-5BCF791FEC00}"/>
    <dgm:cxn modelId="{264BA25C-3EB5-4A4A-BF05-DD4F86717DA1}" srcId="{810E86EB-D055-488C-BB9A-B81BA24D6794}" destId="{453C4757-CD7C-40A6-89F4-2EEB12A4CC2F}" srcOrd="3" destOrd="0" parTransId="{27E3F720-B967-4F33-8AA9-24D3F98FDD17}" sibTransId="{0CB2CD3F-D525-48F4-BD64-CE32232D8F51}"/>
    <dgm:cxn modelId="{0908CC1F-7D17-47EE-9749-591B5F137A4C}" type="presOf" srcId="{7DA42354-6DEB-45E6-BBD4-585061D4DF60}" destId="{549BD0DE-E077-4ACB-8EA3-DED1A7DE543D}" srcOrd="0" destOrd="0" presId="urn:microsoft.com/office/officeart/2005/8/layout/vList5"/>
    <dgm:cxn modelId="{8066A0CF-6681-41C3-80FF-0DA6DEFB4637}" type="presOf" srcId="{92E940F3-4571-4CC1-B8F8-1F8A5043B4A5}" destId="{B6DD6C5D-5B73-499C-8DC0-FCFE9E6057B3}" srcOrd="0" destOrd="0" presId="urn:microsoft.com/office/officeart/2005/8/layout/vList5"/>
    <dgm:cxn modelId="{95E72B9A-A6B1-4FAD-AE8D-BE4E7965E868}" type="presOf" srcId="{810E86EB-D055-488C-BB9A-B81BA24D6794}" destId="{A35BD108-E165-4857-BEE2-BB806DE12A29}" srcOrd="0" destOrd="0" presId="urn:microsoft.com/office/officeart/2005/8/layout/vList5"/>
    <dgm:cxn modelId="{4989BFFF-ED0A-4DBD-BEA5-A6CAC58FFA86}" type="presOf" srcId="{AC895259-5F49-4B49-800B-C39E769860FD}" destId="{C04EDCD1-EA9E-43B2-8067-362F5CD14635}" srcOrd="0" destOrd="0" presId="urn:microsoft.com/office/officeart/2005/8/layout/vList5"/>
    <dgm:cxn modelId="{DB266A8D-2900-4C0D-B0B4-0A855619B044}" srcId="{810E86EB-D055-488C-BB9A-B81BA24D6794}" destId="{B6DB1B2E-ED33-46A9-9F45-17AFD8736A43}" srcOrd="2" destOrd="0" parTransId="{9D8C4115-F8DE-4158-94CB-F06182BCD73B}" sibTransId="{97E89D19-A78E-4DED-B6E2-B2E24E44E521}"/>
    <dgm:cxn modelId="{D2BBD24C-4D5F-4542-A06A-DE48C97870A4}" srcId="{9D532A82-6E50-44AD-8E61-8175B20DD24B}" destId="{B5A60778-7285-478F-8238-2D0871AAEF7A}" srcOrd="1" destOrd="0" parTransId="{47D8C729-5A41-4604-BE2A-2B1AFD1F9D82}" sibTransId="{58D90133-A7AB-4AEB-9236-B34DD8F78A7C}"/>
    <dgm:cxn modelId="{33BB71C1-0C70-44CE-89B9-C14CC4B9E7D7}" srcId="{453C4757-CD7C-40A6-89F4-2EEB12A4CC2F}" destId="{3F58DD47-D2C0-46C9-BB6D-8E3F28803802}" srcOrd="3" destOrd="0" parTransId="{3D2021D6-0790-4161-B347-3D6EAEA74513}" sibTransId="{DCB1CA56-53FF-4B94-A070-98B2EF44F27B}"/>
    <dgm:cxn modelId="{FB6B5C72-EDEB-4712-91F4-0BE0BF29B567}" type="presOf" srcId="{C0FDA90C-FE97-4428-B393-8E26ABEE724C}" destId="{C04EDCD1-EA9E-43B2-8067-362F5CD14635}" srcOrd="0" destOrd="2" presId="urn:microsoft.com/office/officeart/2005/8/layout/vList5"/>
    <dgm:cxn modelId="{3E054BBE-1219-4BA4-AF8E-851BA878CD76}" srcId="{9D532A82-6E50-44AD-8E61-8175B20DD24B}" destId="{34851581-F76A-48E4-B8F5-3607BB3E3F35}" srcOrd="2" destOrd="0" parTransId="{03C23A6E-3F86-4736-B23A-615605F56063}" sibTransId="{E941A5A0-65EC-43BC-B388-A20CE59B401F}"/>
    <dgm:cxn modelId="{288F6FD8-1D77-4309-B3C4-D8C4C70FBE16}" srcId="{453C4757-CD7C-40A6-89F4-2EEB12A4CC2F}" destId="{C0FDA90C-FE97-4428-B393-8E26ABEE724C}" srcOrd="2" destOrd="0" parTransId="{D0E7095B-8065-486E-A07E-50389ACD7116}" sibTransId="{382FE95E-B103-4C08-8880-B35EAE1ADEA0}"/>
    <dgm:cxn modelId="{99DB54CC-6C15-4836-9CCC-E7CAF55155F3}" type="presOf" srcId="{B5A60778-7285-478F-8238-2D0871AAEF7A}" destId="{3C955B19-FA38-46D5-9945-71AF27717770}" srcOrd="0" destOrd="1" presId="urn:microsoft.com/office/officeart/2005/8/layout/vList5"/>
    <dgm:cxn modelId="{94E5E346-FA6D-4338-AEE5-8F8B7735167C}" type="presParOf" srcId="{A35BD108-E165-4857-BEE2-BB806DE12A29}" destId="{FCA27485-9D75-4162-9E55-B101231CE1CD}" srcOrd="0" destOrd="0" presId="urn:microsoft.com/office/officeart/2005/8/layout/vList5"/>
    <dgm:cxn modelId="{1496D4A8-F42E-4A12-8C15-16A2556AB220}" type="presParOf" srcId="{FCA27485-9D75-4162-9E55-B101231CE1CD}" destId="{04052FA1-60E6-45B9-9765-CBD9D8421BF5}" srcOrd="0" destOrd="0" presId="urn:microsoft.com/office/officeart/2005/8/layout/vList5"/>
    <dgm:cxn modelId="{CD973CF2-622A-438B-8ACC-A8DE7E135782}" type="presParOf" srcId="{FCA27485-9D75-4162-9E55-B101231CE1CD}" destId="{3C955B19-FA38-46D5-9945-71AF27717770}" srcOrd="1" destOrd="0" presId="urn:microsoft.com/office/officeart/2005/8/layout/vList5"/>
    <dgm:cxn modelId="{221E30FE-4255-43A9-84A5-E25666F6EEAB}" type="presParOf" srcId="{A35BD108-E165-4857-BEE2-BB806DE12A29}" destId="{16587317-F374-4152-B455-D61C59D4D0B4}" srcOrd="1" destOrd="0" presId="urn:microsoft.com/office/officeart/2005/8/layout/vList5"/>
    <dgm:cxn modelId="{2E0903CD-35C1-4460-B79C-B809DD21D846}" type="presParOf" srcId="{A35BD108-E165-4857-BEE2-BB806DE12A29}" destId="{5F85EBD0-F786-459C-8108-5670FBF29E53}" srcOrd="2" destOrd="0" presId="urn:microsoft.com/office/officeart/2005/8/layout/vList5"/>
    <dgm:cxn modelId="{E2F02C6A-7416-4007-AD3B-3010328C87AC}" type="presParOf" srcId="{5F85EBD0-F786-459C-8108-5670FBF29E53}" destId="{549BD0DE-E077-4ACB-8EA3-DED1A7DE543D}" srcOrd="0" destOrd="0" presId="urn:microsoft.com/office/officeart/2005/8/layout/vList5"/>
    <dgm:cxn modelId="{9BCF7204-2E48-4EFC-A56E-E15D76CA80CD}" type="presParOf" srcId="{5F85EBD0-F786-459C-8108-5670FBF29E53}" destId="{5BC92DA2-78BC-47F6-8897-319CAC3B63FA}" srcOrd="1" destOrd="0" presId="urn:microsoft.com/office/officeart/2005/8/layout/vList5"/>
    <dgm:cxn modelId="{9307233E-F6FE-4296-A2CA-CA356FCFDCF4}" type="presParOf" srcId="{A35BD108-E165-4857-BEE2-BB806DE12A29}" destId="{151A6BDD-6B30-4A4A-BFA8-DEECA2639CA0}" srcOrd="3" destOrd="0" presId="urn:microsoft.com/office/officeart/2005/8/layout/vList5"/>
    <dgm:cxn modelId="{6777F1ED-DA7D-4471-B3C9-D4AF56CB1BC3}" type="presParOf" srcId="{A35BD108-E165-4857-BEE2-BB806DE12A29}" destId="{C3E5CB49-4E57-42E7-A34A-4A0649B04A3E}" srcOrd="4" destOrd="0" presId="urn:microsoft.com/office/officeart/2005/8/layout/vList5"/>
    <dgm:cxn modelId="{6AF2D795-8ADC-4011-9C6C-77EEA859872C}" type="presParOf" srcId="{C3E5CB49-4E57-42E7-A34A-4A0649B04A3E}" destId="{E6603E8B-3217-4E59-A669-6DF564A58292}" srcOrd="0" destOrd="0" presId="urn:microsoft.com/office/officeart/2005/8/layout/vList5"/>
    <dgm:cxn modelId="{2FCED3AE-AE01-4FA3-8342-1504DCD0A0C8}" type="presParOf" srcId="{C3E5CB49-4E57-42E7-A34A-4A0649B04A3E}" destId="{B6DD6C5D-5B73-499C-8DC0-FCFE9E6057B3}" srcOrd="1" destOrd="0" presId="urn:microsoft.com/office/officeart/2005/8/layout/vList5"/>
    <dgm:cxn modelId="{675D50A4-F914-47E7-94D4-24E30D9EBF34}" type="presParOf" srcId="{A35BD108-E165-4857-BEE2-BB806DE12A29}" destId="{7287D56D-D2FE-4250-9A75-764B05F6387D}" srcOrd="5" destOrd="0" presId="urn:microsoft.com/office/officeart/2005/8/layout/vList5"/>
    <dgm:cxn modelId="{355E1706-7EDF-4D72-9C22-7E545F0543DF}" type="presParOf" srcId="{A35BD108-E165-4857-BEE2-BB806DE12A29}" destId="{B382AE06-FF9A-4140-87A8-86365D2C8F2D}" srcOrd="6" destOrd="0" presId="urn:microsoft.com/office/officeart/2005/8/layout/vList5"/>
    <dgm:cxn modelId="{16E8B3C1-E4BF-4620-A804-0A553C94D2D2}" type="presParOf" srcId="{B382AE06-FF9A-4140-87A8-86365D2C8F2D}" destId="{E7C805D9-26C3-4263-82C8-C5AB9EB10AF0}" srcOrd="0" destOrd="0" presId="urn:microsoft.com/office/officeart/2005/8/layout/vList5"/>
    <dgm:cxn modelId="{17C54FD3-3F89-4923-B586-30F7F6966BB8}" type="presParOf" srcId="{B382AE06-FF9A-4140-87A8-86365D2C8F2D}" destId="{C04EDCD1-EA9E-43B2-8067-362F5CD14635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F49DFDA-DBCA-450E-B414-91D2C2F11304}" type="doc">
      <dgm:prSet loTypeId="urn:microsoft.com/office/officeart/2005/8/layout/cycle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E9CDE40E-1B13-4B9A-B10E-FE2B2F432893}">
      <dgm:prSet phldrT="[Text]" custT="1"/>
      <dgm:spPr/>
      <dgm:t>
        <a:bodyPr/>
        <a:lstStyle/>
        <a:p>
          <a:r>
            <a:rPr lang="cs-CZ" sz="1800" dirty="0" smtClean="0"/>
            <a:t>Surovinová krize</a:t>
          </a:r>
          <a:endParaRPr lang="cs-CZ" sz="1800" dirty="0"/>
        </a:p>
      </dgm:t>
    </dgm:pt>
    <dgm:pt modelId="{34BEB60B-80FC-4E16-96B3-3125058281B9}" type="parTrans" cxnId="{F2A78F4D-2802-41A4-ADFE-FADB95AD0572}">
      <dgm:prSet/>
      <dgm:spPr/>
      <dgm:t>
        <a:bodyPr/>
        <a:lstStyle/>
        <a:p>
          <a:endParaRPr lang="cs-CZ"/>
        </a:p>
      </dgm:t>
    </dgm:pt>
    <dgm:pt modelId="{FBB26E76-08AC-4F76-A657-D8EE14555FF7}" type="sibTrans" cxnId="{F2A78F4D-2802-41A4-ADFE-FADB95AD0572}">
      <dgm:prSet/>
      <dgm:spPr/>
      <dgm:t>
        <a:bodyPr/>
        <a:lstStyle/>
        <a:p>
          <a:endParaRPr lang="cs-CZ"/>
        </a:p>
      </dgm:t>
    </dgm:pt>
    <dgm:pt modelId="{830FB696-975C-4D0B-81B0-10846D22ACFE}">
      <dgm:prSet phldrT="[Text]"/>
      <dgm:spPr/>
      <dgm:t>
        <a:bodyPr/>
        <a:lstStyle/>
        <a:p>
          <a:r>
            <a:rPr lang="cs-CZ" dirty="0" smtClean="0"/>
            <a:t>Terorismus</a:t>
          </a:r>
          <a:endParaRPr lang="cs-CZ" dirty="0"/>
        </a:p>
      </dgm:t>
    </dgm:pt>
    <dgm:pt modelId="{D04CB1DA-00F5-45B3-A360-398E376A4B02}" type="parTrans" cxnId="{1A841F75-3385-4CD4-9B84-83BD1068DBA2}">
      <dgm:prSet/>
      <dgm:spPr/>
      <dgm:t>
        <a:bodyPr/>
        <a:lstStyle/>
        <a:p>
          <a:endParaRPr lang="cs-CZ"/>
        </a:p>
      </dgm:t>
    </dgm:pt>
    <dgm:pt modelId="{CF960924-DB3B-42C1-B26B-CD6D53190BAF}" type="sibTrans" cxnId="{1A841F75-3385-4CD4-9B84-83BD1068DBA2}">
      <dgm:prSet/>
      <dgm:spPr/>
      <dgm:t>
        <a:bodyPr/>
        <a:lstStyle/>
        <a:p>
          <a:endParaRPr lang="cs-CZ"/>
        </a:p>
      </dgm:t>
    </dgm:pt>
    <dgm:pt modelId="{0ECFD4D7-4148-4C44-A436-2B5A5305445E}">
      <dgm:prSet phldrT="[Text]"/>
      <dgm:spPr/>
      <dgm:t>
        <a:bodyPr/>
        <a:lstStyle/>
        <a:p>
          <a:r>
            <a:rPr lang="cs-CZ" dirty="0" smtClean="0"/>
            <a:t>Válečné konflikty</a:t>
          </a:r>
          <a:endParaRPr lang="cs-CZ" dirty="0"/>
        </a:p>
      </dgm:t>
    </dgm:pt>
    <dgm:pt modelId="{F33E9F28-F34A-4356-BAE3-C2A6E2111AF4}" type="parTrans" cxnId="{AF24FCAA-D9FE-42CC-8DCE-1224D281698E}">
      <dgm:prSet/>
      <dgm:spPr/>
      <dgm:t>
        <a:bodyPr/>
        <a:lstStyle/>
        <a:p>
          <a:endParaRPr lang="cs-CZ"/>
        </a:p>
      </dgm:t>
    </dgm:pt>
    <dgm:pt modelId="{49949C71-C7BF-47E4-8E35-C7425D09DB92}" type="sibTrans" cxnId="{AF24FCAA-D9FE-42CC-8DCE-1224D281698E}">
      <dgm:prSet/>
      <dgm:spPr/>
      <dgm:t>
        <a:bodyPr/>
        <a:lstStyle/>
        <a:p>
          <a:endParaRPr lang="cs-CZ"/>
        </a:p>
      </dgm:t>
    </dgm:pt>
    <dgm:pt modelId="{C60ED934-C3D6-4F51-A009-DCE5D8E4FFD7}">
      <dgm:prSet phldrT="[Text]"/>
      <dgm:spPr/>
      <dgm:t>
        <a:bodyPr/>
        <a:lstStyle/>
        <a:p>
          <a:r>
            <a:rPr lang="cs-CZ" dirty="0" smtClean="0"/>
            <a:t>Přelidnění</a:t>
          </a:r>
          <a:endParaRPr lang="cs-CZ" dirty="0"/>
        </a:p>
      </dgm:t>
    </dgm:pt>
    <dgm:pt modelId="{D90179AB-3A1B-4DEF-8319-312F08F92432}" type="parTrans" cxnId="{2C229595-CA57-47F9-B359-77370B3F6B57}">
      <dgm:prSet/>
      <dgm:spPr/>
      <dgm:t>
        <a:bodyPr/>
        <a:lstStyle/>
        <a:p>
          <a:endParaRPr lang="cs-CZ"/>
        </a:p>
      </dgm:t>
    </dgm:pt>
    <dgm:pt modelId="{3C10F9E6-3C30-4127-B0E2-9D136BAA9D2D}" type="sibTrans" cxnId="{2C229595-CA57-47F9-B359-77370B3F6B57}">
      <dgm:prSet/>
      <dgm:spPr/>
      <dgm:t>
        <a:bodyPr/>
        <a:lstStyle/>
        <a:p>
          <a:endParaRPr lang="cs-CZ"/>
        </a:p>
      </dgm:t>
    </dgm:pt>
    <dgm:pt modelId="{F9E0D4C9-FF93-4746-ABD3-98DA1866ABE7}">
      <dgm:prSet phldrT="[Text]" custT="1"/>
      <dgm:spPr/>
      <dgm:t>
        <a:bodyPr/>
        <a:lstStyle/>
        <a:p>
          <a:r>
            <a:rPr lang="cs-CZ" sz="1800" dirty="0" smtClean="0"/>
            <a:t>Znečištění</a:t>
          </a:r>
          <a:r>
            <a:rPr lang="cs-CZ" sz="1300" dirty="0" smtClean="0"/>
            <a:t> </a:t>
          </a:r>
          <a:r>
            <a:rPr lang="cs-CZ" sz="1800" dirty="0" smtClean="0"/>
            <a:t>prostředí</a:t>
          </a:r>
          <a:endParaRPr lang="cs-CZ" sz="1800" dirty="0"/>
        </a:p>
      </dgm:t>
    </dgm:pt>
    <dgm:pt modelId="{2AB2E990-BC4E-4F0A-BA83-9BFB112C01B8}" type="parTrans" cxnId="{CBFB3284-5AE9-4D48-8505-8333AF3CDDB7}">
      <dgm:prSet/>
      <dgm:spPr/>
      <dgm:t>
        <a:bodyPr/>
        <a:lstStyle/>
        <a:p>
          <a:endParaRPr lang="cs-CZ"/>
        </a:p>
      </dgm:t>
    </dgm:pt>
    <dgm:pt modelId="{5516A5FB-CE21-4D74-A0DD-2F2D70C1E5E8}" type="sibTrans" cxnId="{CBFB3284-5AE9-4D48-8505-8333AF3CDDB7}">
      <dgm:prSet/>
      <dgm:spPr/>
      <dgm:t>
        <a:bodyPr/>
        <a:lstStyle/>
        <a:p>
          <a:endParaRPr lang="cs-CZ"/>
        </a:p>
      </dgm:t>
    </dgm:pt>
    <dgm:pt modelId="{740BF323-933C-42BE-8166-550D90B16AAE}">
      <dgm:prSet custT="1"/>
      <dgm:spPr/>
      <dgm:t>
        <a:bodyPr/>
        <a:lstStyle/>
        <a:p>
          <a:r>
            <a:rPr lang="cs-CZ" sz="1800" dirty="0" smtClean="0"/>
            <a:t>Energetická krize</a:t>
          </a:r>
          <a:endParaRPr lang="cs-CZ" sz="1800" dirty="0"/>
        </a:p>
      </dgm:t>
    </dgm:pt>
    <dgm:pt modelId="{58B27BD5-3D38-4F74-A544-DC9D21FDEB2A}" type="parTrans" cxnId="{21193980-B954-4019-8FFA-E7BC9513F75A}">
      <dgm:prSet/>
      <dgm:spPr/>
      <dgm:t>
        <a:bodyPr/>
        <a:lstStyle/>
        <a:p>
          <a:endParaRPr lang="cs-CZ"/>
        </a:p>
      </dgm:t>
    </dgm:pt>
    <dgm:pt modelId="{E9698149-BB31-41CB-AC15-A1DC86E67568}" type="sibTrans" cxnId="{21193980-B954-4019-8FFA-E7BC9513F75A}">
      <dgm:prSet/>
      <dgm:spPr/>
      <dgm:t>
        <a:bodyPr/>
        <a:lstStyle/>
        <a:p>
          <a:endParaRPr lang="cs-CZ"/>
        </a:p>
      </dgm:t>
    </dgm:pt>
    <dgm:pt modelId="{EA04088A-0111-4BEB-BBDD-EA3FD6F37CD3}">
      <dgm:prSet custT="1"/>
      <dgm:spPr/>
      <dgm:t>
        <a:bodyPr/>
        <a:lstStyle/>
        <a:p>
          <a:r>
            <a:rPr lang="cs-CZ" sz="1800" dirty="0" smtClean="0"/>
            <a:t>Znečištění vody a světového oceánu</a:t>
          </a:r>
          <a:endParaRPr lang="cs-CZ" sz="1800" dirty="0"/>
        </a:p>
      </dgm:t>
    </dgm:pt>
    <dgm:pt modelId="{ED3B3870-2DC4-4C9D-894C-740AA806F128}" type="parTrans" cxnId="{13014A43-9FB7-40B2-A970-38C5F6D7EBB8}">
      <dgm:prSet/>
      <dgm:spPr/>
      <dgm:t>
        <a:bodyPr/>
        <a:lstStyle/>
        <a:p>
          <a:endParaRPr lang="cs-CZ"/>
        </a:p>
      </dgm:t>
    </dgm:pt>
    <dgm:pt modelId="{4DEE1626-CAEC-42F8-ADFE-A29DDFBA13C4}" type="sibTrans" cxnId="{13014A43-9FB7-40B2-A970-38C5F6D7EBB8}">
      <dgm:prSet/>
      <dgm:spPr/>
      <dgm:t>
        <a:bodyPr/>
        <a:lstStyle/>
        <a:p>
          <a:endParaRPr lang="cs-CZ"/>
        </a:p>
      </dgm:t>
    </dgm:pt>
    <dgm:pt modelId="{98B4A734-B8C5-48E1-9AFF-B94FE7ED55B7}">
      <dgm:prSet/>
      <dgm:spPr/>
      <dgm:t>
        <a:bodyPr/>
        <a:lstStyle/>
        <a:p>
          <a:r>
            <a:rPr lang="cs-CZ" dirty="0" smtClean="0"/>
            <a:t>…….</a:t>
          </a:r>
          <a:endParaRPr lang="cs-CZ" dirty="0"/>
        </a:p>
      </dgm:t>
    </dgm:pt>
    <dgm:pt modelId="{48D9A9C6-5C5D-4D3B-96E8-2D57BFE5E3AB}" type="parTrans" cxnId="{338299AF-0557-4C9D-921C-A965EEE3718B}">
      <dgm:prSet/>
      <dgm:spPr/>
      <dgm:t>
        <a:bodyPr/>
        <a:lstStyle/>
        <a:p>
          <a:endParaRPr lang="cs-CZ"/>
        </a:p>
      </dgm:t>
    </dgm:pt>
    <dgm:pt modelId="{615F79D6-446D-4024-8A39-33EAC7443AF0}" type="sibTrans" cxnId="{338299AF-0557-4C9D-921C-A965EEE3718B}">
      <dgm:prSet/>
      <dgm:spPr/>
      <dgm:t>
        <a:bodyPr/>
        <a:lstStyle/>
        <a:p>
          <a:endParaRPr lang="cs-CZ"/>
        </a:p>
      </dgm:t>
    </dgm:pt>
    <dgm:pt modelId="{9051892B-FA69-4AFB-B204-DAD89DCE2356}" type="pres">
      <dgm:prSet presAssocID="{EF49DFDA-DBCA-450E-B414-91D2C2F11304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B097E783-C8F4-41E0-9ACB-E54B76281E06}" type="pres">
      <dgm:prSet presAssocID="{E9CDE40E-1B13-4B9A-B10E-FE2B2F432893}" presName="node" presStyleLbl="node1" presStyleIdx="0" presStyleCnt="8" custScaleX="161385" custScaleY="16552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D55F88F9-A8CA-4218-A38E-B36B1BE9967D}" type="pres">
      <dgm:prSet presAssocID="{E9CDE40E-1B13-4B9A-B10E-FE2B2F432893}" presName="spNode" presStyleCnt="0"/>
      <dgm:spPr/>
    </dgm:pt>
    <dgm:pt modelId="{662BB315-65C1-4164-91B2-E813BB71703E}" type="pres">
      <dgm:prSet presAssocID="{FBB26E76-08AC-4F76-A657-D8EE14555FF7}" presName="sibTrans" presStyleLbl="sibTrans1D1" presStyleIdx="0" presStyleCnt="8"/>
      <dgm:spPr/>
      <dgm:t>
        <a:bodyPr/>
        <a:lstStyle/>
        <a:p>
          <a:endParaRPr lang="cs-CZ"/>
        </a:p>
      </dgm:t>
    </dgm:pt>
    <dgm:pt modelId="{0B0CF27E-C3DB-49C8-993F-0795A944B982}" type="pres">
      <dgm:prSet presAssocID="{740BF323-933C-42BE-8166-550D90B16AAE}" presName="node" presStyleLbl="node1" presStyleIdx="1" presStyleCnt="8" custScaleX="161385" custScaleY="16552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95745E2B-EC91-4824-8155-2D98586A2D22}" type="pres">
      <dgm:prSet presAssocID="{740BF323-933C-42BE-8166-550D90B16AAE}" presName="spNode" presStyleCnt="0"/>
      <dgm:spPr/>
    </dgm:pt>
    <dgm:pt modelId="{D4FE9C5E-2B3C-424A-B6BC-93B177AC743B}" type="pres">
      <dgm:prSet presAssocID="{E9698149-BB31-41CB-AC15-A1DC86E67568}" presName="sibTrans" presStyleLbl="sibTrans1D1" presStyleIdx="1" presStyleCnt="8"/>
      <dgm:spPr/>
      <dgm:t>
        <a:bodyPr/>
        <a:lstStyle/>
        <a:p>
          <a:endParaRPr lang="cs-CZ"/>
        </a:p>
      </dgm:t>
    </dgm:pt>
    <dgm:pt modelId="{67047899-E0A8-4BED-890C-CECF46E3A6E1}" type="pres">
      <dgm:prSet presAssocID="{EA04088A-0111-4BEB-BBDD-EA3FD6F37CD3}" presName="node" presStyleLbl="node1" presStyleIdx="2" presStyleCnt="8" custScaleX="161385" custScaleY="16552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6D45DA96-DAFD-46F1-958F-40E33B929BB9}" type="pres">
      <dgm:prSet presAssocID="{EA04088A-0111-4BEB-BBDD-EA3FD6F37CD3}" presName="spNode" presStyleCnt="0"/>
      <dgm:spPr/>
    </dgm:pt>
    <dgm:pt modelId="{637D80DD-E86D-44F1-9FA9-E369DEA870C3}" type="pres">
      <dgm:prSet presAssocID="{4DEE1626-CAEC-42F8-ADFE-A29DDFBA13C4}" presName="sibTrans" presStyleLbl="sibTrans1D1" presStyleIdx="2" presStyleCnt="8"/>
      <dgm:spPr/>
      <dgm:t>
        <a:bodyPr/>
        <a:lstStyle/>
        <a:p>
          <a:endParaRPr lang="cs-CZ"/>
        </a:p>
      </dgm:t>
    </dgm:pt>
    <dgm:pt modelId="{B4E5E6A4-EBFB-413E-99CA-F6AB27CD4FF6}" type="pres">
      <dgm:prSet presAssocID="{98B4A734-B8C5-48E1-9AFF-B94FE7ED55B7}" presName="node" presStyleLbl="node1" presStyleIdx="3" presStyleCnt="8" custScaleX="161385" custScaleY="16552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B40DF568-F1DF-4CC5-851C-180D30837E4A}" type="pres">
      <dgm:prSet presAssocID="{98B4A734-B8C5-48E1-9AFF-B94FE7ED55B7}" presName="spNode" presStyleCnt="0"/>
      <dgm:spPr/>
    </dgm:pt>
    <dgm:pt modelId="{AD95EC97-D283-4547-8F45-22D73DC1A4A0}" type="pres">
      <dgm:prSet presAssocID="{615F79D6-446D-4024-8A39-33EAC7443AF0}" presName="sibTrans" presStyleLbl="sibTrans1D1" presStyleIdx="3" presStyleCnt="8"/>
      <dgm:spPr/>
      <dgm:t>
        <a:bodyPr/>
        <a:lstStyle/>
        <a:p>
          <a:endParaRPr lang="cs-CZ"/>
        </a:p>
      </dgm:t>
    </dgm:pt>
    <dgm:pt modelId="{747F5DC7-A038-441C-933C-15F549F482F5}" type="pres">
      <dgm:prSet presAssocID="{830FB696-975C-4D0B-81B0-10846D22ACFE}" presName="node" presStyleLbl="node1" presStyleIdx="4" presStyleCnt="8" custScaleX="164972" custScaleY="16552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0C39BF73-48AB-4DCD-8948-12D825B3BE89}" type="pres">
      <dgm:prSet presAssocID="{830FB696-975C-4D0B-81B0-10846D22ACFE}" presName="spNode" presStyleCnt="0"/>
      <dgm:spPr/>
    </dgm:pt>
    <dgm:pt modelId="{4E107CCD-BF10-4B5C-8B5A-FF7017509009}" type="pres">
      <dgm:prSet presAssocID="{CF960924-DB3B-42C1-B26B-CD6D53190BAF}" presName="sibTrans" presStyleLbl="sibTrans1D1" presStyleIdx="4" presStyleCnt="8"/>
      <dgm:spPr/>
      <dgm:t>
        <a:bodyPr/>
        <a:lstStyle/>
        <a:p>
          <a:endParaRPr lang="cs-CZ"/>
        </a:p>
      </dgm:t>
    </dgm:pt>
    <dgm:pt modelId="{266D24B7-C9E2-460E-9231-1348CD0E0ED5}" type="pres">
      <dgm:prSet presAssocID="{0ECFD4D7-4148-4C44-A436-2B5A5305445E}" presName="node" presStyleLbl="node1" presStyleIdx="5" presStyleCnt="8" custScaleX="161385" custScaleY="16552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59E2B255-B2B5-4C72-906A-37B289853060}" type="pres">
      <dgm:prSet presAssocID="{0ECFD4D7-4148-4C44-A436-2B5A5305445E}" presName="spNode" presStyleCnt="0"/>
      <dgm:spPr/>
    </dgm:pt>
    <dgm:pt modelId="{6711B78E-CB15-46B2-B3E5-D01DF3951577}" type="pres">
      <dgm:prSet presAssocID="{49949C71-C7BF-47E4-8E35-C7425D09DB92}" presName="sibTrans" presStyleLbl="sibTrans1D1" presStyleIdx="5" presStyleCnt="8"/>
      <dgm:spPr/>
      <dgm:t>
        <a:bodyPr/>
        <a:lstStyle/>
        <a:p>
          <a:endParaRPr lang="cs-CZ"/>
        </a:p>
      </dgm:t>
    </dgm:pt>
    <dgm:pt modelId="{C4358A0F-E4D9-4C80-889C-EFD12AC68FBF}" type="pres">
      <dgm:prSet presAssocID="{C60ED934-C3D6-4F51-A009-DCE5D8E4FFD7}" presName="node" presStyleLbl="node1" presStyleIdx="6" presStyleCnt="8" custScaleX="161385" custScaleY="16552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1122FDCB-FCD8-4F2C-87AB-94ECE885DB3D}" type="pres">
      <dgm:prSet presAssocID="{C60ED934-C3D6-4F51-A009-DCE5D8E4FFD7}" presName="spNode" presStyleCnt="0"/>
      <dgm:spPr/>
    </dgm:pt>
    <dgm:pt modelId="{D6F1E04D-99A2-42FE-87C0-B0E8E2F5D07E}" type="pres">
      <dgm:prSet presAssocID="{3C10F9E6-3C30-4127-B0E2-9D136BAA9D2D}" presName="sibTrans" presStyleLbl="sibTrans1D1" presStyleIdx="6" presStyleCnt="8"/>
      <dgm:spPr/>
      <dgm:t>
        <a:bodyPr/>
        <a:lstStyle/>
        <a:p>
          <a:endParaRPr lang="cs-CZ"/>
        </a:p>
      </dgm:t>
    </dgm:pt>
    <dgm:pt modelId="{5DBC11A6-BA1C-4187-AE1E-10218605526F}" type="pres">
      <dgm:prSet presAssocID="{F9E0D4C9-FF93-4746-ABD3-98DA1866ABE7}" presName="node" presStyleLbl="node1" presStyleIdx="7" presStyleCnt="8" custScaleX="161385" custScaleY="16552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314B3508-D233-423E-BF6F-CC5C50631CB1}" type="pres">
      <dgm:prSet presAssocID="{F9E0D4C9-FF93-4746-ABD3-98DA1866ABE7}" presName="spNode" presStyleCnt="0"/>
      <dgm:spPr/>
    </dgm:pt>
    <dgm:pt modelId="{31211B31-5D7F-41D0-9D70-299A5AB7D2E7}" type="pres">
      <dgm:prSet presAssocID="{5516A5FB-CE21-4D74-A0DD-2F2D70C1E5E8}" presName="sibTrans" presStyleLbl="sibTrans1D1" presStyleIdx="7" presStyleCnt="8"/>
      <dgm:spPr/>
      <dgm:t>
        <a:bodyPr/>
        <a:lstStyle/>
        <a:p>
          <a:endParaRPr lang="cs-CZ"/>
        </a:p>
      </dgm:t>
    </dgm:pt>
  </dgm:ptLst>
  <dgm:cxnLst>
    <dgm:cxn modelId="{DF291256-0DA3-462B-8A4B-CA0A7D53C75C}" type="presOf" srcId="{5516A5FB-CE21-4D74-A0DD-2F2D70C1E5E8}" destId="{31211B31-5D7F-41D0-9D70-299A5AB7D2E7}" srcOrd="0" destOrd="0" presId="urn:microsoft.com/office/officeart/2005/8/layout/cycle6"/>
    <dgm:cxn modelId="{807B84F8-D120-44BB-AA14-DFF7A3D4B12F}" type="presOf" srcId="{740BF323-933C-42BE-8166-550D90B16AAE}" destId="{0B0CF27E-C3DB-49C8-993F-0795A944B982}" srcOrd="0" destOrd="0" presId="urn:microsoft.com/office/officeart/2005/8/layout/cycle6"/>
    <dgm:cxn modelId="{8D30D9FF-3349-4892-B8A0-A7EBCE39EC8F}" type="presOf" srcId="{FBB26E76-08AC-4F76-A657-D8EE14555FF7}" destId="{662BB315-65C1-4164-91B2-E813BB71703E}" srcOrd="0" destOrd="0" presId="urn:microsoft.com/office/officeart/2005/8/layout/cycle6"/>
    <dgm:cxn modelId="{707091E2-4961-45AF-BDAA-E899661AE927}" type="presOf" srcId="{EA04088A-0111-4BEB-BBDD-EA3FD6F37CD3}" destId="{67047899-E0A8-4BED-890C-CECF46E3A6E1}" srcOrd="0" destOrd="0" presId="urn:microsoft.com/office/officeart/2005/8/layout/cycle6"/>
    <dgm:cxn modelId="{0DBDA9A2-16E0-4036-91E2-EBB9270735C7}" type="presOf" srcId="{615F79D6-446D-4024-8A39-33EAC7443AF0}" destId="{AD95EC97-D283-4547-8F45-22D73DC1A4A0}" srcOrd="0" destOrd="0" presId="urn:microsoft.com/office/officeart/2005/8/layout/cycle6"/>
    <dgm:cxn modelId="{6071D6AD-8DE4-45F0-B24D-62EB969FA900}" type="presOf" srcId="{EF49DFDA-DBCA-450E-B414-91D2C2F11304}" destId="{9051892B-FA69-4AFB-B204-DAD89DCE2356}" srcOrd="0" destOrd="0" presId="urn:microsoft.com/office/officeart/2005/8/layout/cycle6"/>
    <dgm:cxn modelId="{1A841F75-3385-4CD4-9B84-83BD1068DBA2}" srcId="{EF49DFDA-DBCA-450E-B414-91D2C2F11304}" destId="{830FB696-975C-4D0B-81B0-10846D22ACFE}" srcOrd="4" destOrd="0" parTransId="{D04CB1DA-00F5-45B3-A360-398E376A4B02}" sibTransId="{CF960924-DB3B-42C1-B26B-CD6D53190BAF}"/>
    <dgm:cxn modelId="{42C7CCEF-0B9A-46A1-9E59-0D94D103626B}" type="presOf" srcId="{F9E0D4C9-FF93-4746-ABD3-98DA1866ABE7}" destId="{5DBC11A6-BA1C-4187-AE1E-10218605526F}" srcOrd="0" destOrd="0" presId="urn:microsoft.com/office/officeart/2005/8/layout/cycle6"/>
    <dgm:cxn modelId="{338299AF-0557-4C9D-921C-A965EEE3718B}" srcId="{EF49DFDA-DBCA-450E-B414-91D2C2F11304}" destId="{98B4A734-B8C5-48E1-9AFF-B94FE7ED55B7}" srcOrd="3" destOrd="0" parTransId="{48D9A9C6-5C5D-4D3B-96E8-2D57BFE5E3AB}" sibTransId="{615F79D6-446D-4024-8A39-33EAC7443AF0}"/>
    <dgm:cxn modelId="{D83678CD-00B4-4385-9FCE-DD5714C6AD5A}" type="presOf" srcId="{0ECFD4D7-4148-4C44-A436-2B5A5305445E}" destId="{266D24B7-C9E2-460E-9231-1348CD0E0ED5}" srcOrd="0" destOrd="0" presId="urn:microsoft.com/office/officeart/2005/8/layout/cycle6"/>
    <dgm:cxn modelId="{4D9CA731-B138-40FC-A713-CBCE6EF1E5A6}" type="presOf" srcId="{3C10F9E6-3C30-4127-B0E2-9D136BAA9D2D}" destId="{D6F1E04D-99A2-42FE-87C0-B0E8E2F5D07E}" srcOrd="0" destOrd="0" presId="urn:microsoft.com/office/officeart/2005/8/layout/cycle6"/>
    <dgm:cxn modelId="{13014A43-9FB7-40B2-A970-38C5F6D7EBB8}" srcId="{EF49DFDA-DBCA-450E-B414-91D2C2F11304}" destId="{EA04088A-0111-4BEB-BBDD-EA3FD6F37CD3}" srcOrd="2" destOrd="0" parTransId="{ED3B3870-2DC4-4C9D-894C-740AA806F128}" sibTransId="{4DEE1626-CAEC-42F8-ADFE-A29DDFBA13C4}"/>
    <dgm:cxn modelId="{21193980-B954-4019-8FFA-E7BC9513F75A}" srcId="{EF49DFDA-DBCA-450E-B414-91D2C2F11304}" destId="{740BF323-933C-42BE-8166-550D90B16AAE}" srcOrd="1" destOrd="0" parTransId="{58B27BD5-3D38-4F74-A544-DC9D21FDEB2A}" sibTransId="{E9698149-BB31-41CB-AC15-A1DC86E67568}"/>
    <dgm:cxn modelId="{4BE6E45A-2F24-4668-8F24-90341E360EA4}" type="presOf" srcId="{49949C71-C7BF-47E4-8E35-C7425D09DB92}" destId="{6711B78E-CB15-46B2-B3E5-D01DF3951577}" srcOrd="0" destOrd="0" presId="urn:microsoft.com/office/officeart/2005/8/layout/cycle6"/>
    <dgm:cxn modelId="{F2A78F4D-2802-41A4-ADFE-FADB95AD0572}" srcId="{EF49DFDA-DBCA-450E-B414-91D2C2F11304}" destId="{E9CDE40E-1B13-4B9A-B10E-FE2B2F432893}" srcOrd="0" destOrd="0" parTransId="{34BEB60B-80FC-4E16-96B3-3125058281B9}" sibTransId="{FBB26E76-08AC-4F76-A657-D8EE14555FF7}"/>
    <dgm:cxn modelId="{3D0D6B5A-17DB-4D0B-8153-CC02C8115B89}" type="presOf" srcId="{E9CDE40E-1B13-4B9A-B10E-FE2B2F432893}" destId="{B097E783-C8F4-41E0-9ACB-E54B76281E06}" srcOrd="0" destOrd="0" presId="urn:microsoft.com/office/officeart/2005/8/layout/cycle6"/>
    <dgm:cxn modelId="{F8584753-ECD5-4CC3-A865-B9CA948D7EF1}" type="presOf" srcId="{CF960924-DB3B-42C1-B26B-CD6D53190BAF}" destId="{4E107CCD-BF10-4B5C-8B5A-FF7017509009}" srcOrd="0" destOrd="0" presId="urn:microsoft.com/office/officeart/2005/8/layout/cycle6"/>
    <dgm:cxn modelId="{AF24FCAA-D9FE-42CC-8DCE-1224D281698E}" srcId="{EF49DFDA-DBCA-450E-B414-91D2C2F11304}" destId="{0ECFD4D7-4148-4C44-A436-2B5A5305445E}" srcOrd="5" destOrd="0" parTransId="{F33E9F28-F34A-4356-BAE3-C2A6E2111AF4}" sibTransId="{49949C71-C7BF-47E4-8E35-C7425D09DB92}"/>
    <dgm:cxn modelId="{901B9FAD-63F9-4584-9912-176DE1773805}" type="presOf" srcId="{C60ED934-C3D6-4F51-A009-DCE5D8E4FFD7}" destId="{C4358A0F-E4D9-4C80-889C-EFD12AC68FBF}" srcOrd="0" destOrd="0" presId="urn:microsoft.com/office/officeart/2005/8/layout/cycle6"/>
    <dgm:cxn modelId="{B24752F5-A3F2-493F-9071-28D198770792}" type="presOf" srcId="{E9698149-BB31-41CB-AC15-A1DC86E67568}" destId="{D4FE9C5E-2B3C-424A-B6BC-93B177AC743B}" srcOrd="0" destOrd="0" presId="urn:microsoft.com/office/officeart/2005/8/layout/cycle6"/>
    <dgm:cxn modelId="{5E47B0E2-CF2E-4E91-85B7-E4692C683100}" type="presOf" srcId="{98B4A734-B8C5-48E1-9AFF-B94FE7ED55B7}" destId="{B4E5E6A4-EBFB-413E-99CA-F6AB27CD4FF6}" srcOrd="0" destOrd="0" presId="urn:microsoft.com/office/officeart/2005/8/layout/cycle6"/>
    <dgm:cxn modelId="{CBFB3284-5AE9-4D48-8505-8333AF3CDDB7}" srcId="{EF49DFDA-DBCA-450E-B414-91D2C2F11304}" destId="{F9E0D4C9-FF93-4746-ABD3-98DA1866ABE7}" srcOrd="7" destOrd="0" parTransId="{2AB2E990-BC4E-4F0A-BA83-9BFB112C01B8}" sibTransId="{5516A5FB-CE21-4D74-A0DD-2F2D70C1E5E8}"/>
    <dgm:cxn modelId="{B600882C-6A49-4D1A-ABDC-4EFF81F4F52C}" type="presOf" srcId="{4DEE1626-CAEC-42F8-ADFE-A29DDFBA13C4}" destId="{637D80DD-E86D-44F1-9FA9-E369DEA870C3}" srcOrd="0" destOrd="0" presId="urn:microsoft.com/office/officeart/2005/8/layout/cycle6"/>
    <dgm:cxn modelId="{2C229595-CA57-47F9-B359-77370B3F6B57}" srcId="{EF49DFDA-DBCA-450E-B414-91D2C2F11304}" destId="{C60ED934-C3D6-4F51-A009-DCE5D8E4FFD7}" srcOrd="6" destOrd="0" parTransId="{D90179AB-3A1B-4DEF-8319-312F08F92432}" sibTransId="{3C10F9E6-3C30-4127-B0E2-9D136BAA9D2D}"/>
    <dgm:cxn modelId="{E349A826-A09F-4FFB-AFC7-DC00AEDA0024}" type="presOf" srcId="{830FB696-975C-4D0B-81B0-10846D22ACFE}" destId="{747F5DC7-A038-441C-933C-15F549F482F5}" srcOrd="0" destOrd="0" presId="urn:microsoft.com/office/officeart/2005/8/layout/cycle6"/>
    <dgm:cxn modelId="{403F3C07-2838-4CF1-AB1A-DACD9416EC29}" type="presParOf" srcId="{9051892B-FA69-4AFB-B204-DAD89DCE2356}" destId="{B097E783-C8F4-41E0-9ACB-E54B76281E06}" srcOrd="0" destOrd="0" presId="urn:microsoft.com/office/officeart/2005/8/layout/cycle6"/>
    <dgm:cxn modelId="{D9754ABE-6FFA-4610-81F8-AE7F4EFD2D59}" type="presParOf" srcId="{9051892B-FA69-4AFB-B204-DAD89DCE2356}" destId="{D55F88F9-A8CA-4218-A38E-B36B1BE9967D}" srcOrd="1" destOrd="0" presId="urn:microsoft.com/office/officeart/2005/8/layout/cycle6"/>
    <dgm:cxn modelId="{7A328941-3A98-48D6-8CA7-6440FE27320D}" type="presParOf" srcId="{9051892B-FA69-4AFB-B204-DAD89DCE2356}" destId="{662BB315-65C1-4164-91B2-E813BB71703E}" srcOrd="2" destOrd="0" presId="urn:microsoft.com/office/officeart/2005/8/layout/cycle6"/>
    <dgm:cxn modelId="{856B28FB-F40B-4DDC-AD6A-25C4E46BAD43}" type="presParOf" srcId="{9051892B-FA69-4AFB-B204-DAD89DCE2356}" destId="{0B0CF27E-C3DB-49C8-993F-0795A944B982}" srcOrd="3" destOrd="0" presId="urn:microsoft.com/office/officeart/2005/8/layout/cycle6"/>
    <dgm:cxn modelId="{E9563AFB-DAE1-498F-9DDB-1BACFBD6C899}" type="presParOf" srcId="{9051892B-FA69-4AFB-B204-DAD89DCE2356}" destId="{95745E2B-EC91-4824-8155-2D98586A2D22}" srcOrd="4" destOrd="0" presId="urn:microsoft.com/office/officeart/2005/8/layout/cycle6"/>
    <dgm:cxn modelId="{1903342F-EE15-4EA4-B04E-4068B65AA715}" type="presParOf" srcId="{9051892B-FA69-4AFB-B204-DAD89DCE2356}" destId="{D4FE9C5E-2B3C-424A-B6BC-93B177AC743B}" srcOrd="5" destOrd="0" presId="urn:microsoft.com/office/officeart/2005/8/layout/cycle6"/>
    <dgm:cxn modelId="{56E55C1F-771E-4DD7-9285-77240665DDD7}" type="presParOf" srcId="{9051892B-FA69-4AFB-B204-DAD89DCE2356}" destId="{67047899-E0A8-4BED-890C-CECF46E3A6E1}" srcOrd="6" destOrd="0" presId="urn:microsoft.com/office/officeart/2005/8/layout/cycle6"/>
    <dgm:cxn modelId="{98C5551A-0399-4B6B-956E-422C33442288}" type="presParOf" srcId="{9051892B-FA69-4AFB-B204-DAD89DCE2356}" destId="{6D45DA96-DAFD-46F1-958F-40E33B929BB9}" srcOrd="7" destOrd="0" presId="urn:microsoft.com/office/officeart/2005/8/layout/cycle6"/>
    <dgm:cxn modelId="{D05CB4CC-253B-415D-B5E8-CC41832A9B91}" type="presParOf" srcId="{9051892B-FA69-4AFB-B204-DAD89DCE2356}" destId="{637D80DD-E86D-44F1-9FA9-E369DEA870C3}" srcOrd="8" destOrd="0" presId="urn:microsoft.com/office/officeart/2005/8/layout/cycle6"/>
    <dgm:cxn modelId="{78578E35-A842-448A-B5B6-0812D3E98C1E}" type="presParOf" srcId="{9051892B-FA69-4AFB-B204-DAD89DCE2356}" destId="{B4E5E6A4-EBFB-413E-99CA-F6AB27CD4FF6}" srcOrd="9" destOrd="0" presId="urn:microsoft.com/office/officeart/2005/8/layout/cycle6"/>
    <dgm:cxn modelId="{FD418EA3-4407-4B8E-81CA-7268230A27F4}" type="presParOf" srcId="{9051892B-FA69-4AFB-B204-DAD89DCE2356}" destId="{B40DF568-F1DF-4CC5-851C-180D30837E4A}" srcOrd="10" destOrd="0" presId="urn:microsoft.com/office/officeart/2005/8/layout/cycle6"/>
    <dgm:cxn modelId="{855F7B3C-497C-4EAD-9AB8-F15A11FEC768}" type="presParOf" srcId="{9051892B-FA69-4AFB-B204-DAD89DCE2356}" destId="{AD95EC97-D283-4547-8F45-22D73DC1A4A0}" srcOrd="11" destOrd="0" presId="urn:microsoft.com/office/officeart/2005/8/layout/cycle6"/>
    <dgm:cxn modelId="{6973CFD0-C08C-4F5D-B76D-9777B981D546}" type="presParOf" srcId="{9051892B-FA69-4AFB-B204-DAD89DCE2356}" destId="{747F5DC7-A038-441C-933C-15F549F482F5}" srcOrd="12" destOrd="0" presId="urn:microsoft.com/office/officeart/2005/8/layout/cycle6"/>
    <dgm:cxn modelId="{C52E1BD5-82E7-4282-9909-22D82679A621}" type="presParOf" srcId="{9051892B-FA69-4AFB-B204-DAD89DCE2356}" destId="{0C39BF73-48AB-4DCD-8948-12D825B3BE89}" srcOrd="13" destOrd="0" presId="urn:microsoft.com/office/officeart/2005/8/layout/cycle6"/>
    <dgm:cxn modelId="{0CF4BB8A-B05D-4912-A276-410E858CF9E6}" type="presParOf" srcId="{9051892B-FA69-4AFB-B204-DAD89DCE2356}" destId="{4E107CCD-BF10-4B5C-8B5A-FF7017509009}" srcOrd="14" destOrd="0" presId="urn:microsoft.com/office/officeart/2005/8/layout/cycle6"/>
    <dgm:cxn modelId="{DE14CCF1-370B-475E-BE54-CFB975D243A1}" type="presParOf" srcId="{9051892B-FA69-4AFB-B204-DAD89DCE2356}" destId="{266D24B7-C9E2-460E-9231-1348CD0E0ED5}" srcOrd="15" destOrd="0" presId="urn:microsoft.com/office/officeart/2005/8/layout/cycle6"/>
    <dgm:cxn modelId="{4E15ABDD-290D-49DB-9235-533A62E07E03}" type="presParOf" srcId="{9051892B-FA69-4AFB-B204-DAD89DCE2356}" destId="{59E2B255-B2B5-4C72-906A-37B289853060}" srcOrd="16" destOrd="0" presId="urn:microsoft.com/office/officeart/2005/8/layout/cycle6"/>
    <dgm:cxn modelId="{3EC21800-3152-46EC-A206-2EA11EA90D10}" type="presParOf" srcId="{9051892B-FA69-4AFB-B204-DAD89DCE2356}" destId="{6711B78E-CB15-46B2-B3E5-D01DF3951577}" srcOrd="17" destOrd="0" presId="urn:microsoft.com/office/officeart/2005/8/layout/cycle6"/>
    <dgm:cxn modelId="{2AC4741C-CE41-4DAD-86EC-6AD6AD909097}" type="presParOf" srcId="{9051892B-FA69-4AFB-B204-DAD89DCE2356}" destId="{C4358A0F-E4D9-4C80-889C-EFD12AC68FBF}" srcOrd="18" destOrd="0" presId="urn:microsoft.com/office/officeart/2005/8/layout/cycle6"/>
    <dgm:cxn modelId="{50C32007-9FB3-4710-BBCF-C0CB3839E559}" type="presParOf" srcId="{9051892B-FA69-4AFB-B204-DAD89DCE2356}" destId="{1122FDCB-FCD8-4F2C-87AB-94ECE885DB3D}" srcOrd="19" destOrd="0" presId="urn:microsoft.com/office/officeart/2005/8/layout/cycle6"/>
    <dgm:cxn modelId="{C67A1F06-26A8-43F5-B0D0-1C57A95B0C40}" type="presParOf" srcId="{9051892B-FA69-4AFB-B204-DAD89DCE2356}" destId="{D6F1E04D-99A2-42FE-87C0-B0E8E2F5D07E}" srcOrd="20" destOrd="0" presId="urn:microsoft.com/office/officeart/2005/8/layout/cycle6"/>
    <dgm:cxn modelId="{7B71E55B-E01B-4DF8-A392-1FA025F91438}" type="presParOf" srcId="{9051892B-FA69-4AFB-B204-DAD89DCE2356}" destId="{5DBC11A6-BA1C-4187-AE1E-10218605526F}" srcOrd="21" destOrd="0" presId="urn:microsoft.com/office/officeart/2005/8/layout/cycle6"/>
    <dgm:cxn modelId="{13A3CBDE-DC45-4EDE-AF6D-D8EC311CABEE}" type="presParOf" srcId="{9051892B-FA69-4AFB-B204-DAD89DCE2356}" destId="{314B3508-D233-423E-BF6F-CC5C50631CB1}" srcOrd="22" destOrd="0" presId="urn:microsoft.com/office/officeart/2005/8/layout/cycle6"/>
    <dgm:cxn modelId="{5B46946E-2FD0-492D-9151-1C71105AF563}" type="presParOf" srcId="{9051892B-FA69-4AFB-B204-DAD89DCE2356}" destId="{31211B31-5D7F-41D0-9D70-299A5AB7D2E7}" srcOrd="23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955B19-FA38-46D5-9945-71AF27717770}">
      <dsp:nvSpPr>
        <dsp:cNvPr id="0" name=""/>
        <dsp:cNvSpPr/>
      </dsp:nvSpPr>
      <dsp:spPr>
        <a:xfrm rot="5400000">
          <a:off x="5005281" y="-1946050"/>
          <a:ext cx="1043516" cy="520192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500" kern="1200" dirty="0" smtClean="0"/>
            <a:t>Hydrosféra</a:t>
          </a:r>
          <a:endParaRPr lang="cs-CZ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500" kern="1200" dirty="0" smtClean="0"/>
            <a:t>Atmosféra</a:t>
          </a:r>
          <a:endParaRPr lang="cs-CZ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500" kern="1200" dirty="0" err="1" smtClean="0"/>
            <a:t>Pedosféra</a:t>
          </a:r>
          <a:endParaRPr lang="cs-CZ" sz="1500" kern="1200" dirty="0"/>
        </a:p>
      </dsp:txBody>
      <dsp:txXfrm rot="-5400000">
        <a:off x="2926079" y="184092"/>
        <a:ext cx="5150980" cy="941636"/>
      </dsp:txXfrm>
    </dsp:sp>
    <dsp:sp modelId="{04052FA1-60E6-45B9-9765-CBD9D8421BF5}">
      <dsp:nvSpPr>
        <dsp:cNvPr id="0" name=""/>
        <dsp:cNvSpPr/>
      </dsp:nvSpPr>
      <dsp:spPr>
        <a:xfrm>
          <a:off x="0" y="2711"/>
          <a:ext cx="2926080" cy="13043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72390" rIns="144780" bIns="7239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800" kern="1200" dirty="0" smtClean="0"/>
            <a:t>Znečištění prostředí</a:t>
          </a:r>
          <a:endParaRPr lang="cs-CZ" sz="3800" kern="1200" dirty="0"/>
        </a:p>
      </dsp:txBody>
      <dsp:txXfrm>
        <a:off x="63675" y="66386"/>
        <a:ext cx="2798730" cy="1177045"/>
      </dsp:txXfrm>
    </dsp:sp>
    <dsp:sp modelId="{5BC92DA2-78BC-47F6-8897-319CAC3B63FA}">
      <dsp:nvSpPr>
        <dsp:cNvPr id="0" name=""/>
        <dsp:cNvSpPr/>
      </dsp:nvSpPr>
      <dsp:spPr>
        <a:xfrm rot="5400000">
          <a:off x="5005281" y="-576434"/>
          <a:ext cx="1043516" cy="520192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500" kern="1200" dirty="0" smtClean="0"/>
            <a:t>7 miliard lidí – přemnožený druh, zvyšující se nároky</a:t>
          </a:r>
          <a:endParaRPr lang="cs-CZ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500" kern="1200" dirty="0" smtClean="0"/>
            <a:t>Nerovnoměrné rozmístění</a:t>
          </a:r>
          <a:endParaRPr lang="cs-CZ" sz="1500" kern="1200" dirty="0"/>
        </a:p>
      </dsp:txBody>
      <dsp:txXfrm rot="-5400000">
        <a:off x="2926079" y="1553708"/>
        <a:ext cx="5150980" cy="941636"/>
      </dsp:txXfrm>
    </dsp:sp>
    <dsp:sp modelId="{549BD0DE-E077-4ACB-8EA3-DED1A7DE543D}">
      <dsp:nvSpPr>
        <dsp:cNvPr id="0" name=""/>
        <dsp:cNvSpPr/>
      </dsp:nvSpPr>
      <dsp:spPr>
        <a:xfrm>
          <a:off x="0" y="1372327"/>
          <a:ext cx="2926080" cy="13043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72390" rIns="144780" bIns="7239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800" kern="1200" dirty="0" smtClean="0"/>
            <a:t>Nárůst lidské populace</a:t>
          </a:r>
          <a:endParaRPr lang="cs-CZ" sz="3800" kern="1200" dirty="0"/>
        </a:p>
      </dsp:txBody>
      <dsp:txXfrm>
        <a:off x="63675" y="1436002"/>
        <a:ext cx="2798730" cy="1177045"/>
      </dsp:txXfrm>
    </dsp:sp>
    <dsp:sp modelId="{B6DD6C5D-5B73-499C-8DC0-FCFE9E6057B3}">
      <dsp:nvSpPr>
        <dsp:cNvPr id="0" name=""/>
        <dsp:cNvSpPr/>
      </dsp:nvSpPr>
      <dsp:spPr>
        <a:xfrm rot="5400000">
          <a:off x="5005281" y="793181"/>
          <a:ext cx="1043516" cy="520192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500" kern="1200" dirty="0" smtClean="0"/>
            <a:t>Pitná voda</a:t>
          </a:r>
          <a:endParaRPr lang="cs-CZ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500" kern="1200" dirty="0" smtClean="0"/>
            <a:t>Znečištění </a:t>
          </a:r>
          <a:endParaRPr lang="cs-CZ" sz="1500" kern="1200" dirty="0"/>
        </a:p>
      </dsp:txBody>
      <dsp:txXfrm rot="-5400000">
        <a:off x="2926079" y="2923323"/>
        <a:ext cx="5150980" cy="941636"/>
      </dsp:txXfrm>
    </dsp:sp>
    <dsp:sp modelId="{E6603E8B-3217-4E59-A669-6DF564A58292}">
      <dsp:nvSpPr>
        <dsp:cNvPr id="0" name=""/>
        <dsp:cNvSpPr/>
      </dsp:nvSpPr>
      <dsp:spPr>
        <a:xfrm>
          <a:off x="0" y="2741943"/>
          <a:ext cx="2926080" cy="13043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72390" rIns="144780" bIns="7239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800" kern="1200" dirty="0" smtClean="0"/>
            <a:t>Nedostatek vody</a:t>
          </a:r>
          <a:endParaRPr lang="cs-CZ" sz="3800" kern="1200" dirty="0"/>
        </a:p>
      </dsp:txBody>
      <dsp:txXfrm>
        <a:off x="63675" y="2805618"/>
        <a:ext cx="2798730" cy="1177045"/>
      </dsp:txXfrm>
    </dsp:sp>
    <dsp:sp modelId="{C04EDCD1-EA9E-43B2-8067-362F5CD14635}">
      <dsp:nvSpPr>
        <dsp:cNvPr id="0" name=""/>
        <dsp:cNvSpPr/>
      </dsp:nvSpPr>
      <dsp:spPr>
        <a:xfrm rot="5400000">
          <a:off x="5005281" y="2162797"/>
          <a:ext cx="1043516" cy="520192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500" kern="1200" dirty="0" smtClean="0"/>
            <a:t>Ekosystém města</a:t>
          </a:r>
          <a:endParaRPr lang="cs-CZ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500" kern="1200" dirty="0" err="1" smtClean="0"/>
            <a:t>Agroekosystémy</a:t>
          </a:r>
          <a:endParaRPr lang="cs-CZ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500" kern="1200" dirty="0" smtClean="0"/>
            <a:t>Lesní a travnaté </a:t>
          </a:r>
          <a:r>
            <a:rPr lang="cs-CZ" sz="1500" kern="1200" dirty="0" err="1" smtClean="0"/>
            <a:t>ekosytémy</a:t>
          </a:r>
          <a:endParaRPr lang="cs-CZ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cs-CZ" sz="1500" kern="1200"/>
        </a:p>
      </dsp:txBody>
      <dsp:txXfrm rot="-5400000">
        <a:off x="2926079" y="4292939"/>
        <a:ext cx="5150980" cy="941636"/>
      </dsp:txXfrm>
    </dsp:sp>
    <dsp:sp modelId="{E7C805D9-26C3-4263-82C8-C5AB9EB10AF0}">
      <dsp:nvSpPr>
        <dsp:cNvPr id="0" name=""/>
        <dsp:cNvSpPr/>
      </dsp:nvSpPr>
      <dsp:spPr>
        <a:xfrm>
          <a:off x="0" y="4111559"/>
          <a:ext cx="2926080" cy="13043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72390" rIns="144780" bIns="7239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800" kern="1200" dirty="0" smtClean="0"/>
            <a:t>Umělé ekosystémy</a:t>
          </a:r>
          <a:endParaRPr lang="cs-CZ" sz="3800" kern="1200" dirty="0"/>
        </a:p>
      </dsp:txBody>
      <dsp:txXfrm>
        <a:off x="63675" y="4175234"/>
        <a:ext cx="2798730" cy="117704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97E783-C8F4-41E0-9ACB-E54B76281E06}">
      <dsp:nvSpPr>
        <dsp:cNvPr id="0" name=""/>
        <dsp:cNvSpPr/>
      </dsp:nvSpPr>
      <dsp:spPr>
        <a:xfrm>
          <a:off x="4447801" y="-211161"/>
          <a:ext cx="1619996" cy="108000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800" kern="1200" dirty="0" smtClean="0"/>
            <a:t>Surovinová krize</a:t>
          </a:r>
          <a:endParaRPr lang="cs-CZ" sz="1800" kern="1200" dirty="0"/>
        </a:p>
      </dsp:txBody>
      <dsp:txXfrm>
        <a:off x="4500522" y="-158440"/>
        <a:ext cx="1514554" cy="974561"/>
      </dsp:txXfrm>
    </dsp:sp>
    <dsp:sp modelId="{662BB315-65C1-4164-91B2-E813BB71703E}">
      <dsp:nvSpPr>
        <dsp:cNvPr id="0" name=""/>
        <dsp:cNvSpPr/>
      </dsp:nvSpPr>
      <dsp:spPr>
        <a:xfrm>
          <a:off x="4594317" y="-3909051"/>
          <a:ext cx="4530545" cy="4530545"/>
        </a:xfrm>
        <a:custGeom>
          <a:avLst/>
          <a:gdLst/>
          <a:ahLst/>
          <a:cxnLst/>
          <a:rect l="0" t="0" r="0" b="0"/>
          <a:pathLst>
            <a:path>
              <a:moveTo>
                <a:pt x="1473298" y="4387591"/>
              </a:moveTo>
              <a:arcTo wR="2265272" hR="2265272" stAng="6627827" swAng="28947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0CF27E-C3DB-49C8-993F-0795A944B982}">
      <dsp:nvSpPr>
        <dsp:cNvPr id="0" name=""/>
        <dsp:cNvSpPr/>
      </dsp:nvSpPr>
      <dsp:spPr>
        <a:xfrm>
          <a:off x="6049591" y="452321"/>
          <a:ext cx="1619996" cy="108000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800" kern="1200" dirty="0" smtClean="0"/>
            <a:t>Energetická krize</a:t>
          </a:r>
          <a:endParaRPr lang="cs-CZ" sz="1800" kern="1200" dirty="0"/>
        </a:p>
      </dsp:txBody>
      <dsp:txXfrm>
        <a:off x="6102312" y="505042"/>
        <a:ext cx="1514554" cy="974561"/>
      </dsp:txXfrm>
    </dsp:sp>
    <dsp:sp modelId="{D4FE9C5E-2B3C-424A-B6BC-93B177AC743B}">
      <dsp:nvSpPr>
        <dsp:cNvPr id="0" name=""/>
        <dsp:cNvSpPr/>
      </dsp:nvSpPr>
      <dsp:spPr>
        <a:xfrm>
          <a:off x="2992527" y="328840"/>
          <a:ext cx="4530545" cy="4530545"/>
        </a:xfrm>
        <a:custGeom>
          <a:avLst/>
          <a:gdLst/>
          <a:ahLst/>
          <a:cxnLst/>
          <a:rect l="0" t="0" r="0" b="0"/>
          <a:pathLst>
            <a:path>
              <a:moveTo>
                <a:pt x="4268900" y="1208420"/>
              </a:moveTo>
              <a:arcTo wR="2265272" hR="2265272" stAng="19931384" swAng="832675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047899-E0A8-4BED-890C-CECF46E3A6E1}">
      <dsp:nvSpPr>
        <dsp:cNvPr id="0" name=""/>
        <dsp:cNvSpPr/>
      </dsp:nvSpPr>
      <dsp:spPr>
        <a:xfrm>
          <a:off x="6713074" y="2054111"/>
          <a:ext cx="1619996" cy="108000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800" kern="1200" dirty="0" smtClean="0"/>
            <a:t>Znečištění vody a světového oceánu</a:t>
          </a:r>
          <a:endParaRPr lang="cs-CZ" sz="1800" kern="1200" dirty="0"/>
        </a:p>
      </dsp:txBody>
      <dsp:txXfrm>
        <a:off x="6765795" y="2106832"/>
        <a:ext cx="1514554" cy="974561"/>
      </dsp:txXfrm>
    </dsp:sp>
    <dsp:sp modelId="{637D80DD-E86D-44F1-9FA9-E369DEA870C3}">
      <dsp:nvSpPr>
        <dsp:cNvPr id="0" name=""/>
        <dsp:cNvSpPr/>
      </dsp:nvSpPr>
      <dsp:spPr>
        <a:xfrm>
          <a:off x="2992527" y="328840"/>
          <a:ext cx="4530545" cy="4530545"/>
        </a:xfrm>
        <a:custGeom>
          <a:avLst/>
          <a:gdLst/>
          <a:ahLst/>
          <a:cxnLst/>
          <a:rect l="0" t="0" r="0" b="0"/>
          <a:pathLst>
            <a:path>
              <a:moveTo>
                <a:pt x="4463902" y="2810695"/>
              </a:moveTo>
              <a:arcTo wR="2265272" hR="2265272" stAng="835941" swAng="832675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E5E6A4-EBFB-413E-99CA-F6AB27CD4FF6}">
      <dsp:nvSpPr>
        <dsp:cNvPr id="0" name=""/>
        <dsp:cNvSpPr/>
      </dsp:nvSpPr>
      <dsp:spPr>
        <a:xfrm>
          <a:off x="6049591" y="3655900"/>
          <a:ext cx="1619996" cy="108000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600" kern="1200" dirty="0" smtClean="0"/>
            <a:t>…….</a:t>
          </a:r>
          <a:endParaRPr lang="cs-CZ" sz="2600" kern="1200" dirty="0"/>
        </a:p>
      </dsp:txBody>
      <dsp:txXfrm>
        <a:off x="6102312" y="3708621"/>
        <a:ext cx="1514554" cy="974561"/>
      </dsp:txXfrm>
    </dsp:sp>
    <dsp:sp modelId="{AD95EC97-D283-4547-8F45-22D73DC1A4A0}">
      <dsp:nvSpPr>
        <dsp:cNvPr id="0" name=""/>
        <dsp:cNvSpPr/>
      </dsp:nvSpPr>
      <dsp:spPr>
        <a:xfrm>
          <a:off x="4612320" y="4559751"/>
          <a:ext cx="4530545" cy="4530545"/>
        </a:xfrm>
        <a:custGeom>
          <a:avLst/>
          <a:gdLst/>
          <a:ahLst/>
          <a:cxnLst/>
          <a:rect l="0" t="0" r="0" b="0"/>
          <a:pathLst>
            <a:path>
              <a:moveTo>
                <a:pt x="1437631" y="156606"/>
              </a:moveTo>
              <a:arcTo wR="2265272" hR="2265272" stAng="14914215" swAng="57665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7F5DC7-A038-441C-933C-15F549F482F5}">
      <dsp:nvSpPr>
        <dsp:cNvPr id="0" name=""/>
        <dsp:cNvSpPr/>
      </dsp:nvSpPr>
      <dsp:spPr>
        <a:xfrm>
          <a:off x="4429798" y="4319383"/>
          <a:ext cx="1656002" cy="108000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600" kern="1200" dirty="0" smtClean="0"/>
            <a:t>Terorismus</a:t>
          </a:r>
          <a:endParaRPr lang="cs-CZ" sz="2600" kern="1200" dirty="0"/>
        </a:p>
      </dsp:txBody>
      <dsp:txXfrm>
        <a:off x="4482519" y="4372104"/>
        <a:ext cx="1550560" cy="974561"/>
      </dsp:txXfrm>
    </dsp:sp>
    <dsp:sp modelId="{4E107CCD-BF10-4B5C-8B5A-FF7017509009}">
      <dsp:nvSpPr>
        <dsp:cNvPr id="0" name=""/>
        <dsp:cNvSpPr/>
      </dsp:nvSpPr>
      <dsp:spPr>
        <a:xfrm>
          <a:off x="1372734" y="4559751"/>
          <a:ext cx="4530545" cy="4530545"/>
        </a:xfrm>
        <a:custGeom>
          <a:avLst/>
          <a:gdLst/>
          <a:ahLst/>
          <a:cxnLst/>
          <a:rect l="0" t="0" r="0" b="0"/>
          <a:pathLst>
            <a:path>
              <a:moveTo>
                <a:pt x="3057427" y="143021"/>
              </a:moveTo>
              <a:arcTo wR="2265272" hR="2265272" stAng="17428120" swAng="57665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6D24B7-C9E2-460E-9231-1348CD0E0ED5}">
      <dsp:nvSpPr>
        <dsp:cNvPr id="0" name=""/>
        <dsp:cNvSpPr/>
      </dsp:nvSpPr>
      <dsp:spPr>
        <a:xfrm>
          <a:off x="2846012" y="3655900"/>
          <a:ext cx="1619996" cy="108000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600" kern="1200" dirty="0" smtClean="0"/>
            <a:t>Válečné konflikty</a:t>
          </a:r>
          <a:endParaRPr lang="cs-CZ" sz="2600" kern="1200" dirty="0"/>
        </a:p>
      </dsp:txBody>
      <dsp:txXfrm>
        <a:off x="2898733" y="3708621"/>
        <a:ext cx="1514554" cy="974561"/>
      </dsp:txXfrm>
    </dsp:sp>
    <dsp:sp modelId="{6711B78E-CB15-46B2-B3E5-D01DF3951577}">
      <dsp:nvSpPr>
        <dsp:cNvPr id="0" name=""/>
        <dsp:cNvSpPr/>
      </dsp:nvSpPr>
      <dsp:spPr>
        <a:xfrm>
          <a:off x="2992527" y="328840"/>
          <a:ext cx="4530545" cy="4530545"/>
        </a:xfrm>
        <a:custGeom>
          <a:avLst/>
          <a:gdLst/>
          <a:ahLst/>
          <a:cxnLst/>
          <a:rect l="0" t="0" r="0" b="0"/>
          <a:pathLst>
            <a:path>
              <a:moveTo>
                <a:pt x="261644" y="3322124"/>
              </a:moveTo>
              <a:arcTo wR="2265272" hR="2265272" stAng="9131384" swAng="832675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358A0F-E4D9-4C80-889C-EFD12AC68FBF}">
      <dsp:nvSpPr>
        <dsp:cNvPr id="0" name=""/>
        <dsp:cNvSpPr/>
      </dsp:nvSpPr>
      <dsp:spPr>
        <a:xfrm>
          <a:off x="2182529" y="2054111"/>
          <a:ext cx="1619996" cy="108000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600" kern="1200" dirty="0" smtClean="0"/>
            <a:t>Přelidnění</a:t>
          </a:r>
          <a:endParaRPr lang="cs-CZ" sz="2600" kern="1200" dirty="0"/>
        </a:p>
      </dsp:txBody>
      <dsp:txXfrm>
        <a:off x="2235250" y="2106832"/>
        <a:ext cx="1514554" cy="974561"/>
      </dsp:txXfrm>
    </dsp:sp>
    <dsp:sp modelId="{D6F1E04D-99A2-42FE-87C0-B0E8E2F5D07E}">
      <dsp:nvSpPr>
        <dsp:cNvPr id="0" name=""/>
        <dsp:cNvSpPr/>
      </dsp:nvSpPr>
      <dsp:spPr>
        <a:xfrm>
          <a:off x="2992527" y="328840"/>
          <a:ext cx="4530545" cy="4530545"/>
        </a:xfrm>
        <a:custGeom>
          <a:avLst/>
          <a:gdLst/>
          <a:ahLst/>
          <a:cxnLst/>
          <a:rect l="0" t="0" r="0" b="0"/>
          <a:pathLst>
            <a:path>
              <a:moveTo>
                <a:pt x="66642" y="1719849"/>
              </a:moveTo>
              <a:arcTo wR="2265272" hR="2265272" stAng="11635941" swAng="832675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DBC11A6-BA1C-4187-AE1E-10218605526F}">
      <dsp:nvSpPr>
        <dsp:cNvPr id="0" name=""/>
        <dsp:cNvSpPr/>
      </dsp:nvSpPr>
      <dsp:spPr>
        <a:xfrm>
          <a:off x="2846012" y="452321"/>
          <a:ext cx="1619996" cy="108000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800" kern="1200" dirty="0" smtClean="0"/>
            <a:t>Znečištění</a:t>
          </a:r>
          <a:r>
            <a:rPr lang="cs-CZ" sz="1300" kern="1200" dirty="0" smtClean="0"/>
            <a:t> </a:t>
          </a:r>
          <a:r>
            <a:rPr lang="cs-CZ" sz="1800" kern="1200" dirty="0" smtClean="0"/>
            <a:t>prostředí</a:t>
          </a:r>
          <a:endParaRPr lang="cs-CZ" sz="1800" kern="1200" dirty="0"/>
        </a:p>
      </dsp:txBody>
      <dsp:txXfrm>
        <a:off x="2898733" y="505042"/>
        <a:ext cx="1514554" cy="974561"/>
      </dsp:txXfrm>
    </dsp:sp>
    <dsp:sp modelId="{31211B31-5D7F-41D0-9D70-299A5AB7D2E7}">
      <dsp:nvSpPr>
        <dsp:cNvPr id="0" name=""/>
        <dsp:cNvSpPr/>
      </dsp:nvSpPr>
      <dsp:spPr>
        <a:xfrm>
          <a:off x="1390737" y="-3909051"/>
          <a:ext cx="4530545" cy="4530545"/>
        </a:xfrm>
        <a:custGeom>
          <a:avLst/>
          <a:gdLst/>
          <a:ahLst/>
          <a:cxnLst/>
          <a:rect l="0" t="0" r="0" b="0"/>
          <a:pathLst>
            <a:path>
              <a:moveTo>
                <a:pt x="3075088" y="4380847"/>
              </a:moveTo>
              <a:arcTo wR="2265272" hR="2265272" stAng="4143226" swAng="28947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6CF7C4-98E9-480C-994B-0C7B22C569DB}" type="datetimeFigureOut">
              <a:rPr lang="cs-CZ" smtClean="0"/>
              <a:t>5.3.2019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B86319-23A4-4137-992B-9075ED09D6A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497133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B86319-23A4-4137-992B-9075ED09D6A0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20985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F4EAD-161E-4476-93B9-C68496563B57}" type="datetimeFigureOut">
              <a:rPr lang="cs-CZ" smtClean="0"/>
              <a:t>5.3.2019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ACFDF-9F37-47D9-A4D9-C48ACC26086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9392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F4EAD-161E-4476-93B9-C68496563B57}" type="datetimeFigureOut">
              <a:rPr lang="cs-CZ" smtClean="0"/>
              <a:t>5.3.2019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ACFDF-9F37-47D9-A4D9-C48ACC26086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5658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F4EAD-161E-4476-93B9-C68496563B57}" type="datetimeFigureOut">
              <a:rPr lang="cs-CZ" smtClean="0"/>
              <a:t>5.3.2019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ACFDF-9F37-47D9-A4D9-C48ACC26086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031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F4EAD-161E-4476-93B9-C68496563B57}" type="datetimeFigureOut">
              <a:rPr lang="cs-CZ" smtClean="0"/>
              <a:t>5.3.2019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ACFDF-9F37-47D9-A4D9-C48ACC260862}" type="slidenum">
              <a:rPr lang="cs-CZ" smtClean="0"/>
              <a:t>‹#›</a:t>
            </a:fld>
            <a:endParaRPr lang="cs-CZ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128232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F4EAD-161E-4476-93B9-C68496563B57}" type="datetimeFigureOut">
              <a:rPr lang="cs-CZ" smtClean="0"/>
              <a:t>5.3.2019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ACFDF-9F37-47D9-A4D9-C48ACC26086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05593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F4EAD-161E-4476-93B9-C68496563B57}" type="datetimeFigureOut">
              <a:rPr lang="cs-CZ" smtClean="0"/>
              <a:t>5.3.2019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ACFDF-9F37-47D9-A4D9-C48ACC26086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133720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F4EAD-161E-4476-93B9-C68496563B57}" type="datetimeFigureOut">
              <a:rPr lang="cs-CZ" smtClean="0"/>
              <a:t>5.3.2019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ACFDF-9F37-47D9-A4D9-C48ACC26086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1484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F4EAD-161E-4476-93B9-C68496563B57}" type="datetimeFigureOut">
              <a:rPr lang="cs-CZ" smtClean="0"/>
              <a:t>5.3.2019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ACFDF-9F37-47D9-A4D9-C48ACC26086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513508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F4EAD-161E-4476-93B9-C68496563B57}" type="datetimeFigureOut">
              <a:rPr lang="cs-CZ" smtClean="0"/>
              <a:t>5.3.2019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ACFDF-9F37-47D9-A4D9-C48ACC26086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67150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F4EAD-161E-4476-93B9-C68496563B57}" type="datetimeFigureOut">
              <a:rPr lang="cs-CZ" smtClean="0"/>
              <a:t>5.3.2019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ACFDF-9F37-47D9-A4D9-C48ACC26086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7188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F4EAD-161E-4476-93B9-C68496563B57}" type="datetimeFigureOut">
              <a:rPr lang="cs-CZ" smtClean="0"/>
              <a:t>5.3.2019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ACFDF-9F37-47D9-A4D9-C48ACC26086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9167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F4EAD-161E-4476-93B9-C68496563B57}" type="datetimeFigureOut">
              <a:rPr lang="cs-CZ" smtClean="0"/>
              <a:t>5.3.2019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ACFDF-9F37-47D9-A4D9-C48ACC26086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04367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F4EAD-161E-4476-93B9-C68496563B57}" type="datetimeFigureOut">
              <a:rPr lang="cs-CZ" smtClean="0"/>
              <a:t>5.3.2019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ACFDF-9F37-47D9-A4D9-C48ACC26086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2815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F4EAD-161E-4476-93B9-C68496563B57}" type="datetimeFigureOut">
              <a:rPr lang="cs-CZ" smtClean="0"/>
              <a:t>5.3.2019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ACFDF-9F37-47D9-A4D9-C48ACC26086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80579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F4EAD-161E-4476-93B9-C68496563B57}" type="datetimeFigureOut">
              <a:rPr lang="cs-CZ" smtClean="0"/>
              <a:t>5.3.2019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ACFDF-9F37-47D9-A4D9-C48ACC26086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5924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F4EAD-161E-4476-93B9-C68496563B57}" type="datetimeFigureOut">
              <a:rPr lang="cs-CZ" smtClean="0"/>
              <a:t>5.3.2019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ACFDF-9F37-47D9-A4D9-C48ACC26086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80455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F4EAD-161E-4476-93B9-C68496563B57}" type="datetimeFigureOut">
              <a:rPr lang="cs-CZ" smtClean="0"/>
              <a:t>5.3.2019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ACFDF-9F37-47D9-A4D9-C48ACC26086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8149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33FF4EAD-161E-4476-93B9-C68496563B57}" type="datetimeFigureOut">
              <a:rPr lang="cs-CZ" smtClean="0"/>
              <a:t>5.3.2019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309ACFDF-9F37-47D9-A4D9-C48ACC26086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4493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Seminář z </a:t>
            </a:r>
            <a:r>
              <a:rPr lang="cs-CZ" dirty="0" err="1" smtClean="0"/>
              <a:t>envigogiky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2. Setkání</a:t>
            </a:r>
          </a:p>
          <a:p>
            <a:r>
              <a:rPr lang="cs-CZ" dirty="0" smtClean="0"/>
              <a:t>Bakalářské studium - kombinovaná forma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62528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Zdravotní rizika znečištěného ovzduší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 smtClean="0"/>
              <a:t>Smog</a:t>
            </a:r>
          </a:p>
          <a:p>
            <a:r>
              <a:rPr lang="cs-CZ" dirty="0" smtClean="0"/>
              <a:t>Koncentrace škodlivin</a:t>
            </a:r>
          </a:p>
          <a:p>
            <a:endParaRPr lang="cs-CZ" dirty="0"/>
          </a:p>
          <a:p>
            <a:r>
              <a:rPr lang="cs-CZ" dirty="0" smtClean="0">
                <a:sym typeface="Wingdings" panose="05000000000000000000" pitchFamily="2" charset="2"/>
              </a:rPr>
              <a:t> ohrožené skupiny obyvatel – děti, senioři, chronicky nemocní</a:t>
            </a:r>
          </a:p>
          <a:p>
            <a:endParaRPr lang="cs-CZ" dirty="0">
              <a:sym typeface="Wingdings" panose="05000000000000000000" pitchFamily="2" charset="2"/>
            </a:endParaRPr>
          </a:p>
          <a:p>
            <a:r>
              <a:rPr lang="cs-CZ" dirty="0" smtClean="0">
                <a:sym typeface="Wingdings" panose="05000000000000000000" pitchFamily="2" charset="2"/>
              </a:rPr>
              <a:t>Astma, alergie, respirační onemocnění, kožní onemocnění, nádorová onemocnění,…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067189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Vliv antropogenní činnosti na hydrosféru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 smtClean="0"/>
              <a:t>Zvýšená spotřeba vody</a:t>
            </a:r>
          </a:p>
          <a:p>
            <a:r>
              <a:rPr lang="cs-CZ" dirty="0" smtClean="0"/>
              <a:t>Znečištění vody – patogenní organismy, nadbytek živin, těžké kovy, toxické látky, atmosférické imise, teplotní znečištění, zvýšená koncentrace solí,…</a:t>
            </a:r>
          </a:p>
          <a:p>
            <a:r>
              <a:rPr lang="cs-CZ" dirty="0" smtClean="0"/>
              <a:t>Odpadní vody – průmyslové odpadní vody, odpadní vody ze zemědělských podniků, komunální odpadní vody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799350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Zdravotní rizika znečištěné vody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 smtClean="0"/>
              <a:t>Parazitární onemocnění</a:t>
            </a:r>
          </a:p>
          <a:p>
            <a:r>
              <a:rPr lang="cs-CZ" dirty="0" smtClean="0"/>
              <a:t>Průjmová onemocnění</a:t>
            </a:r>
          </a:p>
          <a:p>
            <a:r>
              <a:rPr lang="cs-CZ" dirty="0" smtClean="0"/>
              <a:t>Poškození jater, nervové soustavy,...</a:t>
            </a:r>
          </a:p>
          <a:p>
            <a:r>
              <a:rPr lang="cs-CZ" dirty="0" smtClean="0"/>
              <a:t>Nádorová onemocnění</a:t>
            </a:r>
          </a:p>
          <a:p>
            <a:r>
              <a:rPr lang="cs-CZ" dirty="0" smtClean="0"/>
              <a:t>Kožní alergie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635508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Vliv antropogenní činnosti na </a:t>
            </a:r>
            <a:r>
              <a:rPr lang="cs-CZ" dirty="0" err="1" smtClean="0"/>
              <a:t>pedosféru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 smtClean="0"/>
              <a:t>Eroze půdy</a:t>
            </a:r>
          </a:p>
          <a:p>
            <a:r>
              <a:rPr lang="cs-CZ" dirty="0" err="1" smtClean="0"/>
              <a:t>Dezertifikace</a:t>
            </a:r>
            <a:endParaRPr lang="cs-CZ" dirty="0" smtClean="0"/>
          </a:p>
          <a:p>
            <a:r>
              <a:rPr lang="cs-CZ" dirty="0" smtClean="0"/>
              <a:t>Salinizace</a:t>
            </a:r>
          </a:p>
          <a:p>
            <a:r>
              <a:rPr lang="cs-CZ" dirty="0" smtClean="0"/>
              <a:t>Nadměrné hnojení</a:t>
            </a:r>
          </a:p>
          <a:p>
            <a:r>
              <a:rPr lang="cs-CZ" dirty="0" smtClean="0"/>
              <a:t>Atmosférický spad</a:t>
            </a:r>
          </a:p>
          <a:p>
            <a:r>
              <a:rPr lang="cs-CZ" dirty="0" smtClean="0"/>
              <a:t>Těžba surovin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78185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Zdravotní rizika znečištěné půdy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 smtClean="0"/>
              <a:t>Většina látek z půdy proniká do rostlin – potravní řetězce</a:t>
            </a:r>
          </a:p>
          <a:p>
            <a:r>
              <a:rPr lang="cs-CZ" dirty="0" smtClean="0"/>
              <a:t>Zhoršená kvalita rostlin </a:t>
            </a:r>
            <a:r>
              <a:rPr lang="cs-CZ" dirty="0" smtClean="0">
                <a:sym typeface="Wingdings" panose="05000000000000000000" pitchFamily="2" charset="2"/>
              </a:rPr>
              <a:t> zhoršená kvalita krmiva pro dobytek  zhoršená kvalita produktů a následně potravin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204009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Ochrana přírody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 smtClean="0"/>
              <a:t>1872 - 1. národní park na světě – </a:t>
            </a:r>
            <a:r>
              <a:rPr lang="cs-CZ" dirty="0" err="1" smtClean="0"/>
              <a:t>Yellowstonský</a:t>
            </a:r>
            <a:r>
              <a:rPr lang="cs-CZ" dirty="0" smtClean="0"/>
              <a:t> národní park</a:t>
            </a:r>
          </a:p>
          <a:p>
            <a:r>
              <a:rPr lang="cs-CZ" dirty="0" smtClean="0"/>
              <a:t>1838 – naše nejstarší přírodní rezervace – Žofínský prales</a:t>
            </a:r>
          </a:p>
          <a:p>
            <a:endParaRPr lang="cs-CZ" dirty="0"/>
          </a:p>
          <a:p>
            <a:r>
              <a:rPr lang="cs-CZ" dirty="0" smtClean="0"/>
              <a:t>Ochrana „in </a:t>
            </a:r>
            <a:r>
              <a:rPr lang="cs-CZ" dirty="0" err="1" smtClean="0"/>
              <a:t>situ</a:t>
            </a:r>
            <a:r>
              <a:rPr lang="cs-CZ" dirty="0" smtClean="0"/>
              <a:t>“ – na místě (v přirozených podmínkách)</a:t>
            </a:r>
          </a:p>
          <a:p>
            <a:r>
              <a:rPr lang="cs-CZ" dirty="0" smtClean="0"/>
              <a:t>Ochrana „ex </a:t>
            </a:r>
            <a:r>
              <a:rPr lang="cs-CZ" dirty="0" err="1" smtClean="0"/>
              <a:t>situ</a:t>
            </a:r>
            <a:r>
              <a:rPr lang="cs-CZ" dirty="0" smtClean="0"/>
              <a:t>“ – mimo místo (např. ZOO)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896884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Územní a druhová ochrana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 smtClean="0"/>
              <a:t>Územní ochrana</a:t>
            </a:r>
          </a:p>
          <a:p>
            <a:pPr lvl="1"/>
            <a:r>
              <a:rPr lang="cs-CZ" dirty="0" smtClean="0"/>
              <a:t>Národní park</a:t>
            </a:r>
          </a:p>
          <a:p>
            <a:pPr lvl="1"/>
            <a:r>
              <a:rPr lang="cs-CZ" dirty="0" smtClean="0"/>
              <a:t>CHKO</a:t>
            </a:r>
          </a:p>
          <a:p>
            <a:pPr marL="457200" lvl="1" indent="0">
              <a:buNone/>
            </a:pPr>
            <a:endParaRPr lang="cs-CZ" dirty="0" smtClean="0"/>
          </a:p>
          <a:p>
            <a:pPr lvl="1"/>
            <a:r>
              <a:rPr lang="cs-CZ" dirty="0" smtClean="0"/>
              <a:t>Národní přírodní rezervace</a:t>
            </a:r>
          </a:p>
          <a:p>
            <a:pPr lvl="1"/>
            <a:r>
              <a:rPr lang="cs-CZ" dirty="0" smtClean="0"/>
              <a:t>Přírodní rezervace</a:t>
            </a:r>
          </a:p>
          <a:p>
            <a:pPr lvl="1"/>
            <a:r>
              <a:rPr lang="cs-CZ" dirty="0" smtClean="0"/>
              <a:t>Národní přírodní památka</a:t>
            </a:r>
          </a:p>
          <a:p>
            <a:pPr lvl="1"/>
            <a:r>
              <a:rPr lang="cs-CZ" dirty="0" smtClean="0"/>
              <a:t>Přírodní památka</a:t>
            </a:r>
          </a:p>
          <a:p>
            <a:pPr marL="457200" lvl="1" indent="0">
              <a:buNone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2822387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Ochrana přírody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 smtClean="0"/>
              <a:t>Biosférické rezervace – UNESCO</a:t>
            </a:r>
          </a:p>
          <a:p>
            <a:pPr lvl="1"/>
            <a:r>
              <a:rPr lang="cs-CZ" dirty="0" smtClean="0"/>
              <a:t>Bílé Karpaty, Křivoklátsko, KRNAP, NP a CHKO Šumava, Dolní Morava, Třeboňsko</a:t>
            </a:r>
          </a:p>
          <a:p>
            <a:endParaRPr lang="cs-CZ" dirty="0"/>
          </a:p>
          <a:p>
            <a:r>
              <a:rPr lang="cs-CZ" dirty="0" smtClean="0"/>
              <a:t>Natura 2000 – soustava evropsky významných území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013333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Druhová ochrana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Specifikováno ve vyhlášce 395/1992 Sb.</a:t>
            </a:r>
          </a:p>
          <a:p>
            <a:r>
              <a:rPr lang="cs-CZ" dirty="0" smtClean="0"/>
              <a:t>Kategorie:</a:t>
            </a:r>
          </a:p>
          <a:p>
            <a:pPr lvl="1"/>
            <a:r>
              <a:rPr lang="cs-CZ" dirty="0" smtClean="0"/>
              <a:t>Druhy ohrožené</a:t>
            </a:r>
          </a:p>
          <a:p>
            <a:pPr lvl="1"/>
            <a:r>
              <a:rPr lang="cs-CZ" dirty="0" smtClean="0"/>
              <a:t>Druhy silně ohrožené</a:t>
            </a:r>
          </a:p>
          <a:p>
            <a:pPr lvl="1"/>
            <a:r>
              <a:rPr lang="cs-CZ" dirty="0" smtClean="0"/>
              <a:t>Druhy kriticky ohrožené</a:t>
            </a:r>
          </a:p>
          <a:p>
            <a:r>
              <a:rPr lang="cs-CZ" dirty="0" smtClean="0"/>
              <a:t>EEP – Evropský záchovný program</a:t>
            </a:r>
          </a:p>
          <a:p>
            <a:r>
              <a:rPr lang="cs-CZ" dirty="0" err="1" smtClean="0"/>
              <a:t>Reintrodukce</a:t>
            </a:r>
            <a:endParaRPr lang="cs-CZ" dirty="0" smtClean="0"/>
          </a:p>
          <a:p>
            <a:r>
              <a:rPr lang="cs-CZ" dirty="0" smtClean="0"/>
              <a:t>Červené knihy</a:t>
            </a:r>
          </a:p>
          <a:p>
            <a:r>
              <a:rPr lang="cs-CZ" dirty="0" smtClean="0"/>
              <a:t>CITES</a:t>
            </a:r>
          </a:p>
          <a:p>
            <a:r>
              <a:rPr lang="cs-CZ" dirty="0" smtClean="0"/>
              <a:t>WWF</a:t>
            </a:r>
          </a:p>
          <a:p>
            <a:pPr marL="0" indent="0">
              <a:buNone/>
            </a:pPr>
            <a:endParaRPr lang="cs-CZ" dirty="0" smtClean="0"/>
          </a:p>
          <a:p>
            <a:pPr marL="457200" lvl="1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787284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Ochrana přírody v ČR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 smtClean="0"/>
              <a:t>Zákon o ochraně přírody a krajiny č. 114/1992 Sb.</a:t>
            </a:r>
          </a:p>
          <a:p>
            <a:r>
              <a:rPr lang="cs-CZ" dirty="0" smtClean="0"/>
              <a:t>Vyhláška o ochraně přírody a krajiny č. 395/1992 Sb.</a:t>
            </a:r>
          </a:p>
          <a:p>
            <a:endParaRPr lang="cs-CZ" dirty="0"/>
          </a:p>
          <a:p>
            <a:r>
              <a:rPr lang="cs-CZ" dirty="0" smtClean="0"/>
              <a:t>Ochrana biodiverzity</a:t>
            </a:r>
          </a:p>
          <a:p>
            <a:r>
              <a:rPr lang="cs-CZ" dirty="0" smtClean="0"/>
              <a:t>Ochrana </a:t>
            </a:r>
            <a:r>
              <a:rPr lang="cs-CZ" dirty="0" err="1" smtClean="0"/>
              <a:t>geodiverzity</a:t>
            </a:r>
            <a:endParaRPr lang="cs-CZ" dirty="0" smtClean="0"/>
          </a:p>
          <a:p>
            <a:r>
              <a:rPr lang="cs-CZ" dirty="0" smtClean="0"/>
              <a:t>Ochrana krajinného rázu, přírodních procesů, …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242743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/>
              <a:t>Základní ekologické a environmentální pojmy a jejich souvislosti. </a:t>
            </a:r>
          </a:p>
          <a:p>
            <a:r>
              <a:rPr lang="cs-CZ" dirty="0"/>
              <a:t>2. Vývoj vztahu člověka k přírodě a životnímu prostředí. Globální problémy. </a:t>
            </a:r>
          </a:p>
          <a:p>
            <a:r>
              <a:rPr lang="cs-CZ" dirty="0"/>
              <a:t>3. Vliv antropogenní činnosti na životní prostředí (atmosféru, hydrosféru, </a:t>
            </a:r>
            <a:r>
              <a:rPr lang="cs-CZ" dirty="0" err="1"/>
              <a:t>pedosféru</a:t>
            </a:r>
            <a:r>
              <a:rPr lang="cs-CZ" dirty="0"/>
              <a:t>), společná zodpovědnost za životní prostředí. Dobrovolné dohody a přístup k ochraně životního prostředí. Vztah stát - průmysl - spotřebitel. </a:t>
            </a:r>
          </a:p>
          <a:p>
            <a:r>
              <a:rPr lang="cs-CZ" dirty="0"/>
              <a:t>4. Nezbytnost provázanosti ekologického myšlení a sociálních věd. Psychologie a ekologie, vnímání životního prostředí. </a:t>
            </a:r>
          </a:p>
          <a:p>
            <a:r>
              <a:rPr lang="cs-CZ" dirty="0"/>
              <a:t>5. Životní prostředí jako zdroj informací. Životní prostředí a zdraví. Sociální systém a životní svět, životní prostředí a mezilidské interakce, lidské teritoriální chování, problém přelidnění, ekologická psychologie soukromí. </a:t>
            </a:r>
          </a:p>
          <a:p>
            <a:r>
              <a:rPr lang="cs-CZ" dirty="0"/>
              <a:t>6. Stav a problémy životního prostředí v ČR, regionu a místě. </a:t>
            </a:r>
          </a:p>
          <a:p>
            <a:r>
              <a:rPr lang="cs-CZ" dirty="0"/>
              <a:t>7. Životní prostředí a děti.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550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Vybrané dohody k ochraně životního prostředí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 smtClean="0"/>
              <a:t>Úmluva o biologické rozmanitosti</a:t>
            </a:r>
          </a:p>
          <a:p>
            <a:r>
              <a:rPr lang="cs-CZ" dirty="0" smtClean="0"/>
              <a:t>Vídeňská úmluva o ochraně ozonové vrstvy</a:t>
            </a:r>
          </a:p>
          <a:p>
            <a:r>
              <a:rPr lang="cs-CZ" dirty="0" smtClean="0"/>
              <a:t>Washingtonská úmluva – CITES</a:t>
            </a:r>
          </a:p>
          <a:p>
            <a:r>
              <a:rPr lang="cs-CZ" dirty="0" smtClean="0"/>
              <a:t>Úmluva o ochraně Světového kulturního a přírodního dědictví</a:t>
            </a:r>
          </a:p>
          <a:p>
            <a:r>
              <a:rPr lang="cs-CZ" dirty="0" smtClean="0"/>
              <a:t>……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1547521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Udržitelný rozvoj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 smtClean="0"/>
              <a:t>Širší přijetí konceptu – 1992 – Konference spojených národů o životním prostředí a rozvoji v Rio de </a:t>
            </a:r>
            <a:r>
              <a:rPr lang="cs-CZ" dirty="0" err="1" smtClean="0"/>
              <a:t>Janeiru</a:t>
            </a:r>
            <a:endParaRPr lang="cs-CZ" dirty="0" smtClean="0"/>
          </a:p>
          <a:p>
            <a:r>
              <a:rPr lang="cs-CZ" dirty="0" smtClean="0"/>
              <a:t>Zde byl </a:t>
            </a:r>
            <a:r>
              <a:rPr lang="cs-CZ" smtClean="0"/>
              <a:t>schválen dokument Agenda 21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745674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Spotřebitelská výchova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 smtClean="0"/>
              <a:t>Ekologický spotřebitel</a:t>
            </a:r>
          </a:p>
          <a:p>
            <a:r>
              <a:rPr lang="cs-CZ" dirty="0" smtClean="0"/>
              <a:t>Odpovědný spotřebitel</a:t>
            </a:r>
          </a:p>
          <a:p>
            <a:r>
              <a:rPr lang="cs-CZ" dirty="0" smtClean="0"/>
              <a:t>Spotřebitelská gramotnost</a:t>
            </a:r>
          </a:p>
          <a:p>
            <a:r>
              <a:rPr lang="cs-CZ" dirty="0" smtClean="0"/>
              <a:t>Environmentální etika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7510719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Životní prostředí a zdraví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ŽP – jeden z faktorů zdraví</a:t>
            </a:r>
          </a:p>
          <a:p>
            <a:r>
              <a:rPr lang="cs-CZ" dirty="0" smtClean="0"/>
              <a:t>Nepříznivý vliv prostředí znamenají stres pro organismus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Znečištění ovzduší a ovzduší vnitřních prostor</a:t>
            </a:r>
          </a:p>
          <a:p>
            <a:r>
              <a:rPr lang="cs-CZ" dirty="0" smtClean="0"/>
              <a:t>Kvalita pitné vody a potravin</a:t>
            </a:r>
          </a:p>
          <a:p>
            <a:r>
              <a:rPr lang="cs-CZ" dirty="0" smtClean="0"/>
              <a:t>Hluk</a:t>
            </a:r>
          </a:p>
          <a:p>
            <a:r>
              <a:rPr lang="cs-CZ" dirty="0" smtClean="0"/>
              <a:t>Světelné znečištění</a:t>
            </a:r>
          </a:p>
          <a:p>
            <a:r>
              <a:rPr lang="cs-CZ" dirty="0" smtClean="0"/>
              <a:t>Elektromagnetický smog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0926309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Životní prostředí a zdraví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 smtClean="0"/>
              <a:t>Celková změna životního stylu – zvýšený výskyt civilizačních chorob</a:t>
            </a:r>
          </a:p>
          <a:p>
            <a:r>
              <a:rPr lang="cs-CZ" dirty="0" smtClean="0"/>
              <a:t>Mutagenní účinky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4071244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Životní prostředí a děti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 smtClean="0"/>
              <a:t>Pobyt v přírodě – přirozený a žádoucí</a:t>
            </a:r>
          </a:p>
          <a:p>
            <a:r>
              <a:rPr lang="cs-CZ" dirty="0" smtClean="0"/>
              <a:t>Environmentální výchova – součást vzdělávání</a:t>
            </a:r>
          </a:p>
          <a:p>
            <a:r>
              <a:rPr lang="cs-CZ" dirty="0" smtClean="0"/>
              <a:t>Vznik alternativních pedagogických směrů</a:t>
            </a:r>
          </a:p>
          <a:p>
            <a:pPr lvl="1"/>
            <a:r>
              <a:rPr lang="cs-CZ" dirty="0" smtClean="0"/>
              <a:t>Lesní mateřské školy</a:t>
            </a:r>
          </a:p>
          <a:p>
            <a:pPr lvl="1"/>
            <a:r>
              <a:rPr lang="cs-CZ" dirty="0" smtClean="0"/>
              <a:t>Školy podporující zdraví</a:t>
            </a:r>
          </a:p>
          <a:p>
            <a:pPr lvl="1"/>
            <a:r>
              <a:rPr lang="cs-CZ" dirty="0" smtClean="0"/>
              <a:t>Waldorfská pedagogika</a:t>
            </a:r>
          </a:p>
          <a:p>
            <a:pPr lvl="1"/>
            <a:r>
              <a:rPr lang="cs-CZ" dirty="0" err="1" smtClean="0"/>
              <a:t>Montessori</a:t>
            </a:r>
            <a:r>
              <a:rPr lang="cs-CZ" dirty="0" smtClean="0"/>
              <a:t> pedagogika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6170967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Lesní „mateřské školy“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 smtClean="0"/>
              <a:t>Zatím legislativně nedořešeno, proto nejsou v rejstříku škol</a:t>
            </a:r>
          </a:p>
          <a:p>
            <a:endParaRPr lang="cs-CZ" dirty="0"/>
          </a:p>
          <a:p>
            <a:r>
              <a:rPr lang="cs-CZ" dirty="0" smtClean="0"/>
              <a:t>Ze Skandinávie, úspěšné v Německu</a:t>
            </a:r>
          </a:p>
          <a:p>
            <a:r>
              <a:rPr lang="cs-CZ" dirty="0" smtClean="0"/>
              <a:t>Příroda je největší učitelka</a:t>
            </a:r>
          </a:p>
          <a:p>
            <a:r>
              <a:rPr lang="cs-CZ" dirty="0" smtClean="0"/>
              <a:t>Pobyt venku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0737436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Školy podporující zdraví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 smtClean="0"/>
              <a:t>WHO – Zdraví 21 – cíl 4. – zdraví mladých</a:t>
            </a:r>
          </a:p>
          <a:p>
            <a:r>
              <a:rPr lang="cs-CZ" dirty="0" smtClean="0"/>
              <a:t>Od MŠ po střední školy</a:t>
            </a:r>
          </a:p>
          <a:p>
            <a:r>
              <a:rPr lang="cs-CZ" altLang="cs-CZ" dirty="0"/>
              <a:t>1986 – vytvořen a zahájen ve Skotsku</a:t>
            </a:r>
          </a:p>
          <a:p>
            <a:r>
              <a:rPr lang="cs-CZ" altLang="cs-CZ" dirty="0"/>
              <a:t>1989 – převzat WHO pro evropské země</a:t>
            </a:r>
          </a:p>
          <a:p>
            <a:r>
              <a:rPr lang="cs-CZ" altLang="cs-CZ" dirty="0" smtClean="0"/>
              <a:t>1992 </a:t>
            </a:r>
            <a:r>
              <a:rPr lang="cs-CZ" altLang="cs-CZ" dirty="0"/>
              <a:t>– přijat a zahájen v </a:t>
            </a:r>
            <a:r>
              <a:rPr lang="cs-CZ" altLang="cs-CZ" dirty="0" smtClean="0"/>
              <a:t>ČR</a:t>
            </a:r>
          </a:p>
          <a:p>
            <a:pPr marL="0" indent="0">
              <a:buNone/>
            </a:pPr>
            <a:endParaRPr lang="cs-CZ" altLang="cs-CZ" dirty="0" smtClean="0"/>
          </a:p>
          <a:p>
            <a:r>
              <a:rPr lang="cs-CZ" altLang="cs-CZ" dirty="0" smtClean="0"/>
              <a:t>Racionální strava, pohyb, pobyt venku,…</a:t>
            </a:r>
            <a:endParaRPr lang="cs-CZ" alt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2752933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Waldorfská škola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 smtClean="0"/>
              <a:t>Inspirace pro lesní </a:t>
            </a:r>
            <a:r>
              <a:rPr lang="cs-CZ" dirty="0" err="1" smtClean="0"/>
              <a:t>mš</a:t>
            </a:r>
            <a:endParaRPr lang="cs-CZ" dirty="0" smtClean="0"/>
          </a:p>
          <a:p>
            <a:r>
              <a:rPr lang="cs-CZ" dirty="0" smtClean="0"/>
              <a:t>Přírodní tvary, přírodní materiály</a:t>
            </a:r>
          </a:p>
          <a:p>
            <a:r>
              <a:rPr lang="cs-CZ" dirty="0" smtClean="0"/>
              <a:t>Rytmus dne, týdne, roku</a:t>
            </a:r>
          </a:p>
          <a:p>
            <a:r>
              <a:rPr lang="cs-CZ" dirty="0" smtClean="0"/>
              <a:t>Zdravé stravování, bio</a:t>
            </a:r>
          </a:p>
          <a:p>
            <a:r>
              <a:rPr lang="cs-CZ" dirty="0" smtClean="0"/>
              <a:t>Výchova prací</a:t>
            </a:r>
          </a:p>
          <a:p>
            <a:r>
              <a:rPr lang="cs-CZ" dirty="0" smtClean="0"/>
              <a:t>Duchovní a emoční rozvoj – rozvoj vztahu k přírodě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0749664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Montessori</a:t>
            </a:r>
            <a:r>
              <a:rPr lang="cs-CZ" dirty="0" smtClean="0"/>
              <a:t> pedagogika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 smtClean="0"/>
              <a:t>Pobyt venku, racionální strava</a:t>
            </a:r>
          </a:p>
          <a:p>
            <a:r>
              <a:rPr lang="cs-CZ" dirty="0" smtClean="0"/>
              <a:t>Kosmická výchova – přírodovědné předměty</a:t>
            </a:r>
          </a:p>
          <a:p>
            <a:r>
              <a:rPr lang="cs-CZ" dirty="0" smtClean="0"/>
              <a:t>Praktický život</a:t>
            </a:r>
          </a:p>
          <a:p>
            <a:r>
              <a:rPr lang="cs-CZ" smtClean="0"/>
              <a:t>Experimenty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601403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Vývoj vztahu člověka a životního prostředí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 smtClean="0"/>
              <a:t>Období lovecko-sběračské (až do neolitické revoluce)</a:t>
            </a:r>
          </a:p>
          <a:p>
            <a:r>
              <a:rPr lang="cs-CZ" dirty="0" smtClean="0"/>
              <a:t>Období zemědělsko-pastevecké (do průmyslové revoluce)</a:t>
            </a:r>
          </a:p>
          <a:p>
            <a:r>
              <a:rPr lang="cs-CZ" dirty="0" smtClean="0"/>
              <a:t>Období industriální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71107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Industriální období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 smtClean="0"/>
              <a:t>Změny sociální – přesun zaměstnání z domu do továren, nutnost vzdělávání</a:t>
            </a:r>
          </a:p>
          <a:p>
            <a:r>
              <a:rPr lang="cs-CZ" dirty="0" smtClean="0"/>
              <a:t>Změny ekonomické – práci přebírají stroje, potřeba nová kvalifikovaná pracovní síla</a:t>
            </a:r>
          </a:p>
          <a:p>
            <a:r>
              <a:rPr lang="cs-CZ" dirty="0"/>
              <a:t>Z</a:t>
            </a:r>
            <a:r>
              <a:rPr lang="cs-CZ" dirty="0" smtClean="0"/>
              <a:t>měny ekologické – zatížení prostředí, čerpání surovin, znečištění, přeměna přírodní krajiny v krajinu kulturní (kultivovaná, degradovaná, devastovaná)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20589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Industriální období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 smtClean="0"/>
              <a:t>Největší změny – posledních 300 let</a:t>
            </a:r>
          </a:p>
          <a:p>
            <a:r>
              <a:rPr lang="cs-CZ" dirty="0" smtClean="0"/>
              <a:t>Trvalá sídla, </a:t>
            </a:r>
            <a:r>
              <a:rPr lang="cs-CZ" dirty="0" err="1" smtClean="0"/>
              <a:t>megalopolis</a:t>
            </a:r>
            <a:endParaRPr lang="cs-CZ" dirty="0" smtClean="0"/>
          </a:p>
          <a:p>
            <a:r>
              <a:rPr lang="cs-CZ" dirty="0" smtClean="0"/>
              <a:t>Růst populace, zvýšení průměrného věku</a:t>
            </a:r>
          </a:p>
          <a:p>
            <a:r>
              <a:rPr lang="cs-CZ" dirty="0" smtClean="0"/>
              <a:t>Stěhování z měst</a:t>
            </a:r>
          </a:p>
          <a:p>
            <a:r>
              <a:rPr lang="cs-CZ" dirty="0" smtClean="0"/>
              <a:t>Stroje, technologie, energie z fosilních paliv</a:t>
            </a:r>
          </a:p>
          <a:p>
            <a:r>
              <a:rPr lang="cs-CZ" dirty="0" smtClean="0"/>
              <a:t>Nevratné změny, globální změny </a:t>
            </a:r>
          </a:p>
          <a:p>
            <a:r>
              <a:rPr lang="cs-CZ" dirty="0" smtClean="0"/>
              <a:t>Snížení biodiverzity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78968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Proměna prostředí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cs-CZ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595409611"/>
              </p:ext>
            </p:extLst>
          </p:nvPr>
        </p:nvGraphicFramePr>
        <p:xfrm>
          <a:off x="1483360" y="1317074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95431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Globální problémy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293082128"/>
              </p:ext>
            </p:extLst>
          </p:nvPr>
        </p:nvGraphicFramePr>
        <p:xfrm>
          <a:off x="838200" y="1470991"/>
          <a:ext cx="10515600" cy="51882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323424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Ekologické problémy v ČR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 smtClean="0"/>
              <a:t>Znečištění ovzduší</a:t>
            </a:r>
          </a:p>
          <a:p>
            <a:r>
              <a:rPr lang="cs-CZ" dirty="0" smtClean="0"/>
              <a:t>Znečištění vody</a:t>
            </a:r>
          </a:p>
          <a:p>
            <a:r>
              <a:rPr lang="cs-CZ" dirty="0" smtClean="0"/>
              <a:t>Odpady</a:t>
            </a:r>
          </a:p>
          <a:p>
            <a:r>
              <a:rPr lang="cs-CZ" dirty="0" smtClean="0"/>
              <a:t>Eroze půdy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079677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Vliv antropogenní činnosti na atmosféru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 smtClean="0"/>
              <a:t>Emise, imise</a:t>
            </a:r>
          </a:p>
          <a:p>
            <a:r>
              <a:rPr lang="cs-CZ" dirty="0" smtClean="0"/>
              <a:t>Kyselé srážky</a:t>
            </a:r>
          </a:p>
          <a:p>
            <a:r>
              <a:rPr lang="cs-CZ" dirty="0" smtClean="0"/>
              <a:t>Zesílení skleníkového efektu</a:t>
            </a:r>
          </a:p>
          <a:p>
            <a:r>
              <a:rPr lang="cs-CZ" dirty="0" smtClean="0"/>
              <a:t>Úbytek ozonu v atmosféře</a:t>
            </a:r>
          </a:p>
          <a:p>
            <a:r>
              <a:rPr lang="cs-CZ" dirty="0" smtClean="0"/>
              <a:t>Smog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09165264"/>
      </p:ext>
    </p:extLst>
  </p:cSld>
  <p:clrMapOvr>
    <a:masterClrMapping/>
  </p:clrMapOvr>
</p:sld>
</file>

<file path=ppt/theme/theme1.xml><?xml version="1.0" encoding="utf-8"?>
<a:theme xmlns:a="http://schemas.openxmlformats.org/drawingml/2006/main" name="Kapka">
  <a:themeElements>
    <a:clrScheme name="Kapka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Kapk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pk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Kapka</Template>
  <TotalTime>156</TotalTime>
  <Words>909</Words>
  <Application>Microsoft Office PowerPoint</Application>
  <PresentationFormat>Širokoúhlá obrazovka</PresentationFormat>
  <Paragraphs>187</Paragraphs>
  <Slides>29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29</vt:i4>
      </vt:variant>
    </vt:vector>
  </HeadingPairs>
  <TitlesOfParts>
    <vt:vector size="34" baseType="lpstr">
      <vt:lpstr>Arial</vt:lpstr>
      <vt:lpstr>Calibri</vt:lpstr>
      <vt:lpstr>Tw Cen MT</vt:lpstr>
      <vt:lpstr>Wingdings</vt:lpstr>
      <vt:lpstr>Kapka</vt:lpstr>
      <vt:lpstr>Seminář z envigogiky</vt:lpstr>
      <vt:lpstr>Prezentace aplikace PowerPoint</vt:lpstr>
      <vt:lpstr>Vývoj vztahu člověka a životního prostředí</vt:lpstr>
      <vt:lpstr>Industriální období</vt:lpstr>
      <vt:lpstr>Industriální období</vt:lpstr>
      <vt:lpstr>Proměna prostředí</vt:lpstr>
      <vt:lpstr>Globální problémy</vt:lpstr>
      <vt:lpstr>Ekologické problémy v ČR</vt:lpstr>
      <vt:lpstr>Vliv antropogenní činnosti na atmosféru</vt:lpstr>
      <vt:lpstr>Zdravotní rizika znečištěného ovzduší</vt:lpstr>
      <vt:lpstr>Vliv antropogenní činnosti na hydrosféru</vt:lpstr>
      <vt:lpstr>Zdravotní rizika znečištěné vody</vt:lpstr>
      <vt:lpstr>Vliv antropogenní činnosti na pedosféru</vt:lpstr>
      <vt:lpstr>Zdravotní rizika znečištěné půdy</vt:lpstr>
      <vt:lpstr>Ochrana přírody</vt:lpstr>
      <vt:lpstr>Územní a druhová ochrana</vt:lpstr>
      <vt:lpstr>Ochrana přírody</vt:lpstr>
      <vt:lpstr>Druhová ochrana</vt:lpstr>
      <vt:lpstr>Ochrana přírody v ČR</vt:lpstr>
      <vt:lpstr>Vybrané dohody k ochraně životního prostředí</vt:lpstr>
      <vt:lpstr>Udržitelný rozvoj</vt:lpstr>
      <vt:lpstr>Spotřebitelská výchova</vt:lpstr>
      <vt:lpstr>Životní prostředí a zdraví</vt:lpstr>
      <vt:lpstr>Životní prostředí a zdraví</vt:lpstr>
      <vt:lpstr>Životní prostředí a děti</vt:lpstr>
      <vt:lpstr>Lesní „mateřské školy“</vt:lpstr>
      <vt:lpstr>Školy podporující zdraví</vt:lpstr>
      <vt:lpstr>Waldorfská škola</vt:lpstr>
      <vt:lpstr>Montessori pedagogika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Seminář z envigogiky</dc:title>
  <dc:creator>Doug</dc:creator>
  <cp:lastModifiedBy>Thorovska</cp:lastModifiedBy>
  <cp:revision>23</cp:revision>
  <dcterms:created xsi:type="dcterms:W3CDTF">2015-04-15T15:08:27Z</dcterms:created>
  <dcterms:modified xsi:type="dcterms:W3CDTF">2019-03-05T09:44:38Z</dcterms:modified>
</cp:coreProperties>
</file>