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0"/>
  </p:notesMasterIdLst>
  <p:sldIdLst>
    <p:sldId id="270" r:id="rId2"/>
    <p:sldId id="275" r:id="rId3"/>
    <p:sldId id="276" r:id="rId4"/>
    <p:sldId id="271" r:id="rId5"/>
    <p:sldId id="257" r:id="rId6"/>
    <p:sldId id="274" r:id="rId7"/>
    <p:sldId id="273" r:id="rId8"/>
    <p:sldId id="277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99"/>
    <a:srgbClr val="FFCC00"/>
    <a:srgbClr val="CC0000"/>
    <a:srgbClr val="3BE343"/>
    <a:srgbClr val="FFCC66"/>
    <a:srgbClr val="FF9900"/>
    <a:srgbClr val="FF6600"/>
    <a:srgbClr val="FF99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SLOVESA – typ I.</a:t>
            </a:r>
          </a:p>
          <a:p>
            <a:pPr algn="ctr"/>
            <a:endParaRPr lang="cs-CZ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ČKZK1 - 5. LEKCE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nová slova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vstá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2100" y="548680"/>
            <a:ext cx="5819800" cy="3855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vstáv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sníd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4071" y="692696"/>
            <a:ext cx="3735858" cy="3735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sníd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ě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1244" y="764704"/>
            <a:ext cx="4681513" cy="35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obědv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odpočív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</a:t>
            </a:r>
          </a:p>
        </p:txBody>
      </p:sp>
      <p:pic>
        <p:nvPicPr>
          <p:cNvPr id="4" name="Obrázek 3" descr="odpočí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620688"/>
            <a:ext cx="5095715" cy="357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slouch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1481" y="620688"/>
            <a:ext cx="4021038" cy="4021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poslouch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 </a:t>
            </a:r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hudbu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dívat se na T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25" y="980728"/>
            <a:ext cx="6907950" cy="3315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4797152"/>
            <a:ext cx="9144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dív</a:t>
            </a:r>
            <a:r>
              <a:rPr lang="cs-CZ" sz="5400" b="1" dirty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at </a:t>
            </a:r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se na televizi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vstá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441194"/>
            <a:ext cx="2825974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ázek 3" descr="sníd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3441194"/>
            <a:ext cx="1872208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odpočíva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064930"/>
            <a:ext cx="277154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poslouch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064930"/>
            <a:ext cx="194421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 descr="dívat se na TV.jpg"/>
          <p:cNvPicPr>
            <a:picLocks noChangeAspect="1"/>
          </p:cNvPicPr>
          <p:nvPr/>
        </p:nvPicPr>
        <p:blipFill>
          <a:blip r:embed="rId6" cstate="print"/>
          <a:srcRect r="26727"/>
          <a:stretch>
            <a:fillRect/>
          </a:stretch>
        </p:blipFill>
        <p:spPr>
          <a:xfrm>
            <a:off x="5940152" y="3441194"/>
            <a:ext cx="2880320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obě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15816" y="1064930"/>
            <a:ext cx="2590861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0" y="2361074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Lenka	  	 Pavel			Dáša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79512" y="4665330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Katka	  	     Lucie			                     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6012160" y="4665330"/>
            <a:ext cx="280831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CC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Adéla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52</Words>
  <Application>Microsoft Office PowerPoint</Application>
  <PresentationFormat>Předvádění na obrazovce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rodrovaj</cp:lastModifiedBy>
  <cp:revision>46</cp:revision>
  <dcterms:created xsi:type="dcterms:W3CDTF">2015-02-19T15:28:43Z</dcterms:created>
  <dcterms:modified xsi:type="dcterms:W3CDTF">2022-09-19T06:55:33Z</dcterms:modified>
</cp:coreProperties>
</file>