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0"/>
  </p:notesMasterIdLst>
  <p:sldIdLst>
    <p:sldId id="270" r:id="rId2"/>
    <p:sldId id="275" r:id="rId3"/>
    <p:sldId id="276" r:id="rId4"/>
    <p:sldId id="271" r:id="rId5"/>
    <p:sldId id="257" r:id="rId6"/>
    <p:sldId id="274" r:id="rId7"/>
    <p:sldId id="273" r:id="rId8"/>
    <p:sldId id="277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FF99"/>
    <a:srgbClr val="FFCC00"/>
    <a:srgbClr val="CC0000"/>
    <a:srgbClr val="3BE343"/>
    <a:srgbClr val="FFCC66"/>
    <a:srgbClr val="FF9900"/>
    <a:srgbClr val="FF6600"/>
    <a:srgbClr val="FF9933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4660"/>
  </p:normalViewPr>
  <p:slideViewPr>
    <p:cSldViewPr>
      <p:cViewPr varScale="1">
        <p:scale>
          <a:sx n="108" d="100"/>
          <a:sy n="108" d="100"/>
        </p:scale>
        <p:origin x="172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11578F-62D7-47D3-B8BB-D709688600A6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087ED-DCDE-41EF-9999-9E6BD557052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2276872"/>
            <a:ext cx="9144000" cy="33239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SLOVESA – typ I.</a:t>
            </a:r>
          </a:p>
          <a:p>
            <a:pPr algn="ctr"/>
            <a:endParaRPr lang="cs-CZ" sz="2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8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ČKZK1 - 5. LEKCE</a:t>
            </a:r>
          </a:p>
          <a:p>
            <a:pPr algn="ctr"/>
            <a:endParaRPr lang="cs-CZ" sz="28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8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nová slova</a:t>
            </a:r>
          </a:p>
          <a:p>
            <a:pPr algn="ctr"/>
            <a:endParaRPr lang="cs-CZ" sz="28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16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Zuzana </a:t>
            </a:r>
            <a:r>
              <a:rPr lang="cs-CZ" sz="1600" b="1" dirty="0" err="1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Lehoučková</a:t>
            </a:r>
            <a:r>
              <a:rPr lang="cs-CZ" sz="16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(ÚJOP – Voršilská)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vstáv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62100" y="548680"/>
            <a:ext cx="5819800" cy="38556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ovéPole 8"/>
          <p:cNvSpPr txBox="1"/>
          <p:nvPr/>
        </p:nvSpPr>
        <p:spPr>
          <a:xfrm>
            <a:off x="0" y="4797152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vstáv</a:t>
            </a:r>
            <a:r>
              <a:rPr lang="cs-CZ" sz="5400" b="1" dirty="0">
                <a:solidFill>
                  <a:srgbClr val="FFCC00"/>
                </a:solidFill>
                <a:latin typeface="Arial" pitchFamily="34" charset="0"/>
                <a:cs typeface="Arial" pitchFamily="34" charset="0"/>
              </a:rPr>
              <a:t>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sníd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04071" y="692696"/>
            <a:ext cx="3735858" cy="37358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ovéPole 6"/>
          <p:cNvSpPr txBox="1"/>
          <p:nvPr/>
        </p:nvSpPr>
        <p:spPr>
          <a:xfrm>
            <a:off x="0" y="4797152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sníd</a:t>
            </a:r>
            <a:r>
              <a:rPr lang="cs-CZ" sz="5400" b="1" dirty="0">
                <a:solidFill>
                  <a:srgbClr val="FFCC00"/>
                </a:solidFill>
                <a:latin typeface="Arial" pitchFamily="34" charset="0"/>
                <a:cs typeface="Arial" pitchFamily="34" charset="0"/>
              </a:rPr>
              <a:t>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ě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31244" y="764704"/>
            <a:ext cx="4681513" cy="35130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ovéPole 5"/>
          <p:cNvSpPr txBox="1"/>
          <p:nvPr/>
        </p:nvSpPr>
        <p:spPr>
          <a:xfrm>
            <a:off x="0" y="4797152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obědv</a:t>
            </a:r>
            <a:r>
              <a:rPr lang="cs-CZ" sz="5400" b="1" dirty="0">
                <a:solidFill>
                  <a:srgbClr val="FFCC00"/>
                </a:solidFill>
                <a:latin typeface="Arial" pitchFamily="34" charset="0"/>
                <a:cs typeface="Arial" pitchFamily="34" charset="0"/>
              </a:rPr>
              <a:t>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4797152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odpočív</a:t>
            </a:r>
            <a:r>
              <a:rPr lang="cs-CZ" sz="5400" b="1" dirty="0">
                <a:solidFill>
                  <a:srgbClr val="FFCC00"/>
                </a:solidFill>
                <a:latin typeface="Arial" pitchFamily="34" charset="0"/>
                <a:cs typeface="Arial" pitchFamily="34" charset="0"/>
              </a:rPr>
              <a:t>at</a:t>
            </a:r>
          </a:p>
        </p:txBody>
      </p:sp>
      <p:pic>
        <p:nvPicPr>
          <p:cNvPr id="4" name="Obrázek 3" descr="odpočív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620688"/>
            <a:ext cx="5095715" cy="35746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slouch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61481" y="620688"/>
            <a:ext cx="4021038" cy="40210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ovéPole 5"/>
          <p:cNvSpPr txBox="1"/>
          <p:nvPr/>
        </p:nvSpPr>
        <p:spPr>
          <a:xfrm>
            <a:off x="0" y="4797152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poslouch</a:t>
            </a:r>
            <a:r>
              <a:rPr lang="cs-CZ" sz="5400" b="1" dirty="0">
                <a:solidFill>
                  <a:srgbClr val="FFCC00"/>
                </a:solidFill>
                <a:latin typeface="Arial" pitchFamily="34" charset="0"/>
                <a:cs typeface="Arial" pitchFamily="34" charset="0"/>
              </a:rPr>
              <a:t>at </a:t>
            </a:r>
            <a:r>
              <a:rPr lang="cs-CZ" sz="54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hudbu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dívat se na T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8025" y="980728"/>
            <a:ext cx="6907950" cy="33158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ovéPole 4"/>
          <p:cNvSpPr txBox="1"/>
          <p:nvPr/>
        </p:nvSpPr>
        <p:spPr>
          <a:xfrm>
            <a:off x="0" y="4797152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dív</a:t>
            </a:r>
            <a:r>
              <a:rPr lang="cs-CZ" sz="5400" b="1" dirty="0">
                <a:solidFill>
                  <a:srgbClr val="FFCC00"/>
                </a:solidFill>
                <a:latin typeface="Arial" pitchFamily="34" charset="0"/>
                <a:cs typeface="Arial" pitchFamily="34" charset="0"/>
              </a:rPr>
              <a:t>at </a:t>
            </a:r>
            <a:r>
              <a:rPr lang="cs-CZ" sz="54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se na televizi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vstáv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3441194"/>
            <a:ext cx="2825974" cy="18722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Obrázek 3" descr="snída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91880" y="3441194"/>
            <a:ext cx="1872208" cy="18722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Obrázek 4" descr="odpočíva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12160" y="1064930"/>
            <a:ext cx="2771542" cy="1944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Obrázek 5" descr="posloucha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3528" y="1064930"/>
            <a:ext cx="1944216" cy="1944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Obrázek 7" descr="dívat se na TV.jpg"/>
          <p:cNvPicPr>
            <a:picLocks noChangeAspect="1"/>
          </p:cNvPicPr>
          <p:nvPr/>
        </p:nvPicPr>
        <p:blipFill>
          <a:blip r:embed="rId6" cstate="print"/>
          <a:srcRect r="26727"/>
          <a:stretch>
            <a:fillRect/>
          </a:stretch>
        </p:blipFill>
        <p:spPr>
          <a:xfrm>
            <a:off x="5940152" y="3441194"/>
            <a:ext cx="2880320" cy="18722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Obrázek 10" descr="oběd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15816" y="1064930"/>
            <a:ext cx="2590861" cy="1944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ovéPole 8"/>
          <p:cNvSpPr txBox="1"/>
          <p:nvPr/>
        </p:nvSpPr>
        <p:spPr>
          <a:xfrm>
            <a:off x="0" y="2361074"/>
            <a:ext cx="91440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Lenka	  	 Pavel			Dáša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79512" y="4665330"/>
            <a:ext cx="91440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Katka	  	     Lucie			                      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012160" y="4665330"/>
            <a:ext cx="280831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Adéla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</TotalTime>
  <Words>52</Words>
  <Application>Microsoft Office PowerPoint</Application>
  <PresentationFormat>Předvádění na obrazovce (4:3)</PresentationFormat>
  <Paragraphs>16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ucitel</dc:creator>
  <cp:lastModifiedBy>rodrovaj</cp:lastModifiedBy>
  <cp:revision>46</cp:revision>
  <dcterms:created xsi:type="dcterms:W3CDTF">2015-02-19T15:28:43Z</dcterms:created>
  <dcterms:modified xsi:type="dcterms:W3CDTF">2022-09-19T06:55:33Z</dcterms:modified>
</cp:coreProperties>
</file>