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0" r:id="rId5"/>
    <p:sldId id="262" r:id="rId6"/>
    <p:sldId id="264" r:id="rId7"/>
    <p:sldId id="270" r:id="rId8"/>
    <p:sldId id="268" r:id="rId9"/>
    <p:sldId id="271" r:id="rId10"/>
    <p:sldId id="267" r:id="rId11"/>
    <p:sldId id="269" r:id="rId12"/>
    <p:sldId id="274" r:id="rId13"/>
    <p:sldId id="272" r:id="rId14"/>
    <p:sldId id="27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42CCC2-B7E9-4427-8E4F-513A7F168629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C26B0E-E418-4887-8606-3AAB62BA8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Основные направления и тенденции в русской литературе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76" y="4077072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dirty="0"/>
              <a:t>2000-х</a:t>
            </a:r>
            <a:endParaRPr lang="cs-CZ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Философия и религия</a:t>
            </a:r>
            <a:endParaRPr lang="cs-CZ" dirty="0"/>
          </a:p>
        </p:txBody>
      </p:sp>
      <p:pic>
        <p:nvPicPr>
          <p:cNvPr id="4" name="Zástupný symbol pro obsah 3" descr="https://pln-pskov.ru/pictures/14051414015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855295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Философия и религия</a:t>
            </a:r>
            <a:endParaRPr lang="cs-CZ" dirty="0"/>
          </a:p>
        </p:txBody>
      </p:sp>
      <p:pic>
        <p:nvPicPr>
          <p:cNvPr id="4" name="Zástupný symbol pro obsah 3" descr="Laurus - Jevgenij Vodolazkin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29208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5E358-BD08-4997-8C8E-A5BF0192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НОВЫЕ ФОРМЫ-</a:t>
            </a:r>
            <a:br>
              <a:rPr lang="ru-RU" dirty="0"/>
            </a:br>
            <a:r>
              <a:rPr lang="ru-RU" dirty="0"/>
              <a:t>НОВЫЕ ПЛАТФОРМЫ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64DB1-8C2F-4B3D-A0A9-05E64359AE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ФЕЙСБУК</a:t>
            </a:r>
          </a:p>
          <a:p>
            <a:r>
              <a:rPr lang="ru-RU" dirty="0"/>
              <a:t>ИНСТАГРАМ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https://www.instagram.com/nikolai_salnikov/</a:t>
            </a:r>
            <a:endParaRPr lang="ru-RU" dirty="0"/>
          </a:p>
          <a:p>
            <a:r>
              <a:rPr lang="ru-RU" dirty="0"/>
              <a:t>ЖИВОЙ ЖУРНАЛ</a:t>
            </a:r>
          </a:p>
          <a:p>
            <a:pPr marL="0" indent="0">
              <a:buNone/>
            </a:pPr>
            <a:r>
              <a:rPr lang="cs-CZ" dirty="0"/>
              <a:t>https://www.livejournal.com/category/rossiya/</a:t>
            </a:r>
            <a:endParaRPr lang="ru-RU" dirty="0"/>
          </a:p>
          <a:p>
            <a:r>
              <a:rPr lang="ru-RU" dirty="0"/>
              <a:t>ЯНДЕКС ДЗЕН</a:t>
            </a:r>
          </a:p>
          <a:p>
            <a:pPr marL="0" indent="0">
              <a:buNone/>
            </a:pPr>
            <a:r>
              <a:rPr lang="cs-CZ" dirty="0"/>
              <a:t>https://zen.yandex.ru/?clid=101</a:t>
            </a:r>
            <a:endParaRPr lang="ru-RU" dirty="0"/>
          </a:p>
          <a:p>
            <a:r>
              <a:rPr lang="ru-RU" dirty="0"/>
              <a:t>ЛИЧНЫЕ БЛОГИ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14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Поэзия Сети</a:t>
            </a:r>
            <a:endParaRPr lang="cs-CZ" dirty="0"/>
          </a:p>
        </p:txBody>
      </p:sp>
      <p:pic>
        <p:nvPicPr>
          <p:cNvPr id="4" name="Zástupný symbol pro obsah 3" descr="poety6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00200"/>
            <a:ext cx="1905347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oety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359" y="1886578"/>
            <a:ext cx="2743689" cy="298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oety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41148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poety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28803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poety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04310"/>
            <a:ext cx="4682490" cy="25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tsypkin.com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http://tsypkin.com/wp-content/uploads/2015/06/photo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2332264" cy="16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46805" y="105489"/>
            <a:ext cx="25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1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250567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800" b="1" dirty="0">
                <a:solidFill>
                  <a:srgbClr val="3F3F3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КОД ПЕТЕРБУРЖЦА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 err="1">
                <a:solidFill>
                  <a:srgbClr val="9999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Posted</a:t>
            </a:r>
            <a:r>
              <a:rPr lang="cs-CZ" i="1" dirty="0">
                <a:solidFill>
                  <a:srgbClr val="9999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on </a:t>
            </a:r>
            <a:r>
              <a:rPr lang="cs-CZ" i="1" dirty="0" err="1">
                <a:solidFill>
                  <a:srgbClr val="9999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Октябрь</a:t>
            </a:r>
            <a:r>
              <a:rPr lang="cs-CZ" i="1" dirty="0">
                <a:solidFill>
                  <a:srgbClr val="9999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12, 201</a:t>
            </a:r>
            <a:r>
              <a:rPr lang="ru-RU" i="1" dirty="0">
                <a:solidFill>
                  <a:srgbClr val="9999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Массовая литература</a:t>
            </a:r>
            <a:endParaRPr lang="cs-CZ" dirty="0"/>
          </a:p>
        </p:txBody>
      </p:sp>
      <p:pic>
        <p:nvPicPr>
          <p:cNvPr id="2050" name="Picture 2" descr="https://cdn1.ozone.ru/multimedia/101031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4974"/>
            <a:ext cx="6667500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s39.radikal.ru/i086/1103/7b/28ed4d80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8883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Фантастика и Фэнтези</a:t>
            </a:r>
            <a:endParaRPr lang="cs-CZ" dirty="0"/>
          </a:p>
        </p:txBody>
      </p:sp>
      <p:pic>
        <p:nvPicPr>
          <p:cNvPr id="66562" name="Picture 2" descr="https://1.bp.blogspot.com/-nFvh-VyfXIE/Ws5sOLxn0zI/AAAAAAABGlg/z_Iyq2iRVGQuWbnj9FlHjSr8gaJA04vBQCLcBGAs/s1600/%25D0%259F%25D1%2580%25D0%25B5%25D0%25B7%25D0%25B5%25D0%25BD%25D1%2582%25D0%25B0%25D1%2586%25D0%25B8%25D1%25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916832"/>
            <a:ext cx="842042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Антиутопия</a:t>
            </a:r>
            <a:endParaRPr lang="cs-CZ" dirty="0"/>
          </a:p>
        </p:txBody>
      </p:sp>
      <p:pic>
        <p:nvPicPr>
          <p:cNvPr id="67586" name="Picture 2" descr="http://itd3.mycdn.me/image?id=878432561372&amp;t=20&amp;plc=WEB&amp;tkn=*FkM4EdN6AYzpv5ZVedJSEQVms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432820" cy="2952328"/>
          </a:xfrm>
          <a:prstGeom prst="rect">
            <a:avLst/>
          </a:prstGeom>
          <a:noFill/>
        </p:spPr>
      </p:pic>
      <p:pic>
        <p:nvPicPr>
          <p:cNvPr id="67590" name="Picture 6" descr="https://img.deilo.ru/files/images/items/402454721953/402454721953537z-kniga-2183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6248"/>
            <a:ext cx="3753386" cy="4603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Женская проза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/>
              <a:t>Т.Толстая</a:t>
            </a:r>
          </a:p>
          <a:p>
            <a:r>
              <a:rPr lang="ru-RU" sz="3600" dirty="0"/>
              <a:t>В.Токарева</a:t>
            </a:r>
          </a:p>
          <a:p>
            <a:r>
              <a:rPr lang="ru-RU" sz="3600" dirty="0"/>
              <a:t>Д.Рубина</a:t>
            </a:r>
          </a:p>
          <a:p>
            <a:r>
              <a:rPr lang="ru-RU" sz="3600" dirty="0"/>
              <a:t>Л.Петрушевская и др</a:t>
            </a:r>
            <a:r>
              <a:rPr lang="ru-RU" dirty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Возрождение национальной литературы</a:t>
            </a:r>
            <a:endParaRPr lang="cs-CZ" dirty="0"/>
          </a:p>
        </p:txBody>
      </p:sp>
      <p:pic>
        <p:nvPicPr>
          <p:cNvPr id="4" name="Zástupný symbol pro obsah 3" descr="https://i.livelib.ru/boocover/1001173596/o/ad16/Guzel_Yahina__Zulejha_otkryvaet_glaza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2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131840" y="1556792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Русский</a:t>
            </a:r>
            <a:r>
              <a:rPr lang="cs-CZ" dirty="0"/>
              <a:t> </a:t>
            </a:r>
            <a:r>
              <a:rPr lang="cs-CZ" dirty="0" err="1"/>
              <a:t>Роман</a:t>
            </a:r>
            <a:r>
              <a:rPr lang="cs-CZ" dirty="0"/>
              <a:t> «</a:t>
            </a:r>
            <a:r>
              <a:rPr lang="cs-CZ" dirty="0" err="1"/>
              <a:t>Зулейха</a:t>
            </a:r>
            <a:r>
              <a:rPr lang="cs-CZ" dirty="0"/>
              <a:t> </a:t>
            </a:r>
            <a:r>
              <a:rPr lang="cs-CZ" dirty="0" err="1"/>
              <a:t>открывает</a:t>
            </a:r>
            <a:r>
              <a:rPr lang="cs-CZ" dirty="0"/>
              <a:t> </a:t>
            </a:r>
            <a:r>
              <a:rPr lang="cs-CZ" dirty="0" err="1"/>
              <a:t>глаза</a:t>
            </a:r>
            <a:r>
              <a:rPr lang="cs-CZ" dirty="0"/>
              <a:t>» </a:t>
            </a:r>
            <a:r>
              <a:rPr lang="cs-CZ" dirty="0" err="1"/>
              <a:t>начинается</a:t>
            </a:r>
            <a:r>
              <a:rPr lang="cs-CZ" dirty="0"/>
              <a:t> </a:t>
            </a:r>
            <a:r>
              <a:rPr lang="cs-CZ" dirty="0" err="1"/>
              <a:t>зимой</a:t>
            </a:r>
            <a:r>
              <a:rPr lang="cs-CZ" dirty="0"/>
              <a:t> 1930 </a:t>
            </a:r>
            <a:r>
              <a:rPr lang="cs-CZ" dirty="0" err="1"/>
              <a:t>года</a:t>
            </a:r>
            <a:r>
              <a:rPr lang="cs-CZ" dirty="0"/>
              <a:t> в </a:t>
            </a:r>
            <a:r>
              <a:rPr lang="cs-CZ" dirty="0" err="1"/>
              <a:t>глухой</a:t>
            </a:r>
            <a:r>
              <a:rPr lang="cs-CZ" dirty="0"/>
              <a:t> </a:t>
            </a:r>
            <a:r>
              <a:rPr lang="cs-CZ" dirty="0" err="1"/>
              <a:t>татарской</a:t>
            </a:r>
            <a:r>
              <a:rPr lang="cs-CZ" dirty="0"/>
              <a:t> </a:t>
            </a:r>
            <a:r>
              <a:rPr lang="cs-CZ" dirty="0" err="1"/>
              <a:t>деревне</a:t>
            </a:r>
            <a:r>
              <a:rPr lang="cs-CZ" dirty="0"/>
              <a:t>. </a:t>
            </a:r>
            <a:r>
              <a:rPr lang="cs-CZ" dirty="0" err="1"/>
              <a:t>Крестьянку</a:t>
            </a:r>
            <a:r>
              <a:rPr lang="cs-CZ" dirty="0"/>
              <a:t> </a:t>
            </a:r>
            <a:r>
              <a:rPr lang="cs-CZ" dirty="0" err="1"/>
              <a:t>Зулейху</a:t>
            </a:r>
            <a:r>
              <a:rPr lang="cs-CZ" dirty="0"/>
              <a:t> </a:t>
            </a:r>
            <a:r>
              <a:rPr lang="cs-CZ" dirty="0" err="1"/>
              <a:t>вместе</a:t>
            </a:r>
            <a:r>
              <a:rPr lang="cs-CZ" dirty="0"/>
              <a:t> с </a:t>
            </a:r>
            <a:r>
              <a:rPr lang="cs-CZ" dirty="0" err="1"/>
              <a:t>сотнями</a:t>
            </a:r>
            <a:r>
              <a:rPr lang="cs-CZ" dirty="0"/>
              <a:t> </a:t>
            </a:r>
            <a:r>
              <a:rPr lang="cs-CZ" dirty="0" err="1"/>
              <a:t>других</a:t>
            </a:r>
            <a:r>
              <a:rPr lang="cs-CZ" dirty="0"/>
              <a:t> </a:t>
            </a:r>
            <a:r>
              <a:rPr lang="cs-CZ" dirty="0" err="1"/>
              <a:t>переселенцев</a:t>
            </a:r>
            <a:r>
              <a:rPr lang="cs-CZ" dirty="0"/>
              <a:t> </a:t>
            </a:r>
            <a:r>
              <a:rPr lang="cs-CZ" dirty="0" err="1"/>
              <a:t>отправляют</a:t>
            </a:r>
            <a:r>
              <a:rPr lang="cs-CZ" dirty="0"/>
              <a:t> в </a:t>
            </a:r>
            <a:r>
              <a:rPr lang="cs-CZ" dirty="0" err="1"/>
              <a:t>вагоне</a:t>
            </a:r>
            <a:r>
              <a:rPr lang="cs-CZ" dirty="0"/>
              <a:t>-</a:t>
            </a:r>
            <a:r>
              <a:rPr lang="cs-CZ" dirty="0" err="1"/>
              <a:t>теплушке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извечному</a:t>
            </a:r>
            <a:r>
              <a:rPr lang="cs-CZ" dirty="0"/>
              <a:t> </a:t>
            </a:r>
            <a:r>
              <a:rPr lang="cs-CZ" dirty="0" err="1"/>
              <a:t>каторжному</a:t>
            </a:r>
            <a:r>
              <a:rPr lang="cs-CZ" dirty="0"/>
              <a:t> </a:t>
            </a:r>
            <a:r>
              <a:rPr lang="cs-CZ" dirty="0" err="1"/>
              <a:t>маршруту</a:t>
            </a:r>
            <a:r>
              <a:rPr lang="cs-CZ" dirty="0"/>
              <a:t> в </a:t>
            </a:r>
            <a:r>
              <a:rPr lang="cs-CZ" dirty="0" err="1"/>
              <a:t>Сибирь</a:t>
            </a:r>
            <a:r>
              <a:rPr lang="cs-CZ" dirty="0"/>
              <a:t>. </a:t>
            </a:r>
            <a:r>
              <a:rPr lang="cs-CZ" dirty="0" err="1"/>
              <a:t>Дремучие</a:t>
            </a:r>
            <a:r>
              <a:rPr lang="cs-CZ" dirty="0"/>
              <a:t> </a:t>
            </a:r>
            <a:r>
              <a:rPr lang="cs-CZ" dirty="0" err="1"/>
              <a:t>крестьяне</a:t>
            </a:r>
            <a:r>
              <a:rPr lang="cs-CZ" dirty="0"/>
              <a:t> и </a:t>
            </a:r>
            <a:r>
              <a:rPr lang="cs-CZ" dirty="0" err="1"/>
              <a:t>ленинградские</a:t>
            </a:r>
            <a:r>
              <a:rPr lang="cs-CZ" dirty="0"/>
              <a:t> </a:t>
            </a:r>
            <a:r>
              <a:rPr lang="cs-CZ" dirty="0" err="1"/>
              <a:t>интеллигенты</a:t>
            </a:r>
            <a:r>
              <a:rPr lang="cs-CZ" dirty="0"/>
              <a:t>, </a:t>
            </a:r>
            <a:r>
              <a:rPr lang="cs-CZ" dirty="0" err="1"/>
              <a:t>деклассированный</a:t>
            </a:r>
            <a:r>
              <a:rPr lang="cs-CZ" dirty="0"/>
              <a:t> </a:t>
            </a:r>
            <a:r>
              <a:rPr lang="cs-CZ" dirty="0" err="1"/>
              <a:t>элемент</a:t>
            </a:r>
            <a:r>
              <a:rPr lang="cs-CZ" dirty="0"/>
              <a:t> и </a:t>
            </a:r>
            <a:r>
              <a:rPr lang="cs-CZ" dirty="0" err="1"/>
              <a:t>уголовники</a:t>
            </a:r>
            <a:r>
              <a:rPr lang="cs-CZ" dirty="0"/>
              <a:t>, </a:t>
            </a:r>
            <a:r>
              <a:rPr lang="cs-CZ" dirty="0" err="1"/>
              <a:t>мусульмане</a:t>
            </a:r>
            <a:r>
              <a:rPr lang="cs-CZ" dirty="0"/>
              <a:t> и </a:t>
            </a:r>
            <a:r>
              <a:rPr lang="cs-CZ" dirty="0" err="1"/>
              <a:t>христиане</a:t>
            </a:r>
            <a:r>
              <a:rPr lang="cs-CZ" dirty="0"/>
              <a:t>, </a:t>
            </a:r>
            <a:r>
              <a:rPr lang="cs-CZ" dirty="0" err="1"/>
              <a:t>язычники</a:t>
            </a:r>
            <a:r>
              <a:rPr lang="cs-CZ" dirty="0"/>
              <a:t> и </a:t>
            </a:r>
            <a:r>
              <a:rPr lang="cs-CZ" dirty="0" err="1"/>
              <a:t>атеисты</a:t>
            </a:r>
            <a:r>
              <a:rPr lang="cs-CZ" dirty="0"/>
              <a:t>, </a:t>
            </a:r>
            <a:r>
              <a:rPr lang="cs-CZ" dirty="0" err="1"/>
              <a:t>русские</a:t>
            </a:r>
            <a:r>
              <a:rPr lang="cs-CZ" dirty="0"/>
              <a:t>, </a:t>
            </a:r>
            <a:r>
              <a:rPr lang="cs-CZ" dirty="0" err="1"/>
              <a:t>татары</a:t>
            </a:r>
            <a:r>
              <a:rPr lang="cs-CZ" dirty="0"/>
              <a:t>, </a:t>
            </a:r>
            <a:r>
              <a:rPr lang="cs-CZ" dirty="0" err="1"/>
              <a:t>немцы</a:t>
            </a:r>
            <a:r>
              <a:rPr lang="cs-CZ" dirty="0"/>
              <a:t>, </a:t>
            </a:r>
            <a:r>
              <a:rPr lang="cs-CZ" dirty="0" err="1"/>
              <a:t>чуваши</a:t>
            </a:r>
            <a:r>
              <a:rPr lang="cs-CZ" dirty="0"/>
              <a:t> — </a:t>
            </a:r>
            <a:r>
              <a:rPr lang="cs-CZ" dirty="0" err="1"/>
              <a:t>все</a:t>
            </a:r>
            <a:r>
              <a:rPr lang="cs-CZ" dirty="0"/>
              <a:t> </a:t>
            </a:r>
            <a:r>
              <a:rPr lang="cs-CZ" dirty="0" err="1"/>
              <a:t>встретятся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берегах</a:t>
            </a:r>
            <a:r>
              <a:rPr lang="cs-CZ" dirty="0"/>
              <a:t> </a:t>
            </a:r>
            <a:r>
              <a:rPr lang="cs-CZ" dirty="0" err="1"/>
              <a:t>Ангары</a:t>
            </a:r>
            <a:r>
              <a:rPr lang="cs-CZ" dirty="0"/>
              <a:t>, </a:t>
            </a:r>
            <a:r>
              <a:rPr lang="cs-CZ" dirty="0" err="1"/>
              <a:t>ежедневно</a:t>
            </a:r>
            <a:r>
              <a:rPr lang="cs-CZ" dirty="0"/>
              <a:t> </a:t>
            </a:r>
            <a:r>
              <a:rPr lang="cs-CZ" dirty="0" err="1"/>
              <a:t>отстаивая</a:t>
            </a:r>
            <a:r>
              <a:rPr lang="cs-CZ" dirty="0"/>
              <a:t> у </a:t>
            </a:r>
            <a:r>
              <a:rPr lang="cs-CZ" dirty="0" err="1"/>
              <a:t>тайги</a:t>
            </a:r>
            <a:r>
              <a:rPr lang="cs-CZ" dirty="0"/>
              <a:t> и </a:t>
            </a:r>
            <a:r>
              <a:rPr lang="cs-CZ" dirty="0" err="1"/>
              <a:t>безжалостного</a:t>
            </a:r>
            <a:r>
              <a:rPr lang="cs-CZ" dirty="0"/>
              <a:t> </a:t>
            </a:r>
            <a:r>
              <a:rPr lang="cs-CZ" dirty="0" err="1"/>
              <a:t>государства</a:t>
            </a:r>
            <a:r>
              <a:rPr lang="cs-CZ" dirty="0"/>
              <a:t> </a:t>
            </a:r>
            <a:r>
              <a:rPr lang="cs-CZ" dirty="0" err="1"/>
              <a:t>свое</a:t>
            </a:r>
            <a:r>
              <a:rPr lang="cs-CZ" dirty="0"/>
              <a:t> </a:t>
            </a:r>
            <a:r>
              <a:rPr lang="cs-CZ" dirty="0" err="1"/>
              <a:t>право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жизнь</a:t>
            </a:r>
            <a:r>
              <a:rPr lang="cs-CZ" dirty="0"/>
              <a:t>. </a:t>
            </a:r>
            <a:r>
              <a:rPr lang="cs-CZ" dirty="0" err="1"/>
              <a:t>Всем</a:t>
            </a:r>
            <a:r>
              <a:rPr lang="cs-CZ" dirty="0"/>
              <a:t> </a:t>
            </a:r>
            <a:r>
              <a:rPr lang="cs-CZ" dirty="0" err="1"/>
              <a:t>раскулаченным</a:t>
            </a:r>
            <a:r>
              <a:rPr lang="cs-CZ" dirty="0"/>
              <a:t> и </a:t>
            </a:r>
            <a:r>
              <a:rPr lang="cs-CZ" dirty="0" err="1"/>
              <a:t>переселенным</a:t>
            </a:r>
            <a:r>
              <a:rPr lang="cs-CZ" dirty="0"/>
              <a:t> </a:t>
            </a:r>
            <a:r>
              <a:rPr lang="cs-CZ" dirty="0" err="1"/>
              <a:t>посвящается</a:t>
            </a:r>
            <a:r>
              <a:rPr lang="cs-CZ" dirty="0"/>
              <a:t>. </a:t>
            </a:r>
            <a:r>
              <a:rPr lang="cs-CZ" dirty="0" err="1"/>
              <a:t>Роман</a:t>
            </a:r>
            <a:r>
              <a:rPr lang="cs-CZ" dirty="0"/>
              <a:t> «</a:t>
            </a:r>
            <a:r>
              <a:rPr lang="cs-CZ" dirty="0" err="1"/>
              <a:t>Зулейха</a:t>
            </a:r>
            <a:r>
              <a:rPr lang="cs-CZ" dirty="0"/>
              <a:t> </a:t>
            </a:r>
            <a:r>
              <a:rPr lang="cs-CZ" dirty="0" err="1"/>
              <a:t>открывает</a:t>
            </a:r>
            <a:r>
              <a:rPr lang="cs-CZ" dirty="0"/>
              <a:t> </a:t>
            </a:r>
            <a:r>
              <a:rPr lang="cs-CZ" dirty="0" err="1"/>
              <a:t>глаза</a:t>
            </a:r>
            <a:r>
              <a:rPr lang="cs-CZ" dirty="0"/>
              <a:t>» </a:t>
            </a:r>
            <a:r>
              <a:rPr lang="cs-CZ" dirty="0" err="1"/>
              <a:t>вошел</a:t>
            </a:r>
            <a:r>
              <a:rPr lang="cs-CZ" dirty="0"/>
              <a:t> в </a:t>
            </a:r>
            <a:r>
              <a:rPr lang="cs-CZ" dirty="0" err="1"/>
              <a:t>шорт</a:t>
            </a:r>
            <a:r>
              <a:rPr lang="cs-CZ" dirty="0"/>
              <a:t>-</a:t>
            </a:r>
            <a:r>
              <a:rPr lang="cs-CZ" dirty="0" err="1"/>
              <a:t>лист</a:t>
            </a:r>
            <a:r>
              <a:rPr lang="cs-CZ" dirty="0"/>
              <a:t> </a:t>
            </a:r>
            <a:r>
              <a:rPr lang="cs-CZ" dirty="0" err="1"/>
              <a:t>премии</a:t>
            </a:r>
            <a:r>
              <a:rPr lang="cs-CZ" dirty="0"/>
              <a:t> «</a:t>
            </a:r>
            <a:r>
              <a:rPr lang="cs-CZ" dirty="0" err="1"/>
              <a:t>Большая</a:t>
            </a:r>
            <a:r>
              <a:rPr lang="cs-CZ" dirty="0"/>
              <a:t> </a:t>
            </a:r>
            <a:r>
              <a:rPr lang="cs-CZ" dirty="0" err="1"/>
              <a:t>книга</a:t>
            </a:r>
            <a:r>
              <a:rPr lang="cs-CZ" dirty="0"/>
              <a:t>».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Zulejka otevírá oči - Guzel Jachina -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38437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Возрождение национальной литературы</a:t>
            </a:r>
            <a:endParaRPr lang="cs-CZ" dirty="0"/>
          </a:p>
        </p:txBody>
      </p:sp>
      <p:pic>
        <p:nvPicPr>
          <p:cNvPr id="4" name="Zástupný symbol pro obsah 3" descr="http://svlib.ru/assets/images/2019/09/3312/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48245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</TotalTime>
  <Words>204</Words>
  <Application>Microsoft Office PowerPoint</Application>
  <PresentationFormat>Předvádění na obrazovce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Tw Cen MT</vt:lpstr>
      <vt:lpstr>Wingdings</vt:lpstr>
      <vt:lpstr>Wingdings 2</vt:lpstr>
      <vt:lpstr>Medián</vt:lpstr>
      <vt:lpstr>Основные направления и тенденции в русской литературе</vt:lpstr>
      <vt:lpstr>Массовая литература</vt:lpstr>
      <vt:lpstr>Prezentace aplikace PowerPoint</vt:lpstr>
      <vt:lpstr>Фантастика и Фэнтези</vt:lpstr>
      <vt:lpstr>Антиутопия</vt:lpstr>
      <vt:lpstr>Женская проза</vt:lpstr>
      <vt:lpstr>Возрождение национальной литературы</vt:lpstr>
      <vt:lpstr>Prezentace aplikace PowerPoint</vt:lpstr>
      <vt:lpstr>Возрождение национальной литературы</vt:lpstr>
      <vt:lpstr>Философия и религия</vt:lpstr>
      <vt:lpstr>Философия и религия</vt:lpstr>
      <vt:lpstr>НОВЫЕ ФОРМЫ- НОВЫЕ ПЛАТФОРМЫ</vt:lpstr>
      <vt:lpstr>Поэзия Сети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и тенденции в русской литературе</dc:title>
  <dc:creator>Kateryna Zubkovska</dc:creator>
  <cp:lastModifiedBy>Zubkovska, Kateryna</cp:lastModifiedBy>
  <cp:revision>24</cp:revision>
  <dcterms:created xsi:type="dcterms:W3CDTF">2019-11-17T22:21:31Z</dcterms:created>
  <dcterms:modified xsi:type="dcterms:W3CDTF">2021-11-14T15:45:17Z</dcterms:modified>
</cp:coreProperties>
</file>