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595"/>
  </p:normalViewPr>
  <p:slideViewPr>
    <p:cSldViewPr snapToGrid="0" snapToObjects="1">
      <p:cViewPr varScale="1">
        <p:scale>
          <a:sx n="81" d="100"/>
          <a:sy n="81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55599-1E62-DF4B-A9B3-1E0B2155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C4C97E-A80D-394D-BE7F-9B3742833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B6BE6-530D-6F47-9390-034928D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049BBE-F642-F841-A7E3-76574A1B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3D560-31E8-8B43-BB0A-45D5A2C8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9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F41D6-D60D-864C-9A7A-8E20FD96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67F17C-5831-CC4D-8F14-49C07D2EE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3088ED-3321-A147-A90D-020292D6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4A22D2-1405-364D-88D6-CF36890A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499AAE-20C8-DB46-B226-F10A98FF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A92BBF-883C-9645-B8F5-FFA6F190A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D61CDC-B951-5B4B-B6C4-80A1752F0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B99D67-4C0E-3A4D-BCFB-C6A1EB79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6BB394-F6D3-294E-8043-ADED1AC0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94637-B248-EF47-8058-9618E740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6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14FE5-E4B4-CE4D-8933-FBE65040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DEC73-0B63-D347-93BC-00610FCD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795BB-1082-3848-853E-19F4D958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C7E856-588B-A041-9BCE-FB946503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AA5B3B-5307-9A40-8BC6-7047A006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7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07D09-B5E5-2841-9B18-68129C70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69A788-EDDF-6C47-A800-A62FB082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16347-5C6A-B94F-9B78-D56F1E9B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A6A9E-1B09-A440-85FC-003DBA4A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5F761C-6686-0D4D-9D09-1C1E1543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2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080F-E748-7B4E-A280-7EB49F44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3477ED-8457-6641-98A3-B6CFACC62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B7D10B6-2D1B-7F40-BE06-F3EC7BF0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E1F0BC-2C53-8146-9F96-D33BED95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B5FEFE-066D-F640-8C4D-1A668F5F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C356DA-2FF2-FF49-B371-8961FDCD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31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80E4B-91F3-0A4E-B9BD-4154BA84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0E28F7-80C7-1147-AC3B-E5DA723EC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90F394-2F53-6546-8CC7-ACAF1AA7E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BF35229-5D58-1043-8559-A2A4B584F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27D80D2-97A5-F04B-A26D-A483FA5B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6BCAC-C7F9-3E44-B5A9-36E026FE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68D4BF-ECA7-2443-9BAD-54CCD979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A94D48-D829-7D4C-A186-03E9707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6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B2902-51C3-0E40-931D-8F73B0F7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3B245C-5BCA-E741-BBF7-A8FF99A4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81E39D-49F8-AC49-B714-5ED6D91C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5E18B7-160B-BC45-B817-43D3AD3E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7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EAC327-0B5B-624C-8972-EE150600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32E7D3-97DE-8942-A4DD-C064EDA8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E9C4DE-3870-F447-839A-DE47FCC9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B7758-FB04-0C4C-A993-AF9C74DC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96CFB-71B6-7E41-B4A0-40A5D6F5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4FE3F13-18E3-8046-9604-9E06DCCA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6DBB21-EAC0-9649-AE2D-AC19CCC4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346C33-2FD7-4A4E-B0E8-C90DA9CF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B7C656-4E99-3343-8272-4A9CF72E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7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D0FF5-69E8-6440-B4C5-F65B6523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D5968C-C198-0F4C-87DE-C774B5BD2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7D3D48-D0EC-E24B-BDAE-131B1CB1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6109D4-06AC-8643-9CF9-EC0C6F0C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A7B426-CA26-AC4F-B8BF-5524BACD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B5735B-373A-2341-B683-EB70F945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DAE753-578E-264B-9239-A6D94FAA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1BC60A6-B2DD-1D48-B873-31B0CDD8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0F4CD0-1061-9A48-9374-AA749B7A2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CC50-01EF-A94D-ABE9-D635075BA0D2}" type="datetimeFigureOut">
              <a:rPr lang="cs-CZ" smtClean="0"/>
              <a:t>05.11.18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1613C-B6F3-E042-B0A2-5403F954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38C0C9-B779-4649-850D-BDCFE5612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5B5EE-BDB8-F141-BA7B-A62D01B45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0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soviethistory.msu.edu/1936-2/year-of-the-stakhanovite/year-of-the-stakhanovite-video/the-stakhanov-movement-193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8BDF28-74BF-3549-A217-55F5DED6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" b="135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05497-5437-0E40-AC80-787FA0E2D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Stachanovské hnutí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1346CB-3E48-2346-BBC2-F8DF52DDA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/>
              <a:t>Adéla Křižáková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7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CC8C5-AB38-754D-9592-F22F8C82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/>
              <a:t>Historické pozadí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B442F-E8DA-1F44-A299-EA24D0C1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 dirty="0"/>
              <a:t>Postupné opouštění NEP (obilní krize)</a:t>
            </a:r>
          </a:p>
          <a:p>
            <a:r>
              <a:rPr lang="cs-CZ" sz="2400" dirty="0"/>
              <a:t>Opozice v čele s N. I. Bucharinem -&gt; odmítnutí Stalinem</a:t>
            </a:r>
          </a:p>
          <a:p>
            <a:r>
              <a:rPr lang="cs-CZ" sz="2400" dirty="0"/>
              <a:t>Všesvazová stranická konference (duben 1929) -&gt; přijetí prvního </a:t>
            </a:r>
            <a:r>
              <a:rPr lang="cs-CZ" sz="2400" b="1" dirty="0"/>
              <a:t>pětiletého plánu</a:t>
            </a:r>
          </a:p>
          <a:p>
            <a:r>
              <a:rPr lang="cs-CZ" sz="2400" dirty="0"/>
              <a:t>Industrializace</a:t>
            </a:r>
          </a:p>
          <a:p>
            <a:r>
              <a:rPr lang="cs-CZ" sz="2400" dirty="0"/>
              <a:t>Kolektivizace </a:t>
            </a:r>
          </a:p>
          <a:p>
            <a:pPr lvl="1"/>
            <a:r>
              <a:rPr lang="cs-CZ" dirty="0"/>
              <a:t>Sovchoz</a:t>
            </a:r>
          </a:p>
          <a:p>
            <a:pPr lvl="1"/>
            <a:r>
              <a:rPr lang="cs-CZ" dirty="0"/>
              <a:t>kolchoz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23771A-A398-6E47-B254-F3947D146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0" r="1" b="1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58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8A588-2A33-EA4F-B73B-D7864C24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/>
              <a:t>Alexej </a:t>
            </a:r>
            <a:r>
              <a:rPr lang="cs-CZ" dirty="0" err="1"/>
              <a:t>Stachanov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2A4CA-F85A-5747-9817-CA23C702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900"/>
              <a:t>3. 1. 1906 (Orjolská oblast) – 5.11. 1977 (Čisťakove)</a:t>
            </a:r>
          </a:p>
          <a:p>
            <a:r>
              <a:rPr lang="cs-CZ" sz="1900"/>
              <a:t>Původní jméno Andrej</a:t>
            </a:r>
          </a:p>
          <a:p>
            <a:r>
              <a:rPr lang="cs-CZ" sz="1900"/>
              <a:t>Horník v Donbasu</a:t>
            </a:r>
          </a:p>
          <a:p>
            <a:r>
              <a:rPr lang="cs-CZ" sz="1900"/>
              <a:t>Titulní strana Time – „Hrdina práce“</a:t>
            </a:r>
          </a:p>
          <a:p>
            <a:r>
              <a:rPr lang="cs-CZ" sz="1900"/>
              <a:t>Po úspěchu vstoupil do strany a odjel do Moskvy</a:t>
            </a:r>
          </a:p>
          <a:p>
            <a:r>
              <a:rPr lang="cs-CZ" sz="1900"/>
              <a:t>1936-1941 studoval v Průmyslové akademii v Moskvě a později se stal ředitelem jednoho z dolů v Kazašské Karagandě</a:t>
            </a:r>
          </a:p>
          <a:p>
            <a:r>
              <a:rPr lang="cs-CZ" sz="1900"/>
              <a:t>1943 ministerstvo uhelného průmyslu</a:t>
            </a:r>
          </a:p>
          <a:p>
            <a:r>
              <a:rPr lang="cs-CZ" sz="1900"/>
              <a:t>Ocenění Hrdiny socialistické práce</a:t>
            </a:r>
          </a:p>
          <a:p>
            <a:r>
              <a:rPr lang="cs-CZ" sz="1900"/>
              <a:t>Zemřel v psychiatrické léčebně (alkoholismus)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AB61D3-FA50-884D-A9DE-C31506C1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3" r="1" b="1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93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6481E-12D4-3540-9403-EBB684F2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Stachanovské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6574AF-E367-4347-8AA8-D1C889E0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1600" dirty="0"/>
              <a:t>Vznik v SSSR</a:t>
            </a:r>
          </a:p>
          <a:p>
            <a:r>
              <a:rPr lang="cs-CZ" sz="1600" dirty="0"/>
              <a:t>Uhelná těžba</a:t>
            </a:r>
          </a:p>
          <a:p>
            <a:pPr lvl="1"/>
            <a:r>
              <a:rPr lang="cs-CZ" sz="1600" dirty="0"/>
              <a:t>Carské Rusko: cca 80 mil. tun kamenného uhlí</a:t>
            </a:r>
          </a:p>
          <a:p>
            <a:pPr lvl="1"/>
            <a:r>
              <a:rPr lang="cs-CZ" sz="1600" dirty="0"/>
              <a:t>Po Říjnové revoluci: pod 30 mil. tun</a:t>
            </a:r>
          </a:p>
          <a:p>
            <a:r>
              <a:rPr lang="cs-CZ" sz="1600" dirty="0"/>
              <a:t>Pětiletý plán -&gt; Stalin chtěl zvýšit produkci výkonnosti práce</a:t>
            </a:r>
          </a:p>
          <a:p>
            <a:r>
              <a:rPr lang="cs-CZ" sz="1600" dirty="0" err="1"/>
              <a:t>Stachanov</a:t>
            </a:r>
            <a:r>
              <a:rPr lang="cs-CZ" sz="1600" dirty="0"/>
              <a:t> nespokojen s aktuální situací -&gt; přišel s novou metodou (31. 8. 1935)</a:t>
            </a:r>
          </a:p>
          <a:p>
            <a:r>
              <a:rPr lang="cs-CZ" sz="1600" dirty="0"/>
              <a:t>Byl stanoven 1 úsek práce -&gt; u </a:t>
            </a:r>
            <a:r>
              <a:rPr lang="cs-CZ" sz="1600" dirty="0" err="1"/>
              <a:t>Stachanova</a:t>
            </a:r>
            <a:r>
              <a:rPr lang="cs-CZ" sz="1600" dirty="0"/>
              <a:t> práce, která by se normálně konala ve 4 úsecích</a:t>
            </a:r>
          </a:p>
          <a:p>
            <a:endParaRPr lang="cs-CZ" sz="1300" dirty="0"/>
          </a:p>
          <a:p>
            <a:endParaRPr lang="cs-CZ" sz="1300" dirty="0"/>
          </a:p>
          <a:p>
            <a:endParaRPr lang="cs-CZ" sz="13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C5680D-C7F1-A14A-8449-D9BFDD2A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5" r="1758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272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78980-81EF-A541-A84B-98647951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Stachanovské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74676-8024-794B-84F1-A54FAE8D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Důkladná znalost uhlí a znalosti jednoduchého mechanického prostředku, jako bylo sbíjecí pneumatické kladivo</a:t>
            </a:r>
          </a:p>
          <a:p>
            <a:r>
              <a:rPr lang="cs-CZ" sz="2000" dirty="0"/>
              <a:t>102 tun během jedné směny (6 hodin)</a:t>
            </a:r>
          </a:p>
          <a:p>
            <a:r>
              <a:rPr lang="cs-CZ" sz="2000" dirty="0"/>
              <a:t>4 pomocníci, kteří zajišťovali plochu naleziště proti zboření</a:t>
            </a:r>
          </a:p>
          <a:p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http://soviethistory.msu.edu/1936-2/year-of-the-stakhanovite/year-of-the-stakhanovite-video/the-stakhanov-movement-1938/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263C78-3331-224E-B898-BEABCF7C5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6" r="18232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251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90286-41D7-234D-A0A7-72CD1C18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stránky Stachanovského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12277-8E6B-9C4F-A8E8-0DD5CFD1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Odpor vedoucích techniků</a:t>
            </a:r>
          </a:p>
          <a:p>
            <a:r>
              <a:rPr lang="cs-CZ" dirty="0"/>
              <a:t>Nebyla umožněna mechanizace</a:t>
            </a:r>
          </a:p>
          <a:p>
            <a:r>
              <a:rPr lang="cs-CZ" dirty="0"/>
              <a:t>Porušování normální produkce procesu (</a:t>
            </a:r>
            <a:r>
              <a:rPr lang="cs-CZ" dirty="0" err="1"/>
              <a:t>nadvydávání</a:t>
            </a:r>
            <a:r>
              <a:rPr lang="cs-CZ" dirty="0"/>
              <a:t> surovin a zásob, opotřebení náčiní) -&gt; kvalita produkce hodně utrpěla</a:t>
            </a:r>
          </a:p>
          <a:p>
            <a:r>
              <a:rPr lang="cs-CZ" dirty="0"/>
              <a:t>Zvýšená intenzita práce, snížení měsíčních mezd, zvýšení normy o produkci práce</a:t>
            </a:r>
          </a:p>
          <a:p>
            <a:r>
              <a:rPr lang="cs-CZ" dirty="0"/>
              <a:t>30. léta ve znamení hladovění a utlačování</a:t>
            </a:r>
          </a:p>
        </p:txBody>
      </p:sp>
    </p:spTree>
    <p:extLst>
      <p:ext uri="{BB962C8B-B14F-4D97-AF65-F5344CB8AC3E}">
        <p14:creationId xmlns:p14="http://schemas.microsoft.com/office/powerpoint/2010/main" val="426733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F6CA-2AC8-AD4C-872E-918E967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Stachanovské hnutí jako styl života?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1BFD6B-5286-B743-874D-321123CB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/>
              <a:t>Lekce o tom nejen jak pracovat, ale jak žít</a:t>
            </a:r>
          </a:p>
          <a:p>
            <a:r>
              <a:rPr lang="cs-CZ" sz="2000"/>
              <a:t>Čistotnost, pořádnost připravenost a zápal se učit</a:t>
            </a:r>
          </a:p>
          <a:p>
            <a:r>
              <a:rPr lang="cs-CZ" sz="2000"/>
              <a:t>-&gt; reklamy na parfémy v deníku Stachanovets; články o horlivém nakupování Stachanovců; fotografie, kde sdílejí společné chvíle se svými rodinami; dostávali byty a auta za své zásluhy</a:t>
            </a:r>
          </a:p>
          <a:p>
            <a:r>
              <a:rPr lang="cs-CZ" sz="2000"/>
              <a:t>Kontrast skličující minulosti X šťastná přítomnost a budoucnost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538772-D90B-1548-8F6F-88CD9CC2D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46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40F0B4-C88F-3943-88FE-4F567F3C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Konec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A46F7CF-2129-1C4A-8AB9-5C4B47D69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579" y="961812"/>
            <a:ext cx="369824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F879A-8A2E-6A43-A42A-97E0EE5A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E6CCDD-FB3B-3F43-BAEC-AD3DCED6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Kuzʹminov</a:t>
            </a:r>
            <a:r>
              <a:rPr lang="cs-CZ" dirty="0"/>
              <a:t>, I. I.,</a:t>
            </a:r>
            <a:r>
              <a:rPr lang="cs-CZ" i="1" dirty="0"/>
              <a:t> Socialistické Soutěžení v SSSR Od </a:t>
            </a:r>
            <a:r>
              <a:rPr lang="cs-CZ" i="1" dirty="0" err="1"/>
              <a:t>Sobotníků</a:t>
            </a:r>
            <a:r>
              <a:rPr lang="cs-CZ" i="1" dirty="0"/>
              <a:t> Až Po Stachanovské Hnutí</a:t>
            </a:r>
            <a:r>
              <a:rPr lang="cs-CZ" dirty="0"/>
              <a:t> (Praha: Svět Sovětů, 1949.</a:t>
            </a:r>
          </a:p>
          <a:p>
            <a:r>
              <a:rPr lang="cs-CZ" dirty="0"/>
              <a:t>Pelnář, Antonín, </a:t>
            </a:r>
            <a:r>
              <a:rPr lang="cs-CZ" i="1" dirty="0"/>
              <a:t>Stachanovské Hnutí v SSSR a U Nás</a:t>
            </a:r>
            <a:r>
              <a:rPr lang="cs-CZ" dirty="0"/>
              <a:t> (Praha: Práce, 1946).</a:t>
            </a:r>
          </a:p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Stakhanov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(1938)“,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, staženo 1.11.2018, http://soviethistory.msu.edu/1936-2/year-of-the-stakhanovite/year-of-the-stakhanovite-video/the-stakhanov-movement-1938/.</a:t>
            </a:r>
          </a:p>
          <a:p>
            <a:r>
              <a:rPr lang="cs-CZ" dirty="0"/>
              <a:t>„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Stakhanovite</a:t>
            </a:r>
            <a:r>
              <a:rPr lang="cs-CZ" dirty="0"/>
              <a:t>“,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, Staženo 1.11.2018, http://</a:t>
            </a:r>
            <a:r>
              <a:rPr lang="cs-CZ" dirty="0" err="1"/>
              <a:t>soviethistory.msu.edu</a:t>
            </a:r>
            <a:r>
              <a:rPr lang="cs-CZ" dirty="0"/>
              <a:t>/1936-2/</a:t>
            </a:r>
            <a:r>
              <a:rPr lang="cs-CZ" dirty="0" err="1"/>
              <a:t>year-of-the-stakhanovite</a:t>
            </a:r>
            <a:r>
              <a:rPr lang="cs-CZ" dirty="0"/>
              <a:t>/.</a:t>
            </a:r>
          </a:p>
          <a:p>
            <a:r>
              <a:rPr lang="cs-CZ" dirty="0"/>
              <a:t>„Sovětský svaz v době stalinismu“, </a:t>
            </a:r>
            <a:r>
              <a:rPr lang="cs-CZ" dirty="0" err="1"/>
              <a:t>dějepis.com</a:t>
            </a:r>
            <a:r>
              <a:rPr lang="cs-CZ" dirty="0"/>
              <a:t>, staženo 1.11.2018, http://www.dejepis.com/ucebnice/sovetsky-svaz-v-dobe-stalinismu/.</a:t>
            </a:r>
          </a:p>
          <a:p>
            <a:r>
              <a:rPr lang="cs-CZ" dirty="0" err="1"/>
              <a:t>Siegelbaum</a:t>
            </a:r>
            <a:r>
              <a:rPr lang="cs-CZ" dirty="0"/>
              <a:t>, </a:t>
            </a:r>
            <a:r>
              <a:rPr lang="cs-CZ" dirty="0" err="1"/>
              <a:t>Lewis</a:t>
            </a:r>
            <a:r>
              <a:rPr lang="cs-CZ" dirty="0"/>
              <a:t> H., A. K. Sokolov, L. </a:t>
            </a:r>
            <a:r>
              <a:rPr lang="cs-CZ" dirty="0" err="1"/>
              <a:t>Kosheleva</a:t>
            </a:r>
            <a:r>
              <a:rPr lang="cs-CZ" dirty="0"/>
              <a:t>, S. V. </a:t>
            </a:r>
            <a:r>
              <a:rPr lang="cs-CZ" dirty="0" err="1"/>
              <a:t>Zhuravlev</a:t>
            </a:r>
            <a:r>
              <a:rPr lang="cs-CZ" dirty="0"/>
              <a:t>, Thomas H. </a:t>
            </a:r>
            <a:r>
              <a:rPr lang="cs-CZ" dirty="0" err="1"/>
              <a:t>Hoisington</a:t>
            </a:r>
            <a:r>
              <a:rPr lang="cs-CZ" dirty="0"/>
              <a:t>, and Steven </a:t>
            </a:r>
            <a:r>
              <a:rPr lang="cs-CZ" dirty="0" err="1"/>
              <a:t>Shabad</a:t>
            </a:r>
            <a:r>
              <a:rPr lang="cs-CZ" dirty="0"/>
              <a:t>, </a:t>
            </a:r>
            <a:r>
              <a:rPr lang="cs-CZ" i="1" dirty="0" err="1"/>
              <a:t>Stalinism</a:t>
            </a:r>
            <a:r>
              <a:rPr lang="cs-CZ" i="1" dirty="0"/>
              <a:t> as a </a:t>
            </a:r>
            <a:r>
              <a:rPr lang="cs-CZ" i="1" dirty="0" err="1"/>
              <a:t>Way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(</a:t>
            </a:r>
            <a:r>
              <a:rPr lang="cs-CZ" dirty="0"/>
              <a:t>New </a:t>
            </a:r>
            <a:r>
              <a:rPr lang="cs-CZ" dirty="0" err="1"/>
              <a:t>Haven</a:t>
            </a:r>
            <a:r>
              <a:rPr lang="cs-CZ" dirty="0"/>
              <a:t>, </a:t>
            </a:r>
            <a:r>
              <a:rPr lang="cs-CZ" dirty="0" err="1"/>
              <a:t>Conn</a:t>
            </a:r>
            <a:r>
              <a:rPr lang="cs-CZ" dirty="0"/>
              <a:t>.: </a:t>
            </a:r>
            <a:r>
              <a:rPr lang="cs-CZ" dirty="0" err="1"/>
              <a:t>Yale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2000) https://search.ebscohost.com/login.aspx?authtype=shib&amp;custid=s1240919&amp;profile=eds.</a:t>
            </a:r>
          </a:p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Poster Boy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“, BBC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, staženo 1.11.2018, https://www.bbc.co.uk/programmes/p03bbvg7.</a:t>
            </a:r>
          </a:p>
          <a:p>
            <a:r>
              <a:rPr lang="cs-CZ" dirty="0"/>
              <a:t>„Úderník </a:t>
            </a:r>
            <a:r>
              <a:rPr lang="cs-CZ" dirty="0" err="1"/>
              <a:t>Stachanov</a:t>
            </a:r>
            <a:r>
              <a:rPr lang="cs-CZ" dirty="0"/>
              <a:t> se dostal dokonce na titulní stranu časopisu </a:t>
            </a:r>
            <a:r>
              <a:rPr lang="cs-CZ" dirty="0" err="1"/>
              <a:t>Time</a:t>
            </a:r>
            <a:r>
              <a:rPr lang="cs-CZ" dirty="0"/>
              <a:t>“, Stránky České televize, staženo 1.11.2018,  https://zpravy.idnes.cz/stachanov-stalin-uhli-rekord-di9-/zahranicni.aspx?c=A150830_233916_zahranicni_aha.</a:t>
            </a:r>
          </a:p>
          <a:p>
            <a:r>
              <a:rPr lang="cs-CZ" dirty="0"/>
              <a:t>„Po 75 letech padl legendární </a:t>
            </a:r>
            <a:r>
              <a:rPr lang="cs-CZ" dirty="0" err="1"/>
              <a:t>Stachanovův</a:t>
            </a:r>
            <a:r>
              <a:rPr lang="cs-CZ" dirty="0"/>
              <a:t> rekord“, Stránky České televize, staženo 1.11.2018,  https://ct24.ceskatelevize.cz/</a:t>
            </a:r>
            <a:r>
              <a:rPr lang="cs-CZ" dirty="0" err="1"/>
              <a:t>svet</a:t>
            </a:r>
            <a:r>
              <a:rPr lang="cs-CZ" dirty="0"/>
              <a:t>/1324245-po-75-letech-padl-legendarni-stachanovuv-rekord.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000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357</Words>
  <Application>Microsoft Macintosh PowerPoint</Application>
  <PresentationFormat>Širokoúhlá obrazovka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Stachanovské hnutí</vt:lpstr>
      <vt:lpstr>Historické pozadí</vt:lpstr>
      <vt:lpstr>Alexej Stachanov</vt:lpstr>
      <vt:lpstr>Stachanovské hnutí</vt:lpstr>
      <vt:lpstr>Stachanovské hnutí</vt:lpstr>
      <vt:lpstr>Negativní stránky Stachanovského hnutí</vt:lpstr>
      <vt:lpstr>Stachanovské hnutí jako styl života?</vt:lpstr>
      <vt:lpstr>Konec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Stachanovské hnutí</dc:title>
  <dc:creator>Adéla Křižáková</dc:creator>
  <cp:lastModifiedBy>Adéla Křižáková</cp:lastModifiedBy>
  <cp:revision>14</cp:revision>
  <dcterms:created xsi:type="dcterms:W3CDTF">2018-11-05T11:42:24Z</dcterms:created>
  <dcterms:modified xsi:type="dcterms:W3CDTF">2018-11-05T17:31:18Z</dcterms:modified>
</cp:coreProperties>
</file>