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2CC68C-EEAC-42B8-BAAC-98ED2E738780}" type="datetimeFigureOut">
              <a:rPr lang="cs-CZ" smtClean="0"/>
              <a:t>9. 12. 2020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025B488-6853-4413-920E-C33C91D24BA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HARJOITUKSET 2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MORFOLOGIA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0861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HARJOITUS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Minkä sanojen mitä muotoja ovat seuraavat?</a:t>
            </a:r>
          </a:p>
          <a:p>
            <a:endParaRPr lang="fi-FI" dirty="0"/>
          </a:p>
          <a:p>
            <a:pPr marL="0" indent="0">
              <a:buNone/>
            </a:pPr>
            <a:r>
              <a:rPr lang="cs-CZ" i="1" dirty="0"/>
              <a:t>a</a:t>
            </a:r>
            <a:r>
              <a:rPr lang="fi-FI" i="1" dirty="0" smtClean="0"/>
              <a:t>inaise</a:t>
            </a:r>
            <a:r>
              <a:rPr lang="cs-CZ" i="1" dirty="0" smtClean="0"/>
              <a:t>-</a:t>
            </a:r>
            <a:r>
              <a:rPr lang="fi-FI" i="1" dirty="0" smtClean="0"/>
              <a:t>ksi</a:t>
            </a:r>
            <a:r>
              <a:rPr lang="fi-FI" i="1" dirty="0"/>
              <a:t>, </a:t>
            </a:r>
            <a:r>
              <a:rPr lang="fi-FI" i="1" dirty="0" smtClean="0"/>
              <a:t>käsi</a:t>
            </a:r>
            <a:r>
              <a:rPr lang="cs-CZ" i="1" dirty="0" smtClean="0"/>
              <a:t>-</a:t>
            </a:r>
            <a:r>
              <a:rPr lang="fi-FI" i="1" dirty="0" smtClean="0"/>
              <a:t>n</a:t>
            </a:r>
            <a:r>
              <a:rPr lang="fi-FI" i="1" dirty="0"/>
              <a:t>, </a:t>
            </a:r>
            <a:r>
              <a:rPr lang="fi-FI" i="1" dirty="0" smtClean="0"/>
              <a:t>vaikeuksi</a:t>
            </a:r>
            <a:r>
              <a:rPr lang="cs-CZ" i="1" dirty="0" smtClean="0"/>
              <a:t>-</a:t>
            </a:r>
            <a:r>
              <a:rPr lang="fi-FI" i="1" dirty="0" smtClean="0"/>
              <a:t>tta</a:t>
            </a:r>
            <a:r>
              <a:rPr lang="fi-FI" i="1" dirty="0"/>
              <a:t>, </a:t>
            </a:r>
            <a:r>
              <a:rPr lang="fi-FI" i="1" dirty="0" smtClean="0"/>
              <a:t>nii</a:t>
            </a:r>
            <a:r>
              <a:rPr lang="cs-CZ" i="1" dirty="0" smtClean="0"/>
              <a:t>-</a:t>
            </a:r>
            <a:r>
              <a:rPr lang="fi-FI" i="1" dirty="0" smtClean="0"/>
              <a:t>llä</a:t>
            </a:r>
            <a:r>
              <a:rPr lang="fi-FI" i="1" dirty="0"/>
              <a:t>, </a:t>
            </a:r>
            <a:r>
              <a:rPr lang="fi-FI" i="1" dirty="0" smtClean="0"/>
              <a:t>vuon</a:t>
            </a:r>
            <a:r>
              <a:rPr lang="cs-CZ" i="1" dirty="0" smtClean="0"/>
              <a:t>-</a:t>
            </a:r>
            <a:r>
              <a:rPr lang="fi-FI" i="1" dirty="0" smtClean="0"/>
              <a:t>na</a:t>
            </a:r>
            <a:r>
              <a:rPr lang="fi-FI" i="1" dirty="0"/>
              <a:t>, takeista, näine, hyllyissään, neljännellä, kummassa, rakeen, kohteliaampia, jonakuna, rakasta, ehdoin, onneksesi, päiväin, noihin, teitä, lapseksemme, kymmeniä, käsineittä, siitä, määrin, kankaita, kengille, sammalta, säkeet, seiniin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MON. GEN: </a:t>
            </a:r>
            <a:r>
              <a:rPr lang="cs-CZ" i="1" dirty="0" err="1" smtClean="0"/>
              <a:t>käsi</a:t>
            </a:r>
            <a:r>
              <a:rPr lang="cs-CZ" i="1" dirty="0" smtClean="0"/>
              <a:t>-en/</a:t>
            </a:r>
            <a:r>
              <a:rPr lang="cs-CZ" i="1" dirty="0" err="1" smtClean="0"/>
              <a:t>kät</a:t>
            </a:r>
            <a:r>
              <a:rPr lang="cs-CZ" i="1" dirty="0" smtClean="0"/>
              <a:t>-ten</a:t>
            </a:r>
          </a:p>
        </p:txBody>
      </p:sp>
    </p:spTree>
    <p:extLst>
      <p:ext uri="{BB962C8B-B14F-4D97-AF65-F5344CB8AC3E}">
        <p14:creationId xmlns:p14="http://schemas.microsoft.com/office/powerpoint/2010/main" val="176677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994122"/>
          </a:xfrm>
        </p:spPr>
        <p:txBody>
          <a:bodyPr/>
          <a:lstStyle/>
          <a:p>
            <a:r>
              <a:rPr lang="cs-CZ" dirty="0" smtClean="0"/>
              <a:t>HARJOITUS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1447800"/>
            <a:ext cx="7931224" cy="50055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err="1"/>
              <a:t>Etsi</a:t>
            </a:r>
            <a:r>
              <a:rPr lang="cs-CZ" b="1" dirty="0"/>
              <a:t> </a:t>
            </a:r>
            <a:r>
              <a:rPr lang="cs-CZ" b="1" dirty="0" err="1"/>
              <a:t>seuraavasta</a:t>
            </a:r>
            <a:r>
              <a:rPr lang="cs-CZ" b="1" dirty="0"/>
              <a:t> </a:t>
            </a:r>
            <a:r>
              <a:rPr lang="cs-CZ" b="1" dirty="0" err="1" smtClean="0"/>
              <a:t>lehtitekstistä</a:t>
            </a:r>
            <a:r>
              <a:rPr lang="cs-CZ" b="1" dirty="0" smtClean="0"/>
              <a:t> </a:t>
            </a:r>
            <a:r>
              <a:rPr lang="cs-CZ" b="1" dirty="0" err="1">
                <a:solidFill>
                  <a:srgbClr val="FF0000"/>
                </a:solidFill>
              </a:rPr>
              <a:t>kaikki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nominaaliset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b="1" dirty="0" err="1">
                <a:solidFill>
                  <a:srgbClr val="FF0000"/>
                </a:solidFill>
              </a:rPr>
              <a:t>verbimuodot</a:t>
            </a:r>
            <a:r>
              <a:rPr lang="cs-CZ" b="1" dirty="0"/>
              <a:t>, </a:t>
            </a:r>
            <a:r>
              <a:rPr lang="cs-CZ" b="1" dirty="0" err="1"/>
              <a:t>nimitä</a:t>
            </a:r>
            <a:r>
              <a:rPr lang="cs-CZ" b="1" dirty="0"/>
              <a:t> ne </a:t>
            </a:r>
            <a:r>
              <a:rPr lang="cs-CZ" b="1" dirty="0" err="1"/>
              <a:t>ja</a:t>
            </a:r>
            <a:r>
              <a:rPr lang="cs-CZ" b="1" dirty="0"/>
              <a:t> </a:t>
            </a:r>
            <a:r>
              <a:rPr lang="cs-CZ" b="1" dirty="0" err="1"/>
              <a:t>kerro</a:t>
            </a:r>
            <a:r>
              <a:rPr lang="cs-CZ" b="1" dirty="0"/>
              <a:t> </a:t>
            </a:r>
            <a:r>
              <a:rPr lang="cs-CZ" b="1" dirty="0" err="1"/>
              <a:t>verbin</a:t>
            </a:r>
            <a:r>
              <a:rPr lang="cs-CZ" b="1" dirty="0"/>
              <a:t> </a:t>
            </a:r>
            <a:r>
              <a:rPr lang="cs-CZ" b="1" dirty="0" err="1"/>
              <a:t>perusmuoto</a:t>
            </a:r>
            <a:r>
              <a:rPr lang="cs-CZ" b="1" dirty="0"/>
              <a:t>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 fontAlgn="base">
              <a:buNone/>
            </a:pPr>
            <a:r>
              <a:rPr lang="cs-CZ" i="1" dirty="0" err="1"/>
              <a:t>Kuusi</a:t>
            </a:r>
            <a:r>
              <a:rPr lang="cs-CZ" i="1" dirty="0"/>
              <a:t> </a:t>
            </a:r>
            <a:r>
              <a:rPr lang="cs-CZ" i="1" dirty="0" err="1"/>
              <a:t>ihmistä</a:t>
            </a:r>
            <a:r>
              <a:rPr lang="cs-CZ" i="1" dirty="0"/>
              <a:t> on </a:t>
            </a:r>
            <a:r>
              <a:rPr lang="cs-CZ" i="1" dirty="0" err="1"/>
              <a:t>loukkaantunut</a:t>
            </a:r>
            <a:r>
              <a:rPr lang="cs-CZ" i="1" dirty="0"/>
              <a:t> </a:t>
            </a:r>
            <a:r>
              <a:rPr lang="cs-CZ" i="1" dirty="0" err="1"/>
              <a:t>kolmen</a:t>
            </a:r>
            <a:r>
              <a:rPr lang="cs-CZ" i="1" dirty="0"/>
              <a:t> </a:t>
            </a:r>
            <a:r>
              <a:rPr lang="cs-CZ" i="1" dirty="0" err="1"/>
              <a:t>auton</a:t>
            </a:r>
            <a:r>
              <a:rPr lang="cs-CZ" i="1" dirty="0"/>
              <a:t> </a:t>
            </a:r>
            <a:r>
              <a:rPr lang="cs-CZ" i="1" dirty="0" err="1"/>
              <a:t>peräänajokolarissa</a:t>
            </a:r>
            <a:r>
              <a:rPr lang="cs-CZ" i="1" dirty="0"/>
              <a:t> </a:t>
            </a:r>
            <a:r>
              <a:rPr lang="cs-CZ" i="1" dirty="0" err="1"/>
              <a:t>Tampereen</a:t>
            </a:r>
            <a:r>
              <a:rPr lang="cs-CZ" i="1" dirty="0"/>
              <a:t> </a:t>
            </a:r>
            <a:r>
              <a:rPr lang="cs-CZ" i="1" dirty="0" err="1"/>
              <a:t>länsiosassa</a:t>
            </a:r>
            <a:r>
              <a:rPr lang="cs-CZ" i="1" dirty="0"/>
              <a:t>. </a:t>
            </a:r>
            <a:r>
              <a:rPr lang="cs-CZ" i="1" dirty="0" err="1"/>
              <a:t>Loukkaantuneista</a:t>
            </a:r>
            <a:r>
              <a:rPr lang="cs-CZ" i="1" dirty="0"/>
              <a:t> </a:t>
            </a:r>
            <a:r>
              <a:rPr lang="cs-CZ" i="1" dirty="0" err="1"/>
              <a:t>yksi</a:t>
            </a:r>
            <a:r>
              <a:rPr lang="cs-CZ" i="1" dirty="0"/>
              <a:t> on </a:t>
            </a:r>
            <a:r>
              <a:rPr lang="cs-CZ" i="1" dirty="0" err="1"/>
              <a:t>pieni</a:t>
            </a:r>
            <a:r>
              <a:rPr lang="cs-CZ" i="1" dirty="0"/>
              <a:t> </a:t>
            </a:r>
            <a:r>
              <a:rPr lang="cs-CZ" i="1" dirty="0" err="1"/>
              <a:t>vauva</a:t>
            </a:r>
            <a:r>
              <a:rPr lang="cs-CZ" i="1" dirty="0"/>
              <a:t> </a:t>
            </a:r>
            <a:r>
              <a:rPr lang="cs-CZ" i="1" dirty="0" err="1"/>
              <a:t>ja</a:t>
            </a:r>
            <a:r>
              <a:rPr lang="cs-CZ" i="1" dirty="0"/>
              <a:t> </a:t>
            </a:r>
            <a:r>
              <a:rPr lang="cs-CZ" i="1" dirty="0" err="1"/>
              <a:t>tämän</a:t>
            </a:r>
            <a:r>
              <a:rPr lang="cs-CZ" i="1" dirty="0"/>
              <a:t> </a:t>
            </a:r>
            <a:r>
              <a:rPr lang="cs-CZ" i="1" dirty="0" err="1"/>
              <a:t>äiti</a:t>
            </a:r>
            <a:r>
              <a:rPr lang="cs-CZ" i="1" dirty="0"/>
              <a:t>. He </a:t>
            </a:r>
            <a:r>
              <a:rPr lang="cs-CZ" i="1" dirty="0" err="1"/>
              <a:t>olivat</a:t>
            </a:r>
            <a:r>
              <a:rPr lang="cs-CZ" i="1" dirty="0"/>
              <a:t> </a:t>
            </a:r>
            <a:r>
              <a:rPr lang="cs-CZ" i="1" dirty="0" err="1"/>
              <a:t>keskimmäisessä</a:t>
            </a:r>
            <a:r>
              <a:rPr lang="cs-CZ" i="1" dirty="0"/>
              <a:t>, </a:t>
            </a:r>
            <a:r>
              <a:rPr lang="cs-CZ" i="1" dirty="0" err="1"/>
              <a:t>täysin</a:t>
            </a:r>
            <a:r>
              <a:rPr lang="cs-CZ" i="1" dirty="0"/>
              <a:t> </a:t>
            </a:r>
            <a:r>
              <a:rPr lang="cs-CZ" i="1" dirty="0" err="1"/>
              <a:t>romuttuneessa</a:t>
            </a:r>
            <a:r>
              <a:rPr lang="cs-CZ" i="1" dirty="0"/>
              <a:t> </a:t>
            </a:r>
            <a:r>
              <a:rPr lang="cs-CZ" i="1" dirty="0" err="1"/>
              <a:t>autossa</a:t>
            </a:r>
            <a:r>
              <a:rPr lang="cs-CZ" i="1" dirty="0"/>
              <a:t>.</a:t>
            </a:r>
          </a:p>
          <a:p>
            <a:pPr marL="0" indent="0" fontAlgn="base">
              <a:buNone/>
            </a:pPr>
            <a:r>
              <a:rPr lang="cs-CZ" i="1" dirty="0" err="1"/>
              <a:t>Loukkaantuneet</a:t>
            </a:r>
            <a:r>
              <a:rPr lang="cs-CZ" i="1" dirty="0"/>
              <a:t> </a:t>
            </a:r>
            <a:r>
              <a:rPr lang="cs-CZ" i="1" dirty="0" err="1"/>
              <a:t>äiti</a:t>
            </a:r>
            <a:r>
              <a:rPr lang="cs-CZ" i="1" dirty="0"/>
              <a:t> </a:t>
            </a:r>
            <a:r>
              <a:rPr lang="cs-CZ" i="1" dirty="0" err="1"/>
              <a:t>ja</a:t>
            </a:r>
            <a:r>
              <a:rPr lang="cs-CZ" i="1" dirty="0"/>
              <a:t> </a:t>
            </a:r>
            <a:r>
              <a:rPr lang="cs-CZ" i="1" dirty="0" err="1"/>
              <a:t>lapsi</a:t>
            </a:r>
            <a:r>
              <a:rPr lang="cs-CZ" i="1" dirty="0"/>
              <a:t> on </a:t>
            </a:r>
            <a:r>
              <a:rPr lang="cs-CZ" i="1" dirty="0" err="1"/>
              <a:t>viety</a:t>
            </a:r>
            <a:r>
              <a:rPr lang="cs-CZ" i="1" dirty="0"/>
              <a:t> </a:t>
            </a:r>
            <a:r>
              <a:rPr lang="cs-CZ" i="1" dirty="0" err="1"/>
              <a:t>sairaalahoitoon</a:t>
            </a:r>
            <a:r>
              <a:rPr lang="cs-CZ" i="1" dirty="0"/>
              <a:t>. </a:t>
            </a:r>
            <a:r>
              <a:rPr lang="cs-CZ" i="1" dirty="0" err="1"/>
              <a:t>Myös</a:t>
            </a:r>
            <a:r>
              <a:rPr lang="cs-CZ" i="1" dirty="0"/>
              <a:t> </a:t>
            </a:r>
            <a:r>
              <a:rPr lang="cs-CZ" i="1" dirty="0" err="1"/>
              <a:t>ketjukolarin</a:t>
            </a:r>
            <a:r>
              <a:rPr lang="cs-CZ" i="1" dirty="0"/>
              <a:t> </a:t>
            </a:r>
            <a:r>
              <a:rPr lang="cs-CZ" i="1" dirty="0" err="1"/>
              <a:t>viimeisenä</a:t>
            </a:r>
            <a:r>
              <a:rPr lang="cs-CZ" i="1" dirty="0"/>
              <a:t> </a:t>
            </a:r>
            <a:r>
              <a:rPr lang="cs-CZ" i="1" dirty="0" err="1"/>
              <a:t>olleen</a:t>
            </a:r>
            <a:r>
              <a:rPr lang="cs-CZ" i="1" dirty="0"/>
              <a:t> </a:t>
            </a:r>
            <a:r>
              <a:rPr lang="cs-CZ" i="1" dirty="0" err="1"/>
              <a:t>taksin</a:t>
            </a:r>
            <a:r>
              <a:rPr lang="cs-CZ" i="1" dirty="0"/>
              <a:t> </a:t>
            </a:r>
            <a:r>
              <a:rPr lang="cs-CZ" i="1" dirty="0" err="1"/>
              <a:t>matkustaja</a:t>
            </a:r>
            <a:r>
              <a:rPr lang="cs-CZ" i="1" dirty="0"/>
              <a:t> on </a:t>
            </a:r>
            <a:r>
              <a:rPr lang="cs-CZ" i="1" dirty="0" err="1"/>
              <a:t>viety</a:t>
            </a:r>
            <a:r>
              <a:rPr lang="cs-CZ" i="1" dirty="0"/>
              <a:t> </a:t>
            </a:r>
            <a:r>
              <a:rPr lang="cs-CZ" i="1" dirty="0" err="1"/>
              <a:t>sairaalaan</a:t>
            </a:r>
            <a:r>
              <a:rPr lang="cs-CZ" i="1" dirty="0"/>
              <a:t>.</a:t>
            </a:r>
          </a:p>
          <a:p>
            <a:pPr marL="0" indent="0" fontAlgn="base">
              <a:buNone/>
            </a:pPr>
            <a:r>
              <a:rPr lang="cs-CZ" i="1" dirty="0" err="1"/>
              <a:t>Ensimmäisten</a:t>
            </a:r>
            <a:r>
              <a:rPr lang="cs-CZ" i="1" dirty="0"/>
              <a:t> </a:t>
            </a:r>
            <a:r>
              <a:rPr lang="cs-CZ" i="1" dirty="0" err="1"/>
              <a:t>tietojen</a:t>
            </a:r>
            <a:r>
              <a:rPr lang="cs-CZ" i="1" dirty="0"/>
              <a:t> </a:t>
            </a:r>
            <a:r>
              <a:rPr lang="cs-CZ" i="1" dirty="0" err="1"/>
              <a:t>mukaan</a:t>
            </a:r>
            <a:r>
              <a:rPr lang="cs-CZ" i="1" dirty="0"/>
              <a:t> </a:t>
            </a:r>
            <a:r>
              <a:rPr lang="cs-CZ" i="1" dirty="0" err="1"/>
              <a:t>loukkaantuneiden</a:t>
            </a:r>
            <a:r>
              <a:rPr lang="cs-CZ" i="1" dirty="0"/>
              <a:t> </a:t>
            </a:r>
            <a:r>
              <a:rPr lang="cs-CZ" i="1" dirty="0" err="1"/>
              <a:t>vammat</a:t>
            </a:r>
            <a:r>
              <a:rPr lang="cs-CZ" i="1" dirty="0"/>
              <a:t> </a:t>
            </a:r>
            <a:r>
              <a:rPr lang="cs-CZ" i="1" dirty="0" err="1"/>
              <a:t>eivät</a:t>
            </a:r>
            <a:r>
              <a:rPr lang="cs-CZ" i="1" dirty="0"/>
              <a:t> </a:t>
            </a:r>
            <a:r>
              <a:rPr lang="cs-CZ" i="1" dirty="0" err="1"/>
              <a:t>ole</a:t>
            </a:r>
            <a:r>
              <a:rPr lang="cs-CZ" i="1" dirty="0"/>
              <a:t> </a:t>
            </a:r>
            <a:r>
              <a:rPr lang="cs-CZ" i="1" dirty="0" err="1"/>
              <a:t>vakavia</a:t>
            </a:r>
            <a:r>
              <a:rPr lang="cs-CZ" i="1" dirty="0"/>
              <a:t>. </a:t>
            </a:r>
            <a:r>
              <a:rPr lang="cs-CZ" i="1" dirty="0" err="1"/>
              <a:t>Vauvan</a:t>
            </a:r>
            <a:r>
              <a:rPr lang="cs-CZ" i="1" dirty="0"/>
              <a:t> </a:t>
            </a:r>
            <a:r>
              <a:rPr lang="cs-CZ" i="1" dirty="0" err="1"/>
              <a:t>onni</a:t>
            </a:r>
            <a:r>
              <a:rPr lang="cs-CZ" i="1" dirty="0"/>
              <a:t> </a:t>
            </a:r>
            <a:r>
              <a:rPr lang="cs-CZ" i="1" dirty="0" err="1"/>
              <a:t>oli</a:t>
            </a:r>
            <a:r>
              <a:rPr lang="cs-CZ" i="1" dirty="0"/>
              <a:t> se, </a:t>
            </a:r>
            <a:r>
              <a:rPr lang="cs-CZ" i="1" dirty="0" err="1"/>
              <a:t>että</a:t>
            </a:r>
            <a:r>
              <a:rPr lang="cs-CZ" i="1" dirty="0"/>
              <a:t> </a:t>
            </a:r>
            <a:r>
              <a:rPr lang="cs-CZ" i="1" dirty="0" err="1"/>
              <a:t>hän</a:t>
            </a:r>
            <a:r>
              <a:rPr lang="cs-CZ" i="1" dirty="0"/>
              <a:t> </a:t>
            </a:r>
            <a:r>
              <a:rPr lang="cs-CZ" i="1" dirty="0" err="1"/>
              <a:t>istui</a:t>
            </a:r>
            <a:r>
              <a:rPr lang="cs-CZ" i="1" dirty="0"/>
              <a:t> </a:t>
            </a:r>
            <a:r>
              <a:rPr lang="cs-CZ" i="1" dirty="0" err="1"/>
              <a:t>turvakaukalossa</a:t>
            </a:r>
            <a:r>
              <a:rPr lang="cs-CZ" i="1" dirty="0"/>
              <a:t>, </a:t>
            </a:r>
            <a:r>
              <a:rPr lang="cs-CZ" i="1" dirty="0" err="1"/>
              <a:t>kertoi</a:t>
            </a:r>
            <a:r>
              <a:rPr lang="cs-CZ" i="1" dirty="0"/>
              <a:t> </a:t>
            </a:r>
            <a:r>
              <a:rPr lang="cs-CZ" i="1" dirty="0" err="1"/>
              <a:t>päivystävä</a:t>
            </a:r>
            <a:r>
              <a:rPr lang="cs-CZ" i="1" dirty="0"/>
              <a:t> </a:t>
            </a:r>
            <a:r>
              <a:rPr lang="cs-CZ" i="1" dirty="0" err="1"/>
              <a:t>palomestari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1867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687</TotalTime>
  <Words>101</Words>
  <Application>Microsoft Office PowerPoint</Application>
  <PresentationFormat>Předvádění na obrazovce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Jmění</vt:lpstr>
      <vt:lpstr>MORFOLOGIA</vt:lpstr>
      <vt:lpstr>HARJOITUS 1</vt:lpstr>
      <vt:lpstr>HARJOITUS 2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MORFOLOGIA</dc:title>
  <dc:creator>HP</dc:creator>
  <cp:lastModifiedBy>HP</cp:lastModifiedBy>
  <cp:revision>5</cp:revision>
  <dcterms:created xsi:type="dcterms:W3CDTF">2020-12-07T08:46:53Z</dcterms:created>
  <dcterms:modified xsi:type="dcterms:W3CDTF">2020-12-09T19:19:48Z</dcterms:modified>
</cp:coreProperties>
</file>