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26"/>
  </p:notesMasterIdLst>
  <p:sldIdLst>
    <p:sldId id="256" r:id="rId5"/>
    <p:sldId id="307" r:id="rId6"/>
    <p:sldId id="292" r:id="rId7"/>
    <p:sldId id="336" r:id="rId8"/>
    <p:sldId id="337" r:id="rId9"/>
    <p:sldId id="322" r:id="rId10"/>
    <p:sldId id="340" r:id="rId11"/>
    <p:sldId id="321" r:id="rId12"/>
    <p:sldId id="323" r:id="rId13"/>
    <p:sldId id="338" r:id="rId14"/>
    <p:sldId id="324" r:id="rId15"/>
    <p:sldId id="325" r:id="rId16"/>
    <p:sldId id="326" r:id="rId17"/>
    <p:sldId id="328" r:id="rId18"/>
    <p:sldId id="331" r:id="rId19"/>
    <p:sldId id="332" r:id="rId20"/>
    <p:sldId id="329" r:id="rId21"/>
    <p:sldId id="327" r:id="rId22"/>
    <p:sldId id="334" r:id="rId23"/>
    <p:sldId id="335" r:id="rId24"/>
    <p:sldId id="341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53E2F2-1809-495E-B7A1-E8A74F6093D8}" v="344" dt="2020-09-30T09:06:02.7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gh Radka" userId="518bf1e1-4c2b-4377-bcde-8d3465f14ce8" providerId="ADAL" clId="{BA53E2F2-1809-495E-B7A1-E8A74F6093D8}"/>
    <pc:docChg chg="undo custSel mod addSld delSld modSld sldOrd">
      <pc:chgData name="High Radka" userId="518bf1e1-4c2b-4377-bcde-8d3465f14ce8" providerId="ADAL" clId="{BA53E2F2-1809-495E-B7A1-E8A74F6093D8}" dt="2020-09-30T09:09:11.410" v="4012" actId="20577"/>
      <pc:docMkLst>
        <pc:docMk/>
      </pc:docMkLst>
      <pc:sldChg chg="del">
        <pc:chgData name="High Radka" userId="518bf1e1-4c2b-4377-bcde-8d3465f14ce8" providerId="ADAL" clId="{BA53E2F2-1809-495E-B7A1-E8A74F6093D8}" dt="2020-09-27T12:51:19.369" v="531" actId="2696"/>
        <pc:sldMkLst>
          <pc:docMk/>
          <pc:sldMk cId="2229491187" sldId="257"/>
        </pc:sldMkLst>
      </pc:sldChg>
      <pc:sldChg chg="del">
        <pc:chgData name="High Radka" userId="518bf1e1-4c2b-4377-bcde-8d3465f14ce8" providerId="ADAL" clId="{BA53E2F2-1809-495E-B7A1-E8A74F6093D8}" dt="2020-09-30T09:00:55.462" v="3692" actId="2696"/>
        <pc:sldMkLst>
          <pc:docMk/>
          <pc:sldMk cId="2716328063" sldId="276"/>
        </pc:sldMkLst>
      </pc:sldChg>
      <pc:sldChg chg="del">
        <pc:chgData name="High Radka" userId="518bf1e1-4c2b-4377-bcde-8d3465f14ce8" providerId="ADAL" clId="{BA53E2F2-1809-495E-B7A1-E8A74F6093D8}" dt="2020-09-27T12:16:35.780" v="26" actId="2696"/>
        <pc:sldMkLst>
          <pc:docMk/>
          <pc:sldMk cId="3256956090" sldId="277"/>
        </pc:sldMkLst>
      </pc:sldChg>
      <pc:sldChg chg="del">
        <pc:chgData name="High Radka" userId="518bf1e1-4c2b-4377-bcde-8d3465f14ce8" providerId="ADAL" clId="{BA53E2F2-1809-495E-B7A1-E8A74F6093D8}" dt="2020-09-27T12:16:32.939" v="20" actId="2696"/>
        <pc:sldMkLst>
          <pc:docMk/>
          <pc:sldMk cId="4230639734" sldId="278"/>
        </pc:sldMkLst>
      </pc:sldChg>
      <pc:sldChg chg="del">
        <pc:chgData name="High Radka" userId="518bf1e1-4c2b-4377-bcde-8d3465f14ce8" providerId="ADAL" clId="{BA53E2F2-1809-495E-B7A1-E8A74F6093D8}" dt="2020-09-27T12:16:32.949" v="21" actId="2696"/>
        <pc:sldMkLst>
          <pc:docMk/>
          <pc:sldMk cId="247475" sldId="279"/>
        </pc:sldMkLst>
      </pc:sldChg>
      <pc:sldChg chg="del">
        <pc:chgData name="High Radka" userId="518bf1e1-4c2b-4377-bcde-8d3465f14ce8" providerId="ADAL" clId="{BA53E2F2-1809-495E-B7A1-E8A74F6093D8}" dt="2020-09-27T12:16:06.989" v="15" actId="2696"/>
        <pc:sldMkLst>
          <pc:docMk/>
          <pc:sldMk cId="3323120031" sldId="280"/>
        </pc:sldMkLst>
      </pc:sldChg>
      <pc:sldChg chg="del">
        <pc:chgData name="High Radka" userId="518bf1e1-4c2b-4377-bcde-8d3465f14ce8" providerId="ADAL" clId="{BA53E2F2-1809-495E-B7A1-E8A74F6093D8}" dt="2020-09-27T12:16:32.964" v="22" actId="2696"/>
        <pc:sldMkLst>
          <pc:docMk/>
          <pc:sldMk cId="2570818947" sldId="282"/>
        </pc:sldMkLst>
      </pc:sldChg>
      <pc:sldChg chg="del">
        <pc:chgData name="High Radka" userId="518bf1e1-4c2b-4377-bcde-8d3465f14ce8" providerId="ADAL" clId="{BA53E2F2-1809-495E-B7A1-E8A74F6093D8}" dt="2020-09-27T12:16:32.983" v="24" actId="2696"/>
        <pc:sldMkLst>
          <pc:docMk/>
          <pc:sldMk cId="2417565981" sldId="283"/>
        </pc:sldMkLst>
      </pc:sldChg>
      <pc:sldChg chg="del">
        <pc:chgData name="High Radka" userId="518bf1e1-4c2b-4377-bcde-8d3465f14ce8" providerId="ADAL" clId="{BA53E2F2-1809-495E-B7A1-E8A74F6093D8}" dt="2020-09-27T12:16:20.882" v="19" actId="2696"/>
        <pc:sldMkLst>
          <pc:docMk/>
          <pc:sldMk cId="1318052417" sldId="284"/>
        </pc:sldMkLst>
      </pc:sldChg>
      <pc:sldChg chg="del">
        <pc:chgData name="High Radka" userId="518bf1e1-4c2b-4377-bcde-8d3465f14ce8" providerId="ADAL" clId="{BA53E2F2-1809-495E-B7A1-E8A74F6093D8}" dt="2020-09-27T17:05:43.827" v="1403" actId="2696"/>
        <pc:sldMkLst>
          <pc:docMk/>
          <pc:sldMk cId="1421634020" sldId="285"/>
        </pc:sldMkLst>
      </pc:sldChg>
      <pc:sldChg chg="del">
        <pc:chgData name="High Radka" userId="518bf1e1-4c2b-4377-bcde-8d3465f14ce8" providerId="ADAL" clId="{BA53E2F2-1809-495E-B7A1-E8A74F6093D8}" dt="2020-09-27T12:16:32.992" v="25" actId="2696"/>
        <pc:sldMkLst>
          <pc:docMk/>
          <pc:sldMk cId="3091383122" sldId="287"/>
        </pc:sldMkLst>
      </pc:sldChg>
      <pc:sldChg chg="del">
        <pc:chgData name="High Radka" userId="518bf1e1-4c2b-4377-bcde-8d3465f14ce8" providerId="ADAL" clId="{BA53E2F2-1809-495E-B7A1-E8A74F6093D8}" dt="2020-09-27T12:16:32.969" v="23" actId="2696"/>
        <pc:sldMkLst>
          <pc:docMk/>
          <pc:sldMk cId="1329483702" sldId="288"/>
        </pc:sldMkLst>
      </pc:sldChg>
      <pc:sldChg chg="del">
        <pc:chgData name="High Radka" userId="518bf1e1-4c2b-4377-bcde-8d3465f14ce8" providerId="ADAL" clId="{BA53E2F2-1809-495E-B7A1-E8A74F6093D8}" dt="2020-09-27T12:16:15.595" v="17" actId="2696"/>
        <pc:sldMkLst>
          <pc:docMk/>
          <pc:sldMk cId="891310838" sldId="289"/>
        </pc:sldMkLst>
      </pc:sldChg>
      <pc:sldChg chg="del">
        <pc:chgData name="High Radka" userId="518bf1e1-4c2b-4377-bcde-8d3465f14ce8" providerId="ADAL" clId="{BA53E2F2-1809-495E-B7A1-E8A74F6093D8}" dt="2020-09-27T16:25:03.079" v="881" actId="2696"/>
        <pc:sldMkLst>
          <pc:docMk/>
          <pc:sldMk cId="3790810010" sldId="290"/>
        </pc:sldMkLst>
      </pc:sldChg>
      <pc:sldChg chg="del">
        <pc:chgData name="High Radka" userId="518bf1e1-4c2b-4377-bcde-8d3465f14ce8" providerId="ADAL" clId="{BA53E2F2-1809-495E-B7A1-E8A74F6093D8}" dt="2020-09-27T12:16:03.117" v="12" actId="2696"/>
        <pc:sldMkLst>
          <pc:docMk/>
          <pc:sldMk cId="3245079546" sldId="291"/>
        </pc:sldMkLst>
      </pc:sldChg>
      <pc:sldChg chg="modSp ord">
        <pc:chgData name="High Radka" userId="518bf1e1-4c2b-4377-bcde-8d3465f14ce8" providerId="ADAL" clId="{BA53E2F2-1809-495E-B7A1-E8A74F6093D8}" dt="2020-09-30T08:59:01.116" v="3528"/>
        <pc:sldMkLst>
          <pc:docMk/>
          <pc:sldMk cId="2382811420" sldId="292"/>
        </pc:sldMkLst>
        <pc:spChg chg="mod">
          <ac:chgData name="High Radka" userId="518bf1e1-4c2b-4377-bcde-8d3465f14ce8" providerId="ADAL" clId="{BA53E2F2-1809-495E-B7A1-E8A74F6093D8}" dt="2020-09-30T08:58:52.625" v="3527" actId="20577"/>
          <ac:spMkLst>
            <pc:docMk/>
            <pc:sldMk cId="2382811420" sldId="292"/>
            <ac:spMk id="3" creationId="{BCD0F3CD-C829-4CB2-93FD-B4C0EE577AB5}"/>
          </ac:spMkLst>
        </pc:spChg>
      </pc:sldChg>
      <pc:sldChg chg="del">
        <pc:chgData name="High Radka" userId="518bf1e1-4c2b-4377-bcde-8d3465f14ce8" providerId="ADAL" clId="{BA53E2F2-1809-495E-B7A1-E8A74F6093D8}" dt="2020-09-27T12:16:03.130" v="13" actId="2696"/>
        <pc:sldMkLst>
          <pc:docMk/>
          <pc:sldMk cId="2321095447" sldId="293"/>
        </pc:sldMkLst>
      </pc:sldChg>
      <pc:sldChg chg="del">
        <pc:chgData name="High Radka" userId="518bf1e1-4c2b-4377-bcde-8d3465f14ce8" providerId="ADAL" clId="{BA53E2F2-1809-495E-B7A1-E8A74F6093D8}" dt="2020-09-27T12:15:58.275" v="11" actId="2696"/>
        <pc:sldMkLst>
          <pc:docMk/>
          <pc:sldMk cId="560800510" sldId="294"/>
        </pc:sldMkLst>
      </pc:sldChg>
      <pc:sldChg chg="del">
        <pc:chgData name="High Radka" userId="518bf1e1-4c2b-4377-bcde-8d3465f14ce8" providerId="ADAL" clId="{BA53E2F2-1809-495E-B7A1-E8A74F6093D8}" dt="2020-09-27T17:57:17.591" v="2612" actId="2696"/>
        <pc:sldMkLst>
          <pc:docMk/>
          <pc:sldMk cId="3647207725" sldId="296"/>
        </pc:sldMkLst>
      </pc:sldChg>
      <pc:sldChg chg="del">
        <pc:chgData name="High Radka" userId="518bf1e1-4c2b-4377-bcde-8d3465f14ce8" providerId="ADAL" clId="{BA53E2F2-1809-495E-B7A1-E8A74F6093D8}" dt="2020-09-27T12:15:58.241" v="10" actId="2696"/>
        <pc:sldMkLst>
          <pc:docMk/>
          <pc:sldMk cId="947447076" sldId="297"/>
        </pc:sldMkLst>
      </pc:sldChg>
      <pc:sldChg chg="del">
        <pc:chgData name="High Radka" userId="518bf1e1-4c2b-4377-bcde-8d3465f14ce8" providerId="ADAL" clId="{BA53E2F2-1809-495E-B7A1-E8A74F6093D8}" dt="2020-09-27T12:16:03.160" v="14" actId="2696"/>
        <pc:sldMkLst>
          <pc:docMk/>
          <pc:sldMk cId="3048659000" sldId="298"/>
        </pc:sldMkLst>
      </pc:sldChg>
      <pc:sldChg chg="del">
        <pc:chgData name="High Radka" userId="518bf1e1-4c2b-4377-bcde-8d3465f14ce8" providerId="ADAL" clId="{BA53E2F2-1809-495E-B7A1-E8A74F6093D8}" dt="2020-09-27T12:15:58.229" v="9" actId="2696"/>
        <pc:sldMkLst>
          <pc:docMk/>
          <pc:sldMk cId="3336049205" sldId="299"/>
        </pc:sldMkLst>
      </pc:sldChg>
      <pc:sldChg chg="del">
        <pc:chgData name="High Radka" userId="518bf1e1-4c2b-4377-bcde-8d3465f14ce8" providerId="ADAL" clId="{BA53E2F2-1809-495E-B7A1-E8A74F6093D8}" dt="2020-09-27T12:15:52.198" v="1" actId="2696"/>
        <pc:sldMkLst>
          <pc:docMk/>
          <pc:sldMk cId="1114278795" sldId="301"/>
        </pc:sldMkLst>
      </pc:sldChg>
      <pc:sldChg chg="del">
        <pc:chgData name="High Radka" userId="518bf1e1-4c2b-4377-bcde-8d3465f14ce8" providerId="ADAL" clId="{BA53E2F2-1809-495E-B7A1-E8A74F6093D8}" dt="2020-09-27T12:15:52.211" v="2" actId="2696"/>
        <pc:sldMkLst>
          <pc:docMk/>
          <pc:sldMk cId="553831514" sldId="302"/>
        </pc:sldMkLst>
      </pc:sldChg>
      <pc:sldChg chg="del">
        <pc:chgData name="High Radka" userId="518bf1e1-4c2b-4377-bcde-8d3465f14ce8" providerId="ADAL" clId="{BA53E2F2-1809-495E-B7A1-E8A74F6093D8}" dt="2020-09-27T12:15:52.299" v="8" actId="2696"/>
        <pc:sldMkLst>
          <pc:docMk/>
          <pc:sldMk cId="1602550560" sldId="303"/>
        </pc:sldMkLst>
      </pc:sldChg>
      <pc:sldChg chg="del ord">
        <pc:chgData name="High Radka" userId="518bf1e1-4c2b-4377-bcde-8d3465f14ce8" providerId="ADAL" clId="{BA53E2F2-1809-495E-B7A1-E8A74F6093D8}" dt="2020-09-29T17:25:28.407" v="3304" actId="2696"/>
        <pc:sldMkLst>
          <pc:docMk/>
          <pc:sldMk cId="2259296016" sldId="305"/>
        </pc:sldMkLst>
      </pc:sldChg>
      <pc:sldChg chg="modSp del">
        <pc:chgData name="High Radka" userId="518bf1e1-4c2b-4377-bcde-8d3465f14ce8" providerId="ADAL" clId="{BA53E2F2-1809-495E-B7A1-E8A74F6093D8}" dt="2020-09-30T09:06:00.284" v="3712" actId="2696"/>
        <pc:sldMkLst>
          <pc:docMk/>
          <pc:sldMk cId="3357248250" sldId="306"/>
        </pc:sldMkLst>
        <pc:spChg chg="mod">
          <ac:chgData name="High Radka" userId="518bf1e1-4c2b-4377-bcde-8d3465f14ce8" providerId="ADAL" clId="{BA53E2F2-1809-495E-B7A1-E8A74F6093D8}" dt="2020-09-27T12:15:27.908" v="0" actId="20577"/>
          <ac:spMkLst>
            <pc:docMk/>
            <pc:sldMk cId="3357248250" sldId="306"/>
            <ac:spMk id="3" creationId="{CCE668D5-82C9-487E-9285-9B046E846C28}"/>
          </ac:spMkLst>
        </pc:spChg>
      </pc:sldChg>
      <pc:sldChg chg="del">
        <pc:chgData name="High Radka" userId="518bf1e1-4c2b-4377-bcde-8d3465f14ce8" providerId="ADAL" clId="{BA53E2F2-1809-495E-B7A1-E8A74F6093D8}" dt="2020-09-27T12:16:06.998" v="16" actId="2696"/>
        <pc:sldMkLst>
          <pc:docMk/>
          <pc:sldMk cId="3502436450" sldId="308"/>
        </pc:sldMkLst>
      </pc:sldChg>
      <pc:sldChg chg="del">
        <pc:chgData name="High Radka" userId="518bf1e1-4c2b-4377-bcde-8d3465f14ce8" providerId="ADAL" clId="{BA53E2F2-1809-495E-B7A1-E8A74F6093D8}" dt="2020-09-27T12:16:15.611" v="18" actId="2696"/>
        <pc:sldMkLst>
          <pc:docMk/>
          <pc:sldMk cId="1170546975" sldId="309"/>
        </pc:sldMkLst>
      </pc:sldChg>
      <pc:sldChg chg="del">
        <pc:chgData name="High Radka" userId="518bf1e1-4c2b-4377-bcde-8d3465f14ce8" providerId="ADAL" clId="{BA53E2F2-1809-495E-B7A1-E8A74F6093D8}" dt="2020-09-27T12:15:52.229" v="3" actId="2696"/>
        <pc:sldMkLst>
          <pc:docMk/>
          <pc:sldMk cId="3668490204" sldId="310"/>
        </pc:sldMkLst>
      </pc:sldChg>
      <pc:sldChg chg="del">
        <pc:chgData name="High Radka" userId="518bf1e1-4c2b-4377-bcde-8d3465f14ce8" providerId="ADAL" clId="{BA53E2F2-1809-495E-B7A1-E8A74F6093D8}" dt="2020-09-27T12:15:52.263" v="6" actId="2696"/>
        <pc:sldMkLst>
          <pc:docMk/>
          <pc:sldMk cId="945415169" sldId="313"/>
        </pc:sldMkLst>
      </pc:sldChg>
      <pc:sldChg chg="del">
        <pc:chgData name="High Radka" userId="518bf1e1-4c2b-4377-bcde-8d3465f14ce8" providerId="ADAL" clId="{BA53E2F2-1809-495E-B7A1-E8A74F6093D8}" dt="2020-09-27T12:15:52.235" v="4" actId="2696"/>
        <pc:sldMkLst>
          <pc:docMk/>
          <pc:sldMk cId="3349533784" sldId="314"/>
        </pc:sldMkLst>
      </pc:sldChg>
      <pc:sldChg chg="del">
        <pc:chgData name="High Radka" userId="518bf1e1-4c2b-4377-bcde-8d3465f14ce8" providerId="ADAL" clId="{BA53E2F2-1809-495E-B7A1-E8A74F6093D8}" dt="2020-09-27T12:15:52.277" v="7" actId="2696"/>
        <pc:sldMkLst>
          <pc:docMk/>
          <pc:sldMk cId="2767885732" sldId="315"/>
        </pc:sldMkLst>
      </pc:sldChg>
      <pc:sldChg chg="del">
        <pc:chgData name="High Radka" userId="518bf1e1-4c2b-4377-bcde-8d3465f14ce8" providerId="ADAL" clId="{BA53E2F2-1809-495E-B7A1-E8A74F6093D8}" dt="2020-09-27T12:15:52.247" v="5" actId="2696"/>
        <pc:sldMkLst>
          <pc:docMk/>
          <pc:sldMk cId="338504596" sldId="316"/>
        </pc:sldMkLst>
      </pc:sldChg>
      <pc:sldChg chg="del">
        <pc:chgData name="High Radka" userId="518bf1e1-4c2b-4377-bcde-8d3465f14ce8" providerId="ADAL" clId="{BA53E2F2-1809-495E-B7A1-E8A74F6093D8}" dt="2020-09-27T17:56:58.559" v="2610" actId="2696"/>
        <pc:sldMkLst>
          <pc:docMk/>
          <pc:sldMk cId="2602019142" sldId="317"/>
        </pc:sldMkLst>
      </pc:sldChg>
      <pc:sldChg chg="del">
        <pc:chgData name="High Radka" userId="518bf1e1-4c2b-4377-bcde-8d3465f14ce8" providerId="ADAL" clId="{BA53E2F2-1809-495E-B7A1-E8A74F6093D8}" dt="2020-09-27T17:05:43.852" v="1404" actId="2696"/>
        <pc:sldMkLst>
          <pc:docMk/>
          <pc:sldMk cId="1889473622" sldId="318"/>
        </pc:sldMkLst>
      </pc:sldChg>
      <pc:sldChg chg="del">
        <pc:chgData name="High Radka" userId="518bf1e1-4c2b-4377-bcde-8d3465f14ce8" providerId="ADAL" clId="{BA53E2F2-1809-495E-B7A1-E8A74F6093D8}" dt="2020-09-27T17:05:43.880" v="1405" actId="2696"/>
        <pc:sldMkLst>
          <pc:docMk/>
          <pc:sldMk cId="3948403980" sldId="319"/>
        </pc:sldMkLst>
      </pc:sldChg>
      <pc:sldChg chg="del">
        <pc:chgData name="High Radka" userId="518bf1e1-4c2b-4377-bcde-8d3465f14ce8" providerId="ADAL" clId="{BA53E2F2-1809-495E-B7A1-E8A74F6093D8}" dt="2020-09-30T09:00:55.448" v="3691" actId="2696"/>
        <pc:sldMkLst>
          <pc:docMk/>
          <pc:sldMk cId="385401036" sldId="320"/>
        </pc:sldMkLst>
      </pc:sldChg>
      <pc:sldChg chg="modSp add">
        <pc:chgData name="High Radka" userId="518bf1e1-4c2b-4377-bcde-8d3465f14ce8" providerId="ADAL" clId="{BA53E2F2-1809-495E-B7A1-E8A74F6093D8}" dt="2020-09-27T16:32:32.075" v="997" actId="113"/>
        <pc:sldMkLst>
          <pc:docMk/>
          <pc:sldMk cId="2219801604" sldId="321"/>
        </pc:sldMkLst>
        <pc:spChg chg="mod">
          <ac:chgData name="High Radka" userId="518bf1e1-4c2b-4377-bcde-8d3465f14ce8" providerId="ADAL" clId="{BA53E2F2-1809-495E-B7A1-E8A74F6093D8}" dt="2020-09-27T12:20:30.040" v="132" actId="20577"/>
          <ac:spMkLst>
            <pc:docMk/>
            <pc:sldMk cId="2219801604" sldId="321"/>
            <ac:spMk id="2" creationId="{1E86239B-273E-4000-84CF-FB1D5E294F1E}"/>
          </ac:spMkLst>
        </pc:spChg>
        <pc:spChg chg="mod">
          <ac:chgData name="High Radka" userId="518bf1e1-4c2b-4377-bcde-8d3465f14ce8" providerId="ADAL" clId="{BA53E2F2-1809-495E-B7A1-E8A74F6093D8}" dt="2020-09-27T16:32:32.075" v="997" actId="113"/>
          <ac:spMkLst>
            <pc:docMk/>
            <pc:sldMk cId="2219801604" sldId="321"/>
            <ac:spMk id="3" creationId="{6F4D9860-5FB6-4F14-AC2F-95E7AE286132}"/>
          </ac:spMkLst>
        </pc:spChg>
      </pc:sldChg>
      <pc:sldChg chg="addSp modSp add">
        <pc:chgData name="High Radka" userId="518bf1e1-4c2b-4377-bcde-8d3465f14ce8" providerId="ADAL" clId="{BA53E2F2-1809-495E-B7A1-E8A74F6093D8}" dt="2020-09-28T13:45:03.705" v="3123" actId="20577"/>
        <pc:sldMkLst>
          <pc:docMk/>
          <pc:sldMk cId="3102749598" sldId="322"/>
        </pc:sldMkLst>
        <pc:spChg chg="mod">
          <ac:chgData name="High Radka" userId="518bf1e1-4c2b-4377-bcde-8d3465f14ce8" providerId="ADAL" clId="{BA53E2F2-1809-495E-B7A1-E8A74F6093D8}" dt="2020-09-27T12:18:49.766" v="68" actId="5793"/>
          <ac:spMkLst>
            <pc:docMk/>
            <pc:sldMk cId="3102749598" sldId="322"/>
            <ac:spMk id="2" creationId="{BECA89E2-7522-4123-A2EB-05EC1CB5FF24}"/>
          </ac:spMkLst>
        </pc:spChg>
        <pc:spChg chg="mod">
          <ac:chgData name="High Radka" userId="518bf1e1-4c2b-4377-bcde-8d3465f14ce8" providerId="ADAL" clId="{BA53E2F2-1809-495E-B7A1-E8A74F6093D8}" dt="2020-09-28T13:45:03.705" v="3123" actId="20577"/>
          <ac:spMkLst>
            <pc:docMk/>
            <pc:sldMk cId="3102749598" sldId="322"/>
            <ac:spMk id="3" creationId="{3BCF24E1-7728-49C6-8700-D453A8009FE9}"/>
          </ac:spMkLst>
        </pc:spChg>
        <pc:spChg chg="add mod">
          <ac:chgData name="High Radka" userId="518bf1e1-4c2b-4377-bcde-8d3465f14ce8" providerId="ADAL" clId="{BA53E2F2-1809-495E-B7A1-E8A74F6093D8}" dt="2020-09-28T13:43:37.760" v="3101" actId="1076"/>
          <ac:spMkLst>
            <pc:docMk/>
            <pc:sldMk cId="3102749598" sldId="322"/>
            <ac:spMk id="4" creationId="{7C7F6CFE-327E-4AC8-ADDA-890005F601FC}"/>
          </ac:spMkLst>
        </pc:spChg>
        <pc:spChg chg="add mod">
          <ac:chgData name="High Radka" userId="518bf1e1-4c2b-4377-bcde-8d3465f14ce8" providerId="ADAL" clId="{BA53E2F2-1809-495E-B7A1-E8A74F6093D8}" dt="2020-09-28T13:43:47.308" v="3103" actId="1076"/>
          <ac:spMkLst>
            <pc:docMk/>
            <pc:sldMk cId="3102749598" sldId="322"/>
            <ac:spMk id="5" creationId="{2B1BCCD6-F9BB-4A51-90B9-4C75FFE61D49}"/>
          </ac:spMkLst>
        </pc:spChg>
        <pc:spChg chg="add mod">
          <ac:chgData name="High Radka" userId="518bf1e1-4c2b-4377-bcde-8d3465f14ce8" providerId="ADAL" clId="{BA53E2F2-1809-495E-B7A1-E8A74F6093D8}" dt="2020-09-28T13:44:22.208" v="3112" actId="1076"/>
          <ac:spMkLst>
            <pc:docMk/>
            <pc:sldMk cId="3102749598" sldId="322"/>
            <ac:spMk id="6" creationId="{AFC47E81-1527-44DD-95A9-7EA89EDDE026}"/>
          </ac:spMkLst>
        </pc:spChg>
        <pc:spChg chg="add mod">
          <ac:chgData name="High Radka" userId="518bf1e1-4c2b-4377-bcde-8d3465f14ce8" providerId="ADAL" clId="{BA53E2F2-1809-495E-B7A1-E8A74F6093D8}" dt="2020-09-28T13:44:43.299" v="3121" actId="1076"/>
          <ac:spMkLst>
            <pc:docMk/>
            <pc:sldMk cId="3102749598" sldId="322"/>
            <ac:spMk id="7" creationId="{55F08E05-2657-4B8D-AE24-544BDCFAB549}"/>
          </ac:spMkLst>
        </pc:spChg>
      </pc:sldChg>
      <pc:sldChg chg="addSp delSp modSp add">
        <pc:chgData name="High Radka" userId="518bf1e1-4c2b-4377-bcde-8d3465f14ce8" providerId="ADAL" clId="{BA53E2F2-1809-495E-B7A1-E8A74F6093D8}" dt="2020-09-27T12:28:41.495" v="238" actId="26606"/>
        <pc:sldMkLst>
          <pc:docMk/>
          <pc:sldMk cId="766984205" sldId="323"/>
        </pc:sldMkLst>
        <pc:spChg chg="mod">
          <ac:chgData name="High Radka" userId="518bf1e1-4c2b-4377-bcde-8d3465f14ce8" providerId="ADAL" clId="{BA53E2F2-1809-495E-B7A1-E8A74F6093D8}" dt="2020-09-27T12:28:41.495" v="238" actId="26606"/>
          <ac:spMkLst>
            <pc:docMk/>
            <pc:sldMk cId="766984205" sldId="323"/>
            <ac:spMk id="2" creationId="{8797D162-6351-4197-AAB8-23658E2D284F}"/>
          </ac:spMkLst>
        </pc:spChg>
        <pc:spChg chg="del">
          <ac:chgData name="High Radka" userId="518bf1e1-4c2b-4377-bcde-8d3465f14ce8" providerId="ADAL" clId="{BA53E2F2-1809-495E-B7A1-E8A74F6093D8}" dt="2020-09-27T12:28:31.257" v="236" actId="931"/>
          <ac:spMkLst>
            <pc:docMk/>
            <pc:sldMk cId="766984205" sldId="323"/>
            <ac:spMk id="3" creationId="{1CA59AAC-6BE8-4F7B-AE80-FCD577A68215}"/>
          </ac:spMkLst>
        </pc:spChg>
        <pc:picChg chg="add mod">
          <ac:chgData name="High Radka" userId="518bf1e1-4c2b-4377-bcde-8d3465f14ce8" providerId="ADAL" clId="{BA53E2F2-1809-495E-B7A1-E8A74F6093D8}" dt="2020-09-27T12:28:41.495" v="238" actId="26606"/>
          <ac:picMkLst>
            <pc:docMk/>
            <pc:sldMk cId="766984205" sldId="323"/>
            <ac:picMk id="5" creationId="{30352B9B-878F-4336-AE11-DE14AD5A8E92}"/>
          </ac:picMkLst>
        </pc:picChg>
      </pc:sldChg>
      <pc:sldChg chg="addSp delSp modSp add">
        <pc:chgData name="High Radka" userId="518bf1e1-4c2b-4377-bcde-8d3465f14ce8" providerId="ADAL" clId="{BA53E2F2-1809-495E-B7A1-E8A74F6093D8}" dt="2020-09-29T17:25:15.685" v="3303" actId="20577"/>
        <pc:sldMkLst>
          <pc:docMk/>
          <pc:sldMk cId="2885196958" sldId="324"/>
        </pc:sldMkLst>
        <pc:spChg chg="mod">
          <ac:chgData name="High Radka" userId="518bf1e1-4c2b-4377-bcde-8d3465f14ce8" providerId="ADAL" clId="{BA53E2F2-1809-495E-B7A1-E8A74F6093D8}" dt="2020-09-29T17:25:15.685" v="3303" actId="20577"/>
          <ac:spMkLst>
            <pc:docMk/>
            <pc:sldMk cId="2885196958" sldId="324"/>
            <ac:spMk id="2" creationId="{6AD102C4-4645-44F0-B7D2-5329E51EC62C}"/>
          </ac:spMkLst>
        </pc:spChg>
        <pc:spChg chg="del">
          <ac:chgData name="High Radka" userId="518bf1e1-4c2b-4377-bcde-8d3465f14ce8" providerId="ADAL" clId="{BA53E2F2-1809-495E-B7A1-E8A74F6093D8}" dt="2020-09-27T12:29:32.737" v="241" actId="931"/>
          <ac:spMkLst>
            <pc:docMk/>
            <pc:sldMk cId="2885196958" sldId="324"/>
            <ac:spMk id="3" creationId="{E210ECFB-6B5D-46C3-9E72-55B4A88F4786}"/>
          </ac:spMkLst>
        </pc:spChg>
        <pc:spChg chg="add mod">
          <ac:chgData name="High Radka" userId="518bf1e1-4c2b-4377-bcde-8d3465f14ce8" providerId="ADAL" clId="{BA53E2F2-1809-495E-B7A1-E8A74F6093D8}" dt="2020-09-27T12:30:53.209" v="263" actId="1076"/>
          <ac:spMkLst>
            <pc:docMk/>
            <pc:sldMk cId="2885196958" sldId="324"/>
            <ac:spMk id="8" creationId="{6B89A078-3E1F-41FF-B0EF-1CB4BB268BD2}"/>
          </ac:spMkLst>
        </pc:spChg>
        <pc:spChg chg="add mod">
          <ac:chgData name="High Radka" userId="518bf1e1-4c2b-4377-bcde-8d3465f14ce8" providerId="ADAL" clId="{BA53E2F2-1809-495E-B7A1-E8A74F6093D8}" dt="2020-09-27T12:34:04.606" v="290" actId="20577"/>
          <ac:spMkLst>
            <pc:docMk/>
            <pc:sldMk cId="2885196958" sldId="324"/>
            <ac:spMk id="9" creationId="{85B1A1A3-5321-445A-8E63-F866D20B93CB}"/>
          </ac:spMkLst>
        </pc:spChg>
        <pc:picChg chg="add mod">
          <ac:chgData name="High Radka" userId="518bf1e1-4c2b-4377-bcde-8d3465f14ce8" providerId="ADAL" clId="{BA53E2F2-1809-495E-B7A1-E8A74F6093D8}" dt="2020-09-27T12:30:12.449" v="244" actId="1076"/>
          <ac:picMkLst>
            <pc:docMk/>
            <pc:sldMk cId="2885196958" sldId="324"/>
            <ac:picMk id="5" creationId="{E817E691-E3B3-49CB-8098-F7E829D0E870}"/>
          </ac:picMkLst>
        </pc:picChg>
        <pc:picChg chg="add mod">
          <ac:chgData name="High Radka" userId="518bf1e1-4c2b-4377-bcde-8d3465f14ce8" providerId="ADAL" clId="{BA53E2F2-1809-495E-B7A1-E8A74F6093D8}" dt="2020-09-27T12:30:14.760" v="245" actId="1076"/>
          <ac:picMkLst>
            <pc:docMk/>
            <pc:sldMk cId="2885196958" sldId="324"/>
            <ac:picMk id="7" creationId="{56EB9C80-3396-4B82-B521-79FB301F0E11}"/>
          </ac:picMkLst>
        </pc:picChg>
      </pc:sldChg>
      <pc:sldChg chg="addSp delSp modSp add">
        <pc:chgData name="High Radka" userId="518bf1e1-4c2b-4377-bcde-8d3465f14ce8" providerId="ADAL" clId="{BA53E2F2-1809-495E-B7A1-E8A74F6093D8}" dt="2020-09-30T09:07:12.251" v="3823" actId="20577"/>
        <pc:sldMkLst>
          <pc:docMk/>
          <pc:sldMk cId="3800350670" sldId="325"/>
        </pc:sldMkLst>
        <pc:spChg chg="del mod">
          <ac:chgData name="High Radka" userId="518bf1e1-4c2b-4377-bcde-8d3465f14ce8" providerId="ADAL" clId="{BA53E2F2-1809-495E-B7A1-E8A74F6093D8}" dt="2020-09-27T12:40:20.916" v="403" actId="478"/>
          <ac:spMkLst>
            <pc:docMk/>
            <pc:sldMk cId="3800350670" sldId="325"/>
            <ac:spMk id="2" creationId="{2426A1BE-9C08-4BE1-A490-9EB002F09706}"/>
          </ac:spMkLst>
        </pc:spChg>
        <pc:spChg chg="del">
          <ac:chgData name="High Radka" userId="518bf1e1-4c2b-4377-bcde-8d3465f14ce8" providerId="ADAL" clId="{BA53E2F2-1809-495E-B7A1-E8A74F6093D8}" dt="2020-09-27T12:38:14.381" v="371"/>
          <ac:spMkLst>
            <pc:docMk/>
            <pc:sldMk cId="3800350670" sldId="325"/>
            <ac:spMk id="3" creationId="{50ADE80E-A332-45F4-83E1-B81B16B1E577}"/>
          </ac:spMkLst>
        </pc:spChg>
        <pc:spChg chg="add mod">
          <ac:chgData name="High Radka" userId="518bf1e1-4c2b-4377-bcde-8d3465f14ce8" providerId="ADAL" clId="{BA53E2F2-1809-495E-B7A1-E8A74F6093D8}" dt="2020-09-30T09:07:12.251" v="3823" actId="20577"/>
          <ac:spMkLst>
            <pc:docMk/>
            <pc:sldMk cId="3800350670" sldId="325"/>
            <ac:spMk id="4" creationId="{76D52491-300D-4830-A412-725E0957D1E1}"/>
          </ac:spMkLst>
        </pc:spChg>
        <pc:spChg chg="add mod">
          <ac:chgData name="High Radka" userId="518bf1e1-4c2b-4377-bcde-8d3465f14ce8" providerId="ADAL" clId="{BA53E2F2-1809-495E-B7A1-E8A74F6093D8}" dt="2020-09-27T12:39:19.053" v="399" actId="1076"/>
          <ac:spMkLst>
            <pc:docMk/>
            <pc:sldMk cId="3800350670" sldId="325"/>
            <ac:spMk id="5" creationId="{B814131C-08D4-404E-85D7-FC59567199C2}"/>
          </ac:spMkLst>
        </pc:spChg>
        <pc:spChg chg="add mod">
          <ac:chgData name="High Radka" userId="518bf1e1-4c2b-4377-bcde-8d3465f14ce8" providerId="ADAL" clId="{BA53E2F2-1809-495E-B7A1-E8A74F6093D8}" dt="2020-09-27T12:43:49.802" v="468" actId="14100"/>
          <ac:spMkLst>
            <pc:docMk/>
            <pc:sldMk cId="3800350670" sldId="325"/>
            <ac:spMk id="6" creationId="{FEA95EA7-DD38-4660-8FC6-3F5C7AC01DA4}"/>
          </ac:spMkLst>
        </pc:spChg>
        <pc:spChg chg="add mod">
          <ac:chgData name="High Radka" userId="518bf1e1-4c2b-4377-bcde-8d3465f14ce8" providerId="ADAL" clId="{BA53E2F2-1809-495E-B7A1-E8A74F6093D8}" dt="2020-09-27T12:46:21.372" v="498" actId="20577"/>
          <ac:spMkLst>
            <pc:docMk/>
            <pc:sldMk cId="3800350670" sldId="325"/>
            <ac:spMk id="7" creationId="{8B0C8108-D8BB-4AD2-9A65-C3EE9840CDA8}"/>
          </ac:spMkLst>
        </pc:spChg>
        <pc:spChg chg="add mod">
          <ac:chgData name="High Radka" userId="518bf1e1-4c2b-4377-bcde-8d3465f14ce8" providerId="ADAL" clId="{BA53E2F2-1809-495E-B7A1-E8A74F6093D8}" dt="2020-09-27T12:47:43.758" v="508" actId="1076"/>
          <ac:spMkLst>
            <pc:docMk/>
            <pc:sldMk cId="3800350670" sldId="325"/>
            <ac:spMk id="8" creationId="{63B3E0C8-8429-46F4-BD4B-BE50457A8E5F}"/>
          </ac:spMkLst>
        </pc:spChg>
        <pc:cxnChg chg="add mod">
          <ac:chgData name="High Radka" userId="518bf1e1-4c2b-4377-bcde-8d3465f14ce8" providerId="ADAL" clId="{BA53E2F2-1809-495E-B7A1-E8A74F6093D8}" dt="2020-09-27T12:46:45.670" v="500" actId="13822"/>
          <ac:cxnSpMkLst>
            <pc:docMk/>
            <pc:sldMk cId="3800350670" sldId="325"/>
            <ac:cxnSpMk id="10" creationId="{D16DA6B7-F6ED-4A40-9A1C-663510C7D2B6}"/>
          </ac:cxnSpMkLst>
        </pc:cxnChg>
        <pc:cxnChg chg="add mod">
          <ac:chgData name="High Radka" userId="518bf1e1-4c2b-4377-bcde-8d3465f14ce8" providerId="ADAL" clId="{BA53E2F2-1809-495E-B7A1-E8A74F6093D8}" dt="2020-09-27T12:47:08.409" v="503" actId="14100"/>
          <ac:cxnSpMkLst>
            <pc:docMk/>
            <pc:sldMk cId="3800350670" sldId="325"/>
            <ac:cxnSpMk id="12" creationId="{A5635557-874B-4393-A160-A605076175A8}"/>
          </ac:cxnSpMkLst>
        </pc:cxnChg>
        <pc:cxnChg chg="add mod">
          <ac:chgData name="High Radka" userId="518bf1e1-4c2b-4377-bcde-8d3465f14ce8" providerId="ADAL" clId="{BA53E2F2-1809-495E-B7A1-E8A74F6093D8}" dt="2020-09-27T12:47:21.917" v="505" actId="13822"/>
          <ac:cxnSpMkLst>
            <pc:docMk/>
            <pc:sldMk cId="3800350670" sldId="325"/>
            <ac:cxnSpMk id="15" creationId="{AAAA38FB-ACE4-41CE-AE80-DC7965DA82EB}"/>
          </ac:cxnSpMkLst>
        </pc:cxnChg>
        <pc:cxnChg chg="add mod">
          <ac:chgData name="High Radka" userId="518bf1e1-4c2b-4377-bcde-8d3465f14ce8" providerId="ADAL" clId="{BA53E2F2-1809-495E-B7A1-E8A74F6093D8}" dt="2020-09-27T12:47:53.855" v="510" actId="14100"/>
          <ac:cxnSpMkLst>
            <pc:docMk/>
            <pc:sldMk cId="3800350670" sldId="325"/>
            <ac:cxnSpMk id="17" creationId="{21DB49C0-3242-44AE-8102-8F9D9C54C6A9}"/>
          </ac:cxnSpMkLst>
        </pc:cxnChg>
      </pc:sldChg>
      <pc:sldChg chg="addSp delSp modSp add">
        <pc:chgData name="High Radka" userId="518bf1e1-4c2b-4377-bcde-8d3465f14ce8" providerId="ADAL" clId="{BA53E2F2-1809-495E-B7A1-E8A74F6093D8}" dt="2020-09-27T13:25:45.225" v="720" actId="1076"/>
        <pc:sldMkLst>
          <pc:docMk/>
          <pc:sldMk cId="727694224" sldId="326"/>
        </pc:sldMkLst>
        <pc:spChg chg="mod">
          <ac:chgData name="High Radka" userId="518bf1e1-4c2b-4377-bcde-8d3465f14ce8" providerId="ADAL" clId="{BA53E2F2-1809-495E-B7A1-E8A74F6093D8}" dt="2020-09-27T12:53:20.039" v="578" actId="20577"/>
          <ac:spMkLst>
            <pc:docMk/>
            <pc:sldMk cId="727694224" sldId="326"/>
            <ac:spMk id="2" creationId="{BF82F0CC-359B-4FD1-94C5-D964FEA8C3CF}"/>
          </ac:spMkLst>
        </pc:spChg>
        <pc:spChg chg="del mod">
          <ac:chgData name="High Radka" userId="518bf1e1-4c2b-4377-bcde-8d3465f14ce8" providerId="ADAL" clId="{BA53E2F2-1809-495E-B7A1-E8A74F6093D8}" dt="2020-09-27T13:19:09.701" v="601"/>
          <ac:spMkLst>
            <pc:docMk/>
            <pc:sldMk cId="727694224" sldId="326"/>
            <ac:spMk id="3" creationId="{809D3A1E-FFC6-4A73-AEA9-278F4D230827}"/>
          </ac:spMkLst>
        </pc:spChg>
        <pc:spChg chg="add mod">
          <ac:chgData name="High Radka" userId="518bf1e1-4c2b-4377-bcde-8d3465f14ce8" providerId="ADAL" clId="{BA53E2F2-1809-495E-B7A1-E8A74F6093D8}" dt="2020-09-27T13:20:04.415" v="640" actId="1076"/>
          <ac:spMkLst>
            <pc:docMk/>
            <pc:sldMk cId="727694224" sldId="326"/>
            <ac:spMk id="4" creationId="{2EC0C131-90D1-4C4A-B212-069D360B80B1}"/>
          </ac:spMkLst>
        </pc:spChg>
        <pc:spChg chg="add mod">
          <ac:chgData name="High Radka" userId="518bf1e1-4c2b-4377-bcde-8d3465f14ce8" providerId="ADAL" clId="{BA53E2F2-1809-495E-B7A1-E8A74F6093D8}" dt="2020-09-27T13:20:45.998" v="645" actId="208"/>
          <ac:spMkLst>
            <pc:docMk/>
            <pc:sldMk cId="727694224" sldId="326"/>
            <ac:spMk id="5" creationId="{6E80FDED-4353-41DA-BDA2-6772B76FED3E}"/>
          </ac:spMkLst>
        </pc:spChg>
        <pc:spChg chg="add mod">
          <ac:chgData name="High Radka" userId="518bf1e1-4c2b-4377-bcde-8d3465f14ce8" providerId="ADAL" clId="{BA53E2F2-1809-495E-B7A1-E8A74F6093D8}" dt="2020-09-27T13:22:10.094" v="658" actId="122"/>
          <ac:spMkLst>
            <pc:docMk/>
            <pc:sldMk cId="727694224" sldId="326"/>
            <ac:spMk id="6" creationId="{70D6B1B1-519C-477B-BEBF-D14737A83D13}"/>
          </ac:spMkLst>
        </pc:spChg>
        <pc:spChg chg="add mod">
          <ac:chgData name="High Radka" userId="518bf1e1-4c2b-4377-bcde-8d3465f14ce8" providerId="ADAL" clId="{BA53E2F2-1809-495E-B7A1-E8A74F6093D8}" dt="2020-09-27T13:22:25.277" v="660" actId="1076"/>
          <ac:spMkLst>
            <pc:docMk/>
            <pc:sldMk cId="727694224" sldId="326"/>
            <ac:spMk id="7" creationId="{07D3D4B6-80AF-4CB3-962A-77617464C0D2}"/>
          </ac:spMkLst>
        </pc:spChg>
        <pc:spChg chg="add mod">
          <ac:chgData name="High Radka" userId="518bf1e1-4c2b-4377-bcde-8d3465f14ce8" providerId="ADAL" clId="{BA53E2F2-1809-495E-B7A1-E8A74F6093D8}" dt="2020-09-27T13:24:16.859" v="691" actId="1076"/>
          <ac:spMkLst>
            <pc:docMk/>
            <pc:sldMk cId="727694224" sldId="326"/>
            <ac:spMk id="8" creationId="{24DFDA51-C122-41FD-A69B-712459CD2C09}"/>
          </ac:spMkLst>
        </pc:spChg>
        <pc:spChg chg="add mod">
          <ac:chgData name="High Radka" userId="518bf1e1-4c2b-4377-bcde-8d3465f14ce8" providerId="ADAL" clId="{BA53E2F2-1809-495E-B7A1-E8A74F6093D8}" dt="2020-09-27T13:25:03.744" v="693" actId="1076"/>
          <ac:spMkLst>
            <pc:docMk/>
            <pc:sldMk cId="727694224" sldId="326"/>
            <ac:spMk id="9" creationId="{DFD45E50-253B-4A25-81D7-2A8553B84339}"/>
          </ac:spMkLst>
        </pc:spChg>
        <pc:spChg chg="add mod">
          <ac:chgData name="High Radka" userId="518bf1e1-4c2b-4377-bcde-8d3465f14ce8" providerId="ADAL" clId="{BA53E2F2-1809-495E-B7A1-E8A74F6093D8}" dt="2020-09-27T13:25:45.225" v="720" actId="1076"/>
          <ac:spMkLst>
            <pc:docMk/>
            <pc:sldMk cId="727694224" sldId="326"/>
            <ac:spMk id="10" creationId="{83F27C33-90D2-479A-8370-B9079E936E07}"/>
          </ac:spMkLst>
        </pc:spChg>
      </pc:sldChg>
      <pc:sldChg chg="addSp delSp modSp add">
        <pc:chgData name="High Radka" userId="518bf1e1-4c2b-4377-bcde-8d3465f14ce8" providerId="ADAL" clId="{BA53E2F2-1809-495E-B7A1-E8A74F6093D8}" dt="2020-09-27T16:37:26.447" v="1249" actId="20577"/>
        <pc:sldMkLst>
          <pc:docMk/>
          <pc:sldMk cId="2398756084" sldId="327"/>
        </pc:sldMkLst>
        <pc:spChg chg="mod">
          <ac:chgData name="High Radka" userId="518bf1e1-4c2b-4377-bcde-8d3465f14ce8" providerId="ADAL" clId="{BA53E2F2-1809-495E-B7A1-E8A74F6093D8}" dt="2020-09-27T16:27:57.038" v="942" actId="26606"/>
          <ac:spMkLst>
            <pc:docMk/>
            <pc:sldMk cId="2398756084" sldId="327"/>
            <ac:spMk id="2" creationId="{53FE7A45-DC11-43A5-8937-296DF3D1B76F}"/>
          </ac:spMkLst>
        </pc:spChg>
        <pc:spChg chg="del mod">
          <ac:chgData name="High Radka" userId="518bf1e1-4c2b-4377-bcde-8d3465f14ce8" providerId="ADAL" clId="{BA53E2F2-1809-495E-B7A1-E8A74F6093D8}" dt="2020-09-27T16:27:57.038" v="942" actId="26606"/>
          <ac:spMkLst>
            <pc:docMk/>
            <pc:sldMk cId="2398756084" sldId="327"/>
            <ac:spMk id="3" creationId="{F0B3A82B-D46A-4C22-8510-A55FA393146F}"/>
          </ac:spMkLst>
        </pc:spChg>
        <pc:graphicFrameChg chg="add mod">
          <ac:chgData name="High Radka" userId="518bf1e1-4c2b-4377-bcde-8d3465f14ce8" providerId="ADAL" clId="{BA53E2F2-1809-495E-B7A1-E8A74F6093D8}" dt="2020-09-27T16:37:26.447" v="1249" actId="20577"/>
          <ac:graphicFrameMkLst>
            <pc:docMk/>
            <pc:sldMk cId="2398756084" sldId="327"/>
            <ac:graphicFrameMk id="5" creationId="{BB456E45-A2B1-4F31-9FC2-1C97B8A7DB1D}"/>
          </ac:graphicFrameMkLst>
        </pc:graphicFrameChg>
      </pc:sldChg>
      <pc:sldChg chg="addSp delSp modSp add">
        <pc:chgData name="High Radka" userId="518bf1e1-4c2b-4377-bcde-8d3465f14ce8" providerId="ADAL" clId="{BA53E2F2-1809-495E-B7A1-E8A74F6093D8}" dt="2020-09-27T16:23:22.090" v="880" actId="20577"/>
        <pc:sldMkLst>
          <pc:docMk/>
          <pc:sldMk cId="1595978377" sldId="328"/>
        </pc:sldMkLst>
        <pc:spChg chg="add del mod">
          <ac:chgData name="High Radka" userId="518bf1e1-4c2b-4377-bcde-8d3465f14ce8" providerId="ADAL" clId="{BA53E2F2-1809-495E-B7A1-E8A74F6093D8}" dt="2020-09-27T16:21:59.314" v="759"/>
          <ac:spMkLst>
            <pc:docMk/>
            <pc:sldMk cId="1595978377" sldId="328"/>
            <ac:spMk id="2" creationId="{D3740B32-3D69-47AD-A38F-A4BF6C9485DD}"/>
          </ac:spMkLst>
        </pc:spChg>
        <pc:spChg chg="add del mod">
          <ac:chgData name="High Radka" userId="518bf1e1-4c2b-4377-bcde-8d3465f14ce8" providerId="ADAL" clId="{BA53E2F2-1809-495E-B7A1-E8A74F6093D8}" dt="2020-09-27T16:23:22.090" v="880" actId="20577"/>
          <ac:spMkLst>
            <pc:docMk/>
            <pc:sldMk cId="1595978377" sldId="328"/>
            <ac:spMk id="3" creationId="{AC8CD98E-0244-403B-947B-FD6FDB99C467}"/>
          </ac:spMkLst>
        </pc:spChg>
        <pc:spChg chg="add del mod">
          <ac:chgData name="High Radka" userId="518bf1e1-4c2b-4377-bcde-8d3465f14ce8" providerId="ADAL" clId="{BA53E2F2-1809-495E-B7A1-E8A74F6093D8}" dt="2020-09-27T16:21:57.150" v="758"/>
          <ac:spMkLst>
            <pc:docMk/>
            <pc:sldMk cId="1595978377" sldId="328"/>
            <ac:spMk id="4" creationId="{4C56BE5D-924B-4310-9855-6419B1685D31}"/>
          </ac:spMkLst>
        </pc:spChg>
        <pc:spChg chg="add del mod">
          <ac:chgData name="High Radka" userId="518bf1e1-4c2b-4377-bcde-8d3465f14ce8" providerId="ADAL" clId="{BA53E2F2-1809-495E-B7A1-E8A74F6093D8}" dt="2020-09-27T16:21:57.150" v="758"/>
          <ac:spMkLst>
            <pc:docMk/>
            <pc:sldMk cId="1595978377" sldId="328"/>
            <ac:spMk id="5" creationId="{A4C45B90-6332-4624-AB6F-5CA4B90D940D}"/>
          </ac:spMkLst>
        </pc:spChg>
      </pc:sldChg>
      <pc:sldChg chg="addSp modSp add ord">
        <pc:chgData name="High Radka" userId="518bf1e1-4c2b-4377-bcde-8d3465f14ce8" providerId="ADAL" clId="{BA53E2F2-1809-495E-B7A1-E8A74F6093D8}" dt="2020-09-27T17:38:52.953" v="2121"/>
        <pc:sldMkLst>
          <pc:docMk/>
          <pc:sldMk cId="4010421893" sldId="329"/>
        </pc:sldMkLst>
        <pc:spChg chg="mod">
          <ac:chgData name="High Radka" userId="518bf1e1-4c2b-4377-bcde-8d3465f14ce8" providerId="ADAL" clId="{BA53E2F2-1809-495E-B7A1-E8A74F6093D8}" dt="2020-09-27T16:48:53.885" v="1270" actId="20577"/>
          <ac:spMkLst>
            <pc:docMk/>
            <pc:sldMk cId="4010421893" sldId="329"/>
            <ac:spMk id="2" creationId="{0CEAA191-5E1B-423E-82BC-D3063650C55C}"/>
          </ac:spMkLst>
        </pc:spChg>
        <pc:spChg chg="mod">
          <ac:chgData name="High Radka" userId="518bf1e1-4c2b-4377-bcde-8d3465f14ce8" providerId="ADAL" clId="{BA53E2F2-1809-495E-B7A1-E8A74F6093D8}" dt="2020-09-27T16:51:22.660" v="1368" actId="20577"/>
          <ac:spMkLst>
            <pc:docMk/>
            <pc:sldMk cId="4010421893" sldId="329"/>
            <ac:spMk id="3" creationId="{5F528DFA-64AC-415A-85B7-6DC61F11DE12}"/>
          </ac:spMkLst>
        </pc:spChg>
        <pc:spChg chg="add mod">
          <ac:chgData name="High Radka" userId="518bf1e1-4c2b-4377-bcde-8d3465f14ce8" providerId="ADAL" clId="{BA53E2F2-1809-495E-B7A1-E8A74F6093D8}" dt="2020-09-27T16:50:24.266" v="1346" actId="1076"/>
          <ac:spMkLst>
            <pc:docMk/>
            <pc:sldMk cId="4010421893" sldId="329"/>
            <ac:spMk id="4" creationId="{C9D5F09F-8365-4042-9CF5-A12610ABB2F1}"/>
          </ac:spMkLst>
        </pc:spChg>
        <pc:spChg chg="add mod">
          <ac:chgData name="High Radka" userId="518bf1e1-4c2b-4377-bcde-8d3465f14ce8" providerId="ADAL" clId="{BA53E2F2-1809-495E-B7A1-E8A74F6093D8}" dt="2020-09-27T16:50:32.214" v="1347" actId="1076"/>
          <ac:spMkLst>
            <pc:docMk/>
            <pc:sldMk cId="4010421893" sldId="329"/>
            <ac:spMk id="5" creationId="{00BF4941-E3B5-4F89-8677-E4A67F575F92}"/>
          </ac:spMkLst>
        </pc:spChg>
        <pc:spChg chg="add mod">
          <ac:chgData name="High Radka" userId="518bf1e1-4c2b-4377-bcde-8d3465f14ce8" providerId="ADAL" clId="{BA53E2F2-1809-495E-B7A1-E8A74F6093D8}" dt="2020-09-27T16:50:42.630" v="1349" actId="1076"/>
          <ac:spMkLst>
            <pc:docMk/>
            <pc:sldMk cId="4010421893" sldId="329"/>
            <ac:spMk id="6" creationId="{3FE87FF6-D14E-472D-8F34-F61EA8BD4FF2}"/>
          </ac:spMkLst>
        </pc:spChg>
        <pc:spChg chg="add mod">
          <ac:chgData name="High Radka" userId="518bf1e1-4c2b-4377-bcde-8d3465f14ce8" providerId="ADAL" clId="{BA53E2F2-1809-495E-B7A1-E8A74F6093D8}" dt="2020-09-27T16:51:04.950" v="1365" actId="20577"/>
          <ac:spMkLst>
            <pc:docMk/>
            <pc:sldMk cId="4010421893" sldId="329"/>
            <ac:spMk id="7" creationId="{EF16621B-04A2-4F9F-937A-30257688768D}"/>
          </ac:spMkLst>
        </pc:spChg>
        <pc:spChg chg="add mod">
          <ac:chgData name="High Radka" userId="518bf1e1-4c2b-4377-bcde-8d3465f14ce8" providerId="ADAL" clId="{BA53E2F2-1809-495E-B7A1-E8A74F6093D8}" dt="2020-09-27T16:51:56.693" v="1372" actId="1076"/>
          <ac:spMkLst>
            <pc:docMk/>
            <pc:sldMk cId="4010421893" sldId="329"/>
            <ac:spMk id="8" creationId="{131A4A1D-B174-4C9A-8CC5-08676960B3B2}"/>
          </ac:spMkLst>
        </pc:spChg>
        <pc:spChg chg="add mod">
          <ac:chgData name="High Radka" userId="518bf1e1-4c2b-4377-bcde-8d3465f14ce8" providerId="ADAL" clId="{BA53E2F2-1809-495E-B7A1-E8A74F6093D8}" dt="2020-09-27T16:53:08.749" v="1397" actId="14100"/>
          <ac:spMkLst>
            <pc:docMk/>
            <pc:sldMk cId="4010421893" sldId="329"/>
            <ac:spMk id="9" creationId="{027D4A2A-87EC-448F-8C9C-D92B69E1741A}"/>
          </ac:spMkLst>
        </pc:spChg>
        <pc:cxnChg chg="add mod">
          <ac:chgData name="High Radka" userId="518bf1e1-4c2b-4377-bcde-8d3465f14ce8" providerId="ADAL" clId="{BA53E2F2-1809-495E-B7A1-E8A74F6093D8}" dt="2020-09-27T16:53:29.731" v="1399" actId="13822"/>
          <ac:cxnSpMkLst>
            <pc:docMk/>
            <pc:sldMk cId="4010421893" sldId="329"/>
            <ac:cxnSpMk id="11" creationId="{DA1D82FC-06B7-485F-821A-A1DB1591DCCF}"/>
          </ac:cxnSpMkLst>
        </pc:cxnChg>
        <pc:cxnChg chg="add mod">
          <ac:chgData name="High Radka" userId="518bf1e1-4c2b-4377-bcde-8d3465f14ce8" providerId="ADAL" clId="{BA53E2F2-1809-495E-B7A1-E8A74F6093D8}" dt="2020-09-27T16:53:43.388" v="1401" actId="13822"/>
          <ac:cxnSpMkLst>
            <pc:docMk/>
            <pc:sldMk cId="4010421893" sldId="329"/>
            <ac:cxnSpMk id="13" creationId="{1BC8C07F-E8DB-47B5-AACE-95F6A5D6464A}"/>
          </ac:cxnSpMkLst>
        </pc:cxnChg>
      </pc:sldChg>
      <pc:sldChg chg="add del">
        <pc:chgData name="High Radka" userId="518bf1e1-4c2b-4377-bcde-8d3465f14ce8" providerId="ADAL" clId="{BA53E2F2-1809-495E-B7A1-E8A74F6093D8}" dt="2020-09-27T17:57:03.610" v="2611" actId="2696"/>
        <pc:sldMkLst>
          <pc:docMk/>
          <pc:sldMk cId="4235047060" sldId="330"/>
        </pc:sldMkLst>
      </pc:sldChg>
      <pc:sldChg chg="modSp add">
        <pc:chgData name="High Radka" userId="518bf1e1-4c2b-4377-bcde-8d3465f14ce8" providerId="ADAL" clId="{BA53E2F2-1809-495E-B7A1-E8A74F6093D8}" dt="2020-09-27T17:15:34.833" v="1665" actId="20577"/>
        <pc:sldMkLst>
          <pc:docMk/>
          <pc:sldMk cId="1926714168" sldId="331"/>
        </pc:sldMkLst>
        <pc:spChg chg="mod">
          <ac:chgData name="High Radka" userId="518bf1e1-4c2b-4377-bcde-8d3465f14ce8" providerId="ADAL" clId="{BA53E2F2-1809-495E-B7A1-E8A74F6093D8}" dt="2020-09-27T17:15:08.123" v="1634" actId="20577"/>
          <ac:spMkLst>
            <pc:docMk/>
            <pc:sldMk cId="1926714168" sldId="331"/>
            <ac:spMk id="2" creationId="{B3863A33-3B32-4329-9D03-F2BBAC4BD5C6}"/>
          </ac:spMkLst>
        </pc:spChg>
        <pc:spChg chg="mod">
          <ac:chgData name="High Radka" userId="518bf1e1-4c2b-4377-bcde-8d3465f14ce8" providerId="ADAL" clId="{BA53E2F2-1809-495E-B7A1-E8A74F6093D8}" dt="2020-09-27T17:15:34.833" v="1665" actId="20577"/>
          <ac:spMkLst>
            <pc:docMk/>
            <pc:sldMk cId="1926714168" sldId="331"/>
            <ac:spMk id="3" creationId="{5387DDEE-FAC8-47E0-BFFC-2D47E5D4FBBB}"/>
          </ac:spMkLst>
        </pc:spChg>
      </pc:sldChg>
      <pc:sldChg chg="modSp add">
        <pc:chgData name="High Radka" userId="518bf1e1-4c2b-4377-bcde-8d3465f14ce8" providerId="ADAL" clId="{BA53E2F2-1809-495E-B7A1-E8A74F6093D8}" dt="2020-09-27T17:41:34.283" v="2328" actId="20577"/>
        <pc:sldMkLst>
          <pc:docMk/>
          <pc:sldMk cId="2765439780" sldId="332"/>
        </pc:sldMkLst>
        <pc:spChg chg="mod">
          <ac:chgData name="High Radka" userId="518bf1e1-4c2b-4377-bcde-8d3465f14ce8" providerId="ADAL" clId="{BA53E2F2-1809-495E-B7A1-E8A74F6093D8}" dt="2020-09-27T17:29:04.111" v="1698" actId="20577"/>
          <ac:spMkLst>
            <pc:docMk/>
            <pc:sldMk cId="2765439780" sldId="332"/>
            <ac:spMk id="2" creationId="{95C9C168-6E7D-45B8-A60F-CAC80395EF7A}"/>
          </ac:spMkLst>
        </pc:spChg>
        <pc:spChg chg="mod">
          <ac:chgData name="High Radka" userId="518bf1e1-4c2b-4377-bcde-8d3465f14ce8" providerId="ADAL" clId="{BA53E2F2-1809-495E-B7A1-E8A74F6093D8}" dt="2020-09-27T17:41:34.283" v="2328" actId="20577"/>
          <ac:spMkLst>
            <pc:docMk/>
            <pc:sldMk cId="2765439780" sldId="332"/>
            <ac:spMk id="3" creationId="{75D87D88-BEEC-44DF-8778-FBE7388BEA5C}"/>
          </ac:spMkLst>
        </pc:spChg>
      </pc:sldChg>
      <pc:sldChg chg="addSp modSp add">
        <pc:chgData name="High Radka" userId="518bf1e1-4c2b-4377-bcde-8d3465f14ce8" providerId="ADAL" clId="{BA53E2F2-1809-495E-B7A1-E8A74F6093D8}" dt="2020-09-27T17:56:38.270" v="2609" actId="20577"/>
        <pc:sldMkLst>
          <pc:docMk/>
          <pc:sldMk cId="521809751" sldId="333"/>
        </pc:sldMkLst>
        <pc:spChg chg="mod">
          <ac:chgData name="High Radka" userId="518bf1e1-4c2b-4377-bcde-8d3465f14ce8" providerId="ADAL" clId="{BA53E2F2-1809-495E-B7A1-E8A74F6093D8}" dt="2020-09-27T17:41:54.316" v="2359" actId="20577"/>
          <ac:spMkLst>
            <pc:docMk/>
            <pc:sldMk cId="521809751" sldId="333"/>
            <ac:spMk id="2" creationId="{650CA423-0E17-471E-A035-A062B25EE5DD}"/>
          </ac:spMkLst>
        </pc:spChg>
        <pc:spChg chg="mod">
          <ac:chgData name="High Radka" userId="518bf1e1-4c2b-4377-bcde-8d3465f14ce8" providerId="ADAL" clId="{BA53E2F2-1809-495E-B7A1-E8A74F6093D8}" dt="2020-09-27T17:43:04.235" v="2397" actId="27636"/>
          <ac:spMkLst>
            <pc:docMk/>
            <pc:sldMk cId="521809751" sldId="333"/>
            <ac:spMk id="3" creationId="{84929830-4EA4-47D0-B7C2-1C000C9D3DF3}"/>
          </ac:spMkLst>
        </pc:spChg>
        <pc:spChg chg="add mod">
          <ac:chgData name="High Radka" userId="518bf1e1-4c2b-4377-bcde-8d3465f14ce8" providerId="ADAL" clId="{BA53E2F2-1809-495E-B7A1-E8A74F6093D8}" dt="2020-09-27T17:56:38.270" v="2609" actId="20577"/>
          <ac:spMkLst>
            <pc:docMk/>
            <pc:sldMk cId="521809751" sldId="333"/>
            <ac:spMk id="4" creationId="{55266B01-DAA1-49D2-99F8-2587035B06CF}"/>
          </ac:spMkLst>
        </pc:spChg>
      </pc:sldChg>
      <pc:sldChg chg="addSp delSp modSp add">
        <pc:chgData name="High Radka" userId="518bf1e1-4c2b-4377-bcde-8d3465f14ce8" providerId="ADAL" clId="{BA53E2F2-1809-495E-B7A1-E8A74F6093D8}" dt="2020-09-29T17:25:45.737" v="3306" actId="20577"/>
        <pc:sldMkLst>
          <pc:docMk/>
          <pc:sldMk cId="2213450661" sldId="334"/>
        </pc:sldMkLst>
        <pc:spChg chg="mod">
          <ac:chgData name="High Radka" userId="518bf1e1-4c2b-4377-bcde-8d3465f14ce8" providerId="ADAL" clId="{BA53E2F2-1809-495E-B7A1-E8A74F6093D8}" dt="2020-09-27T17:57:31.941" v="2614"/>
          <ac:spMkLst>
            <pc:docMk/>
            <pc:sldMk cId="2213450661" sldId="334"/>
            <ac:spMk id="2" creationId="{70092418-B34A-411E-816E-C295C96863A1}"/>
          </ac:spMkLst>
        </pc:spChg>
        <pc:spChg chg="del">
          <ac:chgData name="High Radka" userId="518bf1e1-4c2b-4377-bcde-8d3465f14ce8" providerId="ADAL" clId="{BA53E2F2-1809-495E-B7A1-E8A74F6093D8}" dt="2020-09-27T17:57:40.140" v="2615"/>
          <ac:spMkLst>
            <pc:docMk/>
            <pc:sldMk cId="2213450661" sldId="334"/>
            <ac:spMk id="3" creationId="{1C817730-19D0-4991-BA0D-C6985A751656}"/>
          </ac:spMkLst>
        </pc:spChg>
        <pc:spChg chg="add del mod">
          <ac:chgData name="High Radka" userId="518bf1e1-4c2b-4377-bcde-8d3465f14ce8" providerId="ADAL" clId="{BA53E2F2-1809-495E-B7A1-E8A74F6093D8}" dt="2020-09-27T17:58:26.642" v="2618" actId="478"/>
          <ac:spMkLst>
            <pc:docMk/>
            <pc:sldMk cId="2213450661" sldId="334"/>
            <ac:spMk id="4" creationId="{C179DF39-95A2-4A05-8F12-5EFAA6E1C4AE}"/>
          </ac:spMkLst>
        </pc:spChg>
        <pc:spChg chg="add mod">
          <ac:chgData name="High Radka" userId="518bf1e1-4c2b-4377-bcde-8d3465f14ce8" providerId="ADAL" clId="{BA53E2F2-1809-495E-B7A1-E8A74F6093D8}" dt="2020-09-27T18:01:49.487" v="2674" actId="1076"/>
          <ac:spMkLst>
            <pc:docMk/>
            <pc:sldMk cId="2213450661" sldId="334"/>
            <ac:spMk id="5" creationId="{C6C06CA9-D4A0-44D3-8923-093754D11076}"/>
          </ac:spMkLst>
        </pc:spChg>
        <pc:spChg chg="add mod">
          <ac:chgData name="High Radka" userId="518bf1e1-4c2b-4377-bcde-8d3465f14ce8" providerId="ADAL" clId="{BA53E2F2-1809-495E-B7A1-E8A74F6093D8}" dt="2020-09-27T18:01:52.519" v="2675" actId="1076"/>
          <ac:spMkLst>
            <pc:docMk/>
            <pc:sldMk cId="2213450661" sldId="334"/>
            <ac:spMk id="6" creationId="{D0D1504C-2604-453B-A9B6-94C77083A311}"/>
          </ac:spMkLst>
        </pc:spChg>
        <pc:spChg chg="add mod">
          <ac:chgData name="High Radka" userId="518bf1e1-4c2b-4377-bcde-8d3465f14ce8" providerId="ADAL" clId="{BA53E2F2-1809-495E-B7A1-E8A74F6093D8}" dt="2020-09-27T18:01:58.614" v="2676" actId="1076"/>
          <ac:spMkLst>
            <pc:docMk/>
            <pc:sldMk cId="2213450661" sldId="334"/>
            <ac:spMk id="7" creationId="{7E616B20-9BE2-4092-8008-42F4CA67B1E3}"/>
          </ac:spMkLst>
        </pc:spChg>
        <pc:spChg chg="add mod">
          <ac:chgData name="High Radka" userId="518bf1e1-4c2b-4377-bcde-8d3465f14ce8" providerId="ADAL" clId="{BA53E2F2-1809-495E-B7A1-E8A74F6093D8}" dt="2020-09-27T18:02:03.174" v="2677" actId="1076"/>
          <ac:spMkLst>
            <pc:docMk/>
            <pc:sldMk cId="2213450661" sldId="334"/>
            <ac:spMk id="8" creationId="{BA335607-F967-4D55-9328-BCE084D7B98F}"/>
          </ac:spMkLst>
        </pc:spChg>
        <pc:spChg chg="add mod">
          <ac:chgData name="High Radka" userId="518bf1e1-4c2b-4377-bcde-8d3465f14ce8" providerId="ADAL" clId="{BA53E2F2-1809-495E-B7A1-E8A74F6093D8}" dt="2020-09-27T18:02:15.487" v="2678" actId="1076"/>
          <ac:spMkLst>
            <pc:docMk/>
            <pc:sldMk cId="2213450661" sldId="334"/>
            <ac:spMk id="9" creationId="{02380520-9516-43DB-9108-CDAC9D7118C9}"/>
          </ac:spMkLst>
        </pc:spChg>
        <pc:spChg chg="add mod">
          <ac:chgData name="High Radka" userId="518bf1e1-4c2b-4377-bcde-8d3465f14ce8" providerId="ADAL" clId="{BA53E2F2-1809-495E-B7A1-E8A74F6093D8}" dt="2020-09-27T18:02:20.807" v="2679" actId="1076"/>
          <ac:spMkLst>
            <pc:docMk/>
            <pc:sldMk cId="2213450661" sldId="334"/>
            <ac:spMk id="10" creationId="{FDBC13C1-9F77-4D74-B733-797111A2AF6E}"/>
          </ac:spMkLst>
        </pc:spChg>
        <pc:spChg chg="add mod">
          <ac:chgData name="High Radka" userId="518bf1e1-4c2b-4377-bcde-8d3465f14ce8" providerId="ADAL" clId="{BA53E2F2-1809-495E-B7A1-E8A74F6093D8}" dt="2020-09-29T17:25:45.737" v="3306" actId="20577"/>
          <ac:spMkLst>
            <pc:docMk/>
            <pc:sldMk cId="2213450661" sldId="334"/>
            <ac:spMk id="11" creationId="{717A7A6E-2603-4829-97D8-B89A8568C1E4}"/>
          </ac:spMkLst>
        </pc:spChg>
        <pc:spChg chg="add mod">
          <ac:chgData name="High Radka" userId="518bf1e1-4c2b-4377-bcde-8d3465f14ce8" providerId="ADAL" clId="{BA53E2F2-1809-495E-B7A1-E8A74F6093D8}" dt="2020-09-27T18:03:09.479" v="2720" actId="1076"/>
          <ac:spMkLst>
            <pc:docMk/>
            <pc:sldMk cId="2213450661" sldId="334"/>
            <ac:spMk id="12" creationId="{CEDE4DCE-8712-4609-96AC-306E8C98C68C}"/>
          </ac:spMkLst>
        </pc:spChg>
      </pc:sldChg>
      <pc:sldChg chg="addSp delSp modSp add">
        <pc:chgData name="High Radka" userId="518bf1e1-4c2b-4377-bcde-8d3465f14ce8" providerId="ADAL" clId="{BA53E2F2-1809-495E-B7A1-E8A74F6093D8}" dt="2020-09-27T18:07:02.096" v="3031" actId="14100"/>
        <pc:sldMkLst>
          <pc:docMk/>
          <pc:sldMk cId="2211297958" sldId="335"/>
        </pc:sldMkLst>
        <pc:spChg chg="mod">
          <ac:chgData name="High Radka" userId="518bf1e1-4c2b-4377-bcde-8d3465f14ce8" providerId="ADAL" clId="{BA53E2F2-1809-495E-B7A1-E8A74F6093D8}" dt="2020-09-27T18:06:24.772" v="3027" actId="26606"/>
          <ac:spMkLst>
            <pc:docMk/>
            <pc:sldMk cId="2211297958" sldId="335"/>
            <ac:spMk id="2" creationId="{C5CA0239-4CEA-4C5A-B5A2-CBA23E56FA55}"/>
          </ac:spMkLst>
        </pc:spChg>
        <pc:spChg chg="del mod">
          <ac:chgData name="High Radka" userId="518bf1e1-4c2b-4377-bcde-8d3465f14ce8" providerId="ADAL" clId="{BA53E2F2-1809-495E-B7A1-E8A74F6093D8}" dt="2020-09-27T18:06:24.772" v="3027" actId="26606"/>
          <ac:spMkLst>
            <pc:docMk/>
            <pc:sldMk cId="2211297958" sldId="335"/>
            <ac:spMk id="3" creationId="{9408E875-8BAE-4510-91F2-B9B18A0D6DDF}"/>
          </ac:spMkLst>
        </pc:spChg>
        <pc:graphicFrameChg chg="add mod">
          <ac:chgData name="High Radka" userId="518bf1e1-4c2b-4377-bcde-8d3465f14ce8" providerId="ADAL" clId="{BA53E2F2-1809-495E-B7A1-E8A74F6093D8}" dt="2020-09-27T18:07:02.096" v="3031" actId="14100"/>
          <ac:graphicFrameMkLst>
            <pc:docMk/>
            <pc:sldMk cId="2211297958" sldId="335"/>
            <ac:graphicFrameMk id="5" creationId="{D553BCC2-736A-47D5-B225-6D5F3AFCEC19}"/>
          </ac:graphicFrameMkLst>
        </pc:graphicFrameChg>
      </pc:sldChg>
      <pc:sldChg chg="modSp add">
        <pc:chgData name="High Radka" userId="518bf1e1-4c2b-4377-bcde-8d3465f14ce8" providerId="ADAL" clId="{BA53E2F2-1809-495E-B7A1-E8A74F6093D8}" dt="2020-09-29T17:25:08.622" v="3300" actId="20577"/>
        <pc:sldMkLst>
          <pc:docMk/>
          <pc:sldMk cId="1247274620" sldId="338"/>
        </pc:sldMkLst>
        <pc:spChg chg="mod">
          <ac:chgData name="High Radka" userId="518bf1e1-4c2b-4377-bcde-8d3465f14ce8" providerId="ADAL" clId="{BA53E2F2-1809-495E-B7A1-E8A74F6093D8}" dt="2020-09-29T17:25:08.622" v="3300" actId="20577"/>
          <ac:spMkLst>
            <pc:docMk/>
            <pc:sldMk cId="1247274620" sldId="338"/>
            <ac:spMk id="2" creationId="{92696CD3-F92B-4972-9C3F-1881680CD483}"/>
          </ac:spMkLst>
        </pc:spChg>
        <pc:spChg chg="mod">
          <ac:chgData name="High Radka" userId="518bf1e1-4c2b-4377-bcde-8d3465f14ce8" providerId="ADAL" clId="{BA53E2F2-1809-495E-B7A1-E8A74F6093D8}" dt="2020-09-29T17:24:58.235" v="3291" actId="20577"/>
          <ac:spMkLst>
            <pc:docMk/>
            <pc:sldMk cId="1247274620" sldId="338"/>
            <ac:spMk id="3" creationId="{DF648C02-82C9-4FE9-A83F-2BCA423792BE}"/>
          </ac:spMkLst>
        </pc:spChg>
      </pc:sldChg>
      <pc:sldChg chg="modSp add">
        <pc:chgData name="High Radka" userId="518bf1e1-4c2b-4377-bcde-8d3465f14ce8" providerId="ADAL" clId="{BA53E2F2-1809-495E-B7A1-E8A74F6093D8}" dt="2020-09-30T09:00:42.217" v="3690" actId="403"/>
        <pc:sldMkLst>
          <pc:docMk/>
          <pc:sldMk cId="915707503" sldId="339"/>
        </pc:sldMkLst>
        <pc:spChg chg="mod">
          <ac:chgData name="High Radka" userId="518bf1e1-4c2b-4377-bcde-8d3465f14ce8" providerId="ADAL" clId="{BA53E2F2-1809-495E-B7A1-E8A74F6093D8}" dt="2020-09-30T08:59:21.799" v="3544" actId="5793"/>
          <ac:spMkLst>
            <pc:docMk/>
            <pc:sldMk cId="915707503" sldId="339"/>
            <ac:spMk id="2" creationId="{6A1AF0E3-9400-42A1-9AE9-273FB9A86CB8}"/>
          </ac:spMkLst>
        </pc:spChg>
        <pc:spChg chg="mod">
          <ac:chgData name="High Radka" userId="518bf1e1-4c2b-4377-bcde-8d3465f14ce8" providerId="ADAL" clId="{BA53E2F2-1809-495E-B7A1-E8A74F6093D8}" dt="2020-09-30T09:00:42.217" v="3690" actId="403"/>
          <ac:spMkLst>
            <pc:docMk/>
            <pc:sldMk cId="915707503" sldId="339"/>
            <ac:spMk id="3" creationId="{8B6E3B22-B22F-4C18-94A8-EA2A5FF9388D}"/>
          </ac:spMkLst>
        </pc:spChg>
      </pc:sldChg>
      <pc:sldChg chg="addSp delSp modSp add">
        <pc:chgData name="High Radka" userId="518bf1e1-4c2b-4377-bcde-8d3465f14ce8" providerId="ADAL" clId="{BA53E2F2-1809-495E-B7A1-E8A74F6093D8}" dt="2020-09-30T09:03:35.370" v="3711" actId="1076"/>
        <pc:sldMkLst>
          <pc:docMk/>
          <pc:sldMk cId="3699831979" sldId="340"/>
        </pc:sldMkLst>
        <pc:spChg chg="mod">
          <ac:chgData name="High Radka" userId="518bf1e1-4c2b-4377-bcde-8d3465f14ce8" providerId="ADAL" clId="{BA53E2F2-1809-495E-B7A1-E8A74F6093D8}" dt="2020-09-30T09:03:29.729" v="3710" actId="20577"/>
          <ac:spMkLst>
            <pc:docMk/>
            <pc:sldMk cId="3699831979" sldId="340"/>
            <ac:spMk id="2" creationId="{D94E70FB-5C93-4B47-9143-4F1B5E90A88E}"/>
          </ac:spMkLst>
        </pc:spChg>
        <pc:spChg chg="del">
          <ac:chgData name="High Radka" userId="518bf1e1-4c2b-4377-bcde-8d3465f14ce8" providerId="ADAL" clId="{BA53E2F2-1809-495E-B7A1-E8A74F6093D8}" dt="2020-09-30T09:01:56.105" v="3694"/>
          <ac:spMkLst>
            <pc:docMk/>
            <pc:sldMk cId="3699831979" sldId="340"/>
            <ac:spMk id="3" creationId="{D473375C-D065-47D8-9395-2804B50B88EB}"/>
          </ac:spMkLst>
        </pc:spChg>
        <pc:picChg chg="add mod">
          <ac:chgData name="High Radka" userId="518bf1e1-4c2b-4377-bcde-8d3465f14ce8" providerId="ADAL" clId="{BA53E2F2-1809-495E-B7A1-E8A74F6093D8}" dt="2020-09-30T09:01:56.105" v="3694"/>
          <ac:picMkLst>
            <pc:docMk/>
            <pc:sldMk cId="3699831979" sldId="340"/>
            <ac:picMk id="4" creationId="{FDCF2C2F-6A7B-47B1-853D-D6AFDEDACA43}"/>
          </ac:picMkLst>
        </pc:picChg>
        <pc:picChg chg="add mod">
          <ac:chgData name="High Radka" userId="518bf1e1-4c2b-4377-bcde-8d3465f14ce8" providerId="ADAL" clId="{BA53E2F2-1809-495E-B7A1-E8A74F6093D8}" dt="2020-09-30T09:02:03.178" v="3696" actId="1076"/>
          <ac:picMkLst>
            <pc:docMk/>
            <pc:sldMk cId="3699831979" sldId="340"/>
            <ac:picMk id="5" creationId="{8317A4BA-898B-4B57-B2F7-38E674982402}"/>
          </ac:picMkLst>
        </pc:picChg>
        <pc:picChg chg="add">
          <ac:chgData name="High Radka" userId="518bf1e1-4c2b-4377-bcde-8d3465f14ce8" providerId="ADAL" clId="{BA53E2F2-1809-495E-B7A1-E8A74F6093D8}" dt="2020-09-30T09:02:18.893" v="3697"/>
          <ac:picMkLst>
            <pc:docMk/>
            <pc:sldMk cId="3699831979" sldId="340"/>
            <ac:picMk id="6" creationId="{B499ECC0-F599-4CCE-9CBF-AC5215E333E6}"/>
          </ac:picMkLst>
        </pc:picChg>
        <pc:picChg chg="add">
          <ac:chgData name="High Radka" userId="518bf1e1-4c2b-4377-bcde-8d3465f14ce8" providerId="ADAL" clId="{BA53E2F2-1809-495E-B7A1-E8A74F6093D8}" dt="2020-09-30T09:02:25.375" v="3698"/>
          <ac:picMkLst>
            <pc:docMk/>
            <pc:sldMk cId="3699831979" sldId="340"/>
            <ac:picMk id="7" creationId="{86257889-06A5-41DF-9EC8-33F078B2EB13}"/>
          </ac:picMkLst>
        </pc:picChg>
        <pc:picChg chg="add mod">
          <ac:chgData name="High Radka" userId="518bf1e1-4c2b-4377-bcde-8d3465f14ce8" providerId="ADAL" clId="{BA53E2F2-1809-495E-B7A1-E8A74F6093D8}" dt="2020-09-30T09:03:35.370" v="3711" actId="1076"/>
          <ac:picMkLst>
            <pc:docMk/>
            <pc:sldMk cId="3699831979" sldId="340"/>
            <ac:picMk id="8" creationId="{E7C0E4AA-4301-4A9A-9018-F263A3FEEB60}"/>
          </ac:picMkLst>
        </pc:picChg>
      </pc:sldChg>
      <pc:sldChg chg="modSp add">
        <pc:chgData name="High Radka" userId="518bf1e1-4c2b-4377-bcde-8d3465f14ce8" providerId="ADAL" clId="{BA53E2F2-1809-495E-B7A1-E8A74F6093D8}" dt="2020-09-30T09:09:11.410" v="4012" actId="20577"/>
        <pc:sldMkLst>
          <pc:docMk/>
          <pc:sldMk cId="3873904531" sldId="341"/>
        </pc:sldMkLst>
        <pc:spChg chg="mod">
          <ac:chgData name="High Radka" userId="518bf1e1-4c2b-4377-bcde-8d3465f14ce8" providerId="ADAL" clId="{BA53E2F2-1809-495E-B7A1-E8A74F6093D8}" dt="2020-09-30T09:06:06.154" v="3720" actId="20577"/>
          <ac:spMkLst>
            <pc:docMk/>
            <pc:sldMk cId="3873904531" sldId="341"/>
            <ac:spMk id="2" creationId="{702B5302-8E01-4969-8E60-D632B98836FB}"/>
          </ac:spMkLst>
        </pc:spChg>
        <pc:spChg chg="mod">
          <ac:chgData name="High Radka" userId="518bf1e1-4c2b-4377-bcde-8d3465f14ce8" providerId="ADAL" clId="{BA53E2F2-1809-495E-B7A1-E8A74F6093D8}" dt="2020-09-30T09:09:11.410" v="4012" actId="20577"/>
          <ac:spMkLst>
            <pc:docMk/>
            <pc:sldMk cId="3873904531" sldId="341"/>
            <ac:spMk id="3" creationId="{BB6393FB-8933-4F12-B1B9-30D8D03C09E6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45E9BD-0804-4302-834D-CA7D1FB3D408}" type="doc">
      <dgm:prSet loTypeId="urn:microsoft.com/office/officeart/2005/8/layout/list1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FBDB12-A2DF-4CAB-9EAD-9EE9C171B0A3}">
      <dgm:prSet/>
      <dgm:spPr>
        <a:solidFill>
          <a:schemeClr val="tx2"/>
        </a:solidFill>
      </dgm:spPr>
      <dgm:t>
        <a:bodyPr/>
        <a:lstStyle/>
        <a:p>
          <a:r>
            <a:rPr lang="cs-CZ"/>
            <a:t>Principy</a:t>
          </a:r>
          <a:endParaRPr lang="en-US"/>
        </a:p>
      </dgm:t>
    </dgm:pt>
    <dgm:pt modelId="{C360B937-7798-45A6-B169-977DB4CE845C}" type="parTrans" cxnId="{BCB4C3DA-4A97-4616-A480-AEA10DF69D49}">
      <dgm:prSet/>
      <dgm:spPr/>
      <dgm:t>
        <a:bodyPr/>
        <a:lstStyle/>
        <a:p>
          <a:endParaRPr lang="en-US"/>
        </a:p>
      </dgm:t>
    </dgm:pt>
    <dgm:pt modelId="{3C8BB92F-A001-4E66-A2F7-DCB7473154CF}" type="sibTrans" cxnId="{BCB4C3DA-4A97-4616-A480-AEA10DF69D49}">
      <dgm:prSet/>
      <dgm:spPr/>
      <dgm:t>
        <a:bodyPr/>
        <a:lstStyle/>
        <a:p>
          <a:endParaRPr lang="en-US"/>
        </a:p>
      </dgm:t>
    </dgm:pt>
    <dgm:pt modelId="{E1F9C48C-A0A6-48BC-B4BC-1F56FECE0DF4}">
      <dgm:prSet/>
      <dgm:spPr/>
      <dgm:t>
        <a:bodyPr/>
        <a:lstStyle/>
        <a:p>
          <a:r>
            <a:rPr lang="cs-CZ" dirty="0"/>
            <a:t>vysvětlují vztah mezi jednotlivými faktory</a:t>
          </a:r>
          <a:endParaRPr lang="en-US" dirty="0"/>
        </a:p>
      </dgm:t>
    </dgm:pt>
    <dgm:pt modelId="{975AA68D-2BD6-41A0-8612-3B602BC346D0}" type="parTrans" cxnId="{3541F998-3DFD-4D4A-BEC0-8C2B71ECDC9E}">
      <dgm:prSet/>
      <dgm:spPr/>
      <dgm:t>
        <a:bodyPr/>
        <a:lstStyle/>
        <a:p>
          <a:endParaRPr lang="en-US"/>
        </a:p>
      </dgm:t>
    </dgm:pt>
    <dgm:pt modelId="{FAFC7F0C-6E5A-4F7A-8004-D4288CFB216A}" type="sibTrans" cxnId="{3541F998-3DFD-4D4A-BEC0-8C2B71ECDC9E}">
      <dgm:prSet/>
      <dgm:spPr/>
      <dgm:t>
        <a:bodyPr/>
        <a:lstStyle/>
        <a:p>
          <a:endParaRPr lang="en-US"/>
        </a:p>
      </dgm:t>
    </dgm:pt>
    <dgm:pt modelId="{6629979E-9ECE-4737-8144-99C895F417E2}">
      <dgm:prSet/>
      <dgm:spPr>
        <a:solidFill>
          <a:schemeClr val="tx2"/>
        </a:solidFill>
      </dgm:spPr>
      <dgm:t>
        <a:bodyPr/>
        <a:lstStyle/>
        <a:p>
          <a:r>
            <a:rPr lang="cs-CZ"/>
            <a:t>Zákony</a:t>
          </a:r>
          <a:endParaRPr lang="en-US"/>
        </a:p>
      </dgm:t>
    </dgm:pt>
    <dgm:pt modelId="{05CA0977-DAF1-402B-8F3E-F1AA0F63A3F8}" type="parTrans" cxnId="{22FB7AF0-CE5B-4A17-BA95-6D9184E45055}">
      <dgm:prSet/>
      <dgm:spPr/>
      <dgm:t>
        <a:bodyPr/>
        <a:lstStyle/>
        <a:p>
          <a:endParaRPr lang="en-US"/>
        </a:p>
      </dgm:t>
    </dgm:pt>
    <dgm:pt modelId="{D4A7BD96-D1C9-4D1D-A162-36EB782BBE89}" type="sibTrans" cxnId="{22FB7AF0-CE5B-4A17-BA95-6D9184E45055}">
      <dgm:prSet/>
      <dgm:spPr/>
      <dgm:t>
        <a:bodyPr/>
        <a:lstStyle/>
        <a:p>
          <a:endParaRPr lang="en-US"/>
        </a:p>
      </dgm:t>
    </dgm:pt>
    <dgm:pt modelId="{FFCAC283-C9B0-4AD4-B9B7-6B2343771E28}">
      <dgm:prSet/>
      <dgm:spPr/>
      <dgm:t>
        <a:bodyPr/>
        <a:lstStyle/>
        <a:p>
          <a:r>
            <a:rPr lang="cs-CZ" dirty="0"/>
            <a:t>Testované principy, které fungují ve více situacích</a:t>
          </a:r>
          <a:endParaRPr lang="en-US" dirty="0"/>
        </a:p>
      </dgm:t>
    </dgm:pt>
    <dgm:pt modelId="{A05FF622-F284-471E-9CCB-9615C092BA23}" type="parTrans" cxnId="{87C2D2B9-7BFD-438B-A285-F7551778E348}">
      <dgm:prSet/>
      <dgm:spPr/>
      <dgm:t>
        <a:bodyPr/>
        <a:lstStyle/>
        <a:p>
          <a:endParaRPr lang="en-US"/>
        </a:p>
      </dgm:t>
    </dgm:pt>
    <dgm:pt modelId="{B0364CC5-67E6-446B-B32E-C74E207931BF}" type="sibTrans" cxnId="{87C2D2B9-7BFD-438B-A285-F7551778E348}">
      <dgm:prSet/>
      <dgm:spPr/>
      <dgm:t>
        <a:bodyPr/>
        <a:lstStyle/>
        <a:p>
          <a:endParaRPr lang="en-US"/>
        </a:p>
      </dgm:t>
    </dgm:pt>
    <dgm:pt modelId="{4CE0E8CD-B9B6-466F-97B7-5BECF106D8D3}">
      <dgm:prSet/>
      <dgm:spPr>
        <a:solidFill>
          <a:schemeClr val="tx2"/>
        </a:solidFill>
      </dgm:spPr>
      <dgm:t>
        <a:bodyPr/>
        <a:lstStyle/>
        <a:p>
          <a:r>
            <a:rPr lang="cs-CZ"/>
            <a:t>Teorie</a:t>
          </a:r>
          <a:endParaRPr lang="en-US"/>
        </a:p>
      </dgm:t>
    </dgm:pt>
    <dgm:pt modelId="{B23D5346-75F8-4788-85D7-93E220CB02D0}" type="parTrans" cxnId="{7522B610-DA63-41B7-8C01-22DE1964B6E2}">
      <dgm:prSet/>
      <dgm:spPr/>
      <dgm:t>
        <a:bodyPr/>
        <a:lstStyle/>
        <a:p>
          <a:endParaRPr lang="en-US"/>
        </a:p>
      </dgm:t>
    </dgm:pt>
    <dgm:pt modelId="{94E27A75-A2BC-48AA-BCD5-244FC66094EB}" type="sibTrans" cxnId="{7522B610-DA63-41B7-8C01-22DE1964B6E2}">
      <dgm:prSet/>
      <dgm:spPr/>
      <dgm:t>
        <a:bodyPr/>
        <a:lstStyle/>
        <a:p>
          <a:endParaRPr lang="en-US"/>
        </a:p>
      </dgm:t>
    </dgm:pt>
    <dgm:pt modelId="{B47D3A9C-66D2-4FBE-BF33-50705C24BB1A}">
      <dgm:prSet/>
      <dgm:spPr/>
      <dgm:t>
        <a:bodyPr/>
        <a:lstStyle/>
        <a:p>
          <a:r>
            <a:rPr lang="cs-CZ" dirty="0"/>
            <a:t>Set podobných principů a zákonů, vysvětlujících široké spektrum chování, učení a výuky</a:t>
          </a:r>
          <a:endParaRPr lang="en-US" dirty="0"/>
        </a:p>
      </dgm:t>
    </dgm:pt>
    <dgm:pt modelId="{493EAF14-EA57-4107-AB1F-23C85E2AC319}" type="parTrans" cxnId="{49017AF1-2C4C-46CF-90A8-4C1A17EB450B}">
      <dgm:prSet/>
      <dgm:spPr/>
      <dgm:t>
        <a:bodyPr/>
        <a:lstStyle/>
        <a:p>
          <a:endParaRPr lang="en-US"/>
        </a:p>
      </dgm:t>
    </dgm:pt>
    <dgm:pt modelId="{FB58DC43-7EC1-4AED-BC89-D90AED21A537}" type="sibTrans" cxnId="{49017AF1-2C4C-46CF-90A8-4C1A17EB450B}">
      <dgm:prSet/>
      <dgm:spPr/>
      <dgm:t>
        <a:bodyPr/>
        <a:lstStyle/>
        <a:p>
          <a:endParaRPr lang="en-US"/>
        </a:p>
      </dgm:t>
    </dgm:pt>
    <dgm:pt modelId="{B3463D8B-3449-4762-8A97-472B042F85C4}" type="pres">
      <dgm:prSet presAssocID="{D245E9BD-0804-4302-834D-CA7D1FB3D408}" presName="linear" presStyleCnt="0">
        <dgm:presLayoutVars>
          <dgm:dir/>
          <dgm:animLvl val="lvl"/>
          <dgm:resizeHandles val="exact"/>
        </dgm:presLayoutVars>
      </dgm:prSet>
      <dgm:spPr/>
    </dgm:pt>
    <dgm:pt modelId="{DC08F934-3A1B-4197-8FC6-1D356EF80AB6}" type="pres">
      <dgm:prSet presAssocID="{F9FBDB12-A2DF-4CAB-9EAD-9EE9C171B0A3}" presName="parentLin" presStyleCnt="0"/>
      <dgm:spPr/>
    </dgm:pt>
    <dgm:pt modelId="{EEF50FC5-63B0-45E1-B4D8-108D34AD78E6}" type="pres">
      <dgm:prSet presAssocID="{F9FBDB12-A2DF-4CAB-9EAD-9EE9C171B0A3}" presName="parentLeftMargin" presStyleLbl="node1" presStyleIdx="0" presStyleCnt="3"/>
      <dgm:spPr/>
    </dgm:pt>
    <dgm:pt modelId="{D77E1137-BD20-4041-B5A7-95FCBA147196}" type="pres">
      <dgm:prSet presAssocID="{F9FBDB12-A2DF-4CAB-9EAD-9EE9C171B0A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DAB8032-871F-4886-AEDC-4F88B34FBD3B}" type="pres">
      <dgm:prSet presAssocID="{F9FBDB12-A2DF-4CAB-9EAD-9EE9C171B0A3}" presName="negativeSpace" presStyleCnt="0"/>
      <dgm:spPr/>
    </dgm:pt>
    <dgm:pt modelId="{19A27191-2FEC-4CBD-B5F6-BF6759B2585C}" type="pres">
      <dgm:prSet presAssocID="{F9FBDB12-A2DF-4CAB-9EAD-9EE9C171B0A3}" presName="childText" presStyleLbl="conFgAcc1" presStyleIdx="0" presStyleCnt="3">
        <dgm:presLayoutVars>
          <dgm:bulletEnabled val="1"/>
        </dgm:presLayoutVars>
      </dgm:prSet>
      <dgm:spPr/>
    </dgm:pt>
    <dgm:pt modelId="{15051CCC-906D-4CDC-8AA5-F97D9DA16DDF}" type="pres">
      <dgm:prSet presAssocID="{3C8BB92F-A001-4E66-A2F7-DCB7473154CF}" presName="spaceBetweenRectangles" presStyleCnt="0"/>
      <dgm:spPr/>
    </dgm:pt>
    <dgm:pt modelId="{BC630CC4-2C3C-4954-86C7-9D36BFFFFD34}" type="pres">
      <dgm:prSet presAssocID="{6629979E-9ECE-4737-8144-99C895F417E2}" presName="parentLin" presStyleCnt="0"/>
      <dgm:spPr/>
    </dgm:pt>
    <dgm:pt modelId="{AA90D0C0-82E7-472A-BFD0-C8E7EEAF034C}" type="pres">
      <dgm:prSet presAssocID="{6629979E-9ECE-4737-8144-99C895F417E2}" presName="parentLeftMargin" presStyleLbl="node1" presStyleIdx="0" presStyleCnt="3"/>
      <dgm:spPr/>
    </dgm:pt>
    <dgm:pt modelId="{EA6BF899-21E3-421A-83D9-F843773B1EA1}" type="pres">
      <dgm:prSet presAssocID="{6629979E-9ECE-4737-8144-99C895F417E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68BFAD9-0973-4992-9582-06751A402845}" type="pres">
      <dgm:prSet presAssocID="{6629979E-9ECE-4737-8144-99C895F417E2}" presName="negativeSpace" presStyleCnt="0"/>
      <dgm:spPr/>
    </dgm:pt>
    <dgm:pt modelId="{6B8AC0BC-4F61-45EA-B6B1-FB43530AD270}" type="pres">
      <dgm:prSet presAssocID="{6629979E-9ECE-4737-8144-99C895F417E2}" presName="childText" presStyleLbl="conFgAcc1" presStyleIdx="1" presStyleCnt="3">
        <dgm:presLayoutVars>
          <dgm:bulletEnabled val="1"/>
        </dgm:presLayoutVars>
      </dgm:prSet>
      <dgm:spPr/>
    </dgm:pt>
    <dgm:pt modelId="{D76F59CF-3536-4B68-BD9A-87793DD44521}" type="pres">
      <dgm:prSet presAssocID="{D4A7BD96-D1C9-4D1D-A162-36EB782BBE89}" presName="spaceBetweenRectangles" presStyleCnt="0"/>
      <dgm:spPr/>
    </dgm:pt>
    <dgm:pt modelId="{C2AED867-E37B-4B6C-A999-2EE9003430FF}" type="pres">
      <dgm:prSet presAssocID="{4CE0E8CD-B9B6-466F-97B7-5BECF106D8D3}" presName="parentLin" presStyleCnt="0"/>
      <dgm:spPr/>
    </dgm:pt>
    <dgm:pt modelId="{E6C881D4-6EB1-4B4E-B01A-99BBD9CD78B0}" type="pres">
      <dgm:prSet presAssocID="{4CE0E8CD-B9B6-466F-97B7-5BECF106D8D3}" presName="parentLeftMargin" presStyleLbl="node1" presStyleIdx="1" presStyleCnt="3"/>
      <dgm:spPr/>
    </dgm:pt>
    <dgm:pt modelId="{68DA3DE2-74B6-4BCE-A37D-4FA534481B3E}" type="pres">
      <dgm:prSet presAssocID="{4CE0E8CD-B9B6-466F-97B7-5BECF106D8D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3847A8E-7B0F-4C3E-AFFD-DDAF808D34F0}" type="pres">
      <dgm:prSet presAssocID="{4CE0E8CD-B9B6-466F-97B7-5BECF106D8D3}" presName="negativeSpace" presStyleCnt="0"/>
      <dgm:spPr/>
    </dgm:pt>
    <dgm:pt modelId="{59BFE2C0-5B4C-44C8-9F16-3B56ABB9665C}" type="pres">
      <dgm:prSet presAssocID="{4CE0E8CD-B9B6-466F-97B7-5BECF106D8D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9BA0005-40E1-486D-8E3B-7652D6B50C4A}" type="presOf" srcId="{6629979E-9ECE-4737-8144-99C895F417E2}" destId="{AA90D0C0-82E7-472A-BFD0-C8E7EEAF034C}" srcOrd="0" destOrd="0" presId="urn:microsoft.com/office/officeart/2005/8/layout/list1"/>
    <dgm:cxn modelId="{BB37430B-9471-4C1D-8CFE-F6EC80A71447}" type="presOf" srcId="{4CE0E8CD-B9B6-466F-97B7-5BECF106D8D3}" destId="{E6C881D4-6EB1-4B4E-B01A-99BBD9CD78B0}" srcOrd="0" destOrd="0" presId="urn:microsoft.com/office/officeart/2005/8/layout/list1"/>
    <dgm:cxn modelId="{7522B610-DA63-41B7-8C01-22DE1964B6E2}" srcId="{D245E9BD-0804-4302-834D-CA7D1FB3D408}" destId="{4CE0E8CD-B9B6-466F-97B7-5BECF106D8D3}" srcOrd="2" destOrd="0" parTransId="{B23D5346-75F8-4788-85D7-93E220CB02D0}" sibTransId="{94E27A75-A2BC-48AA-BCD5-244FC66094EB}"/>
    <dgm:cxn modelId="{2DD70F16-16C6-460D-B7AB-7B56AC85B2AD}" type="presOf" srcId="{F9FBDB12-A2DF-4CAB-9EAD-9EE9C171B0A3}" destId="{D77E1137-BD20-4041-B5A7-95FCBA147196}" srcOrd="1" destOrd="0" presId="urn:microsoft.com/office/officeart/2005/8/layout/list1"/>
    <dgm:cxn modelId="{4757FF17-53E6-451A-98DA-9FAEC88C134D}" type="presOf" srcId="{D245E9BD-0804-4302-834D-CA7D1FB3D408}" destId="{B3463D8B-3449-4762-8A97-472B042F85C4}" srcOrd="0" destOrd="0" presId="urn:microsoft.com/office/officeart/2005/8/layout/list1"/>
    <dgm:cxn modelId="{C796A66C-DCFB-4004-91F9-63996F89E9C3}" type="presOf" srcId="{6629979E-9ECE-4737-8144-99C895F417E2}" destId="{EA6BF899-21E3-421A-83D9-F843773B1EA1}" srcOrd="1" destOrd="0" presId="urn:microsoft.com/office/officeart/2005/8/layout/list1"/>
    <dgm:cxn modelId="{84C2006E-0D33-4B66-9F2C-C25711455B01}" type="presOf" srcId="{FFCAC283-C9B0-4AD4-B9B7-6B2343771E28}" destId="{6B8AC0BC-4F61-45EA-B6B1-FB43530AD270}" srcOrd="0" destOrd="0" presId="urn:microsoft.com/office/officeart/2005/8/layout/list1"/>
    <dgm:cxn modelId="{45B90A95-1712-4DCB-A122-4C687870591A}" type="presOf" srcId="{E1F9C48C-A0A6-48BC-B4BC-1F56FECE0DF4}" destId="{19A27191-2FEC-4CBD-B5F6-BF6759B2585C}" srcOrd="0" destOrd="0" presId="urn:microsoft.com/office/officeart/2005/8/layout/list1"/>
    <dgm:cxn modelId="{3541F998-3DFD-4D4A-BEC0-8C2B71ECDC9E}" srcId="{F9FBDB12-A2DF-4CAB-9EAD-9EE9C171B0A3}" destId="{E1F9C48C-A0A6-48BC-B4BC-1F56FECE0DF4}" srcOrd="0" destOrd="0" parTransId="{975AA68D-2BD6-41A0-8612-3B602BC346D0}" sibTransId="{FAFC7F0C-6E5A-4F7A-8004-D4288CFB216A}"/>
    <dgm:cxn modelId="{FB847BA9-759F-47AE-BBBC-D9E3483855E5}" type="presOf" srcId="{4CE0E8CD-B9B6-466F-97B7-5BECF106D8D3}" destId="{68DA3DE2-74B6-4BCE-A37D-4FA534481B3E}" srcOrd="1" destOrd="0" presId="urn:microsoft.com/office/officeart/2005/8/layout/list1"/>
    <dgm:cxn modelId="{163586B8-C21A-4F7F-9BF2-F1A6EB380507}" type="presOf" srcId="{B47D3A9C-66D2-4FBE-BF33-50705C24BB1A}" destId="{59BFE2C0-5B4C-44C8-9F16-3B56ABB9665C}" srcOrd="0" destOrd="0" presId="urn:microsoft.com/office/officeart/2005/8/layout/list1"/>
    <dgm:cxn modelId="{87C2D2B9-7BFD-438B-A285-F7551778E348}" srcId="{6629979E-9ECE-4737-8144-99C895F417E2}" destId="{FFCAC283-C9B0-4AD4-B9B7-6B2343771E28}" srcOrd="0" destOrd="0" parTransId="{A05FF622-F284-471E-9CCB-9615C092BA23}" sibTransId="{B0364CC5-67E6-446B-B32E-C74E207931BF}"/>
    <dgm:cxn modelId="{BCB4C3DA-4A97-4616-A480-AEA10DF69D49}" srcId="{D245E9BD-0804-4302-834D-CA7D1FB3D408}" destId="{F9FBDB12-A2DF-4CAB-9EAD-9EE9C171B0A3}" srcOrd="0" destOrd="0" parTransId="{C360B937-7798-45A6-B169-977DB4CE845C}" sibTransId="{3C8BB92F-A001-4E66-A2F7-DCB7473154CF}"/>
    <dgm:cxn modelId="{2708F7E5-7591-495E-8E97-E6FB07A224E8}" type="presOf" srcId="{F9FBDB12-A2DF-4CAB-9EAD-9EE9C171B0A3}" destId="{EEF50FC5-63B0-45E1-B4D8-108D34AD78E6}" srcOrd="0" destOrd="0" presId="urn:microsoft.com/office/officeart/2005/8/layout/list1"/>
    <dgm:cxn modelId="{22FB7AF0-CE5B-4A17-BA95-6D9184E45055}" srcId="{D245E9BD-0804-4302-834D-CA7D1FB3D408}" destId="{6629979E-9ECE-4737-8144-99C895F417E2}" srcOrd="1" destOrd="0" parTransId="{05CA0977-DAF1-402B-8F3E-F1AA0F63A3F8}" sibTransId="{D4A7BD96-D1C9-4D1D-A162-36EB782BBE89}"/>
    <dgm:cxn modelId="{49017AF1-2C4C-46CF-90A8-4C1A17EB450B}" srcId="{4CE0E8CD-B9B6-466F-97B7-5BECF106D8D3}" destId="{B47D3A9C-66D2-4FBE-BF33-50705C24BB1A}" srcOrd="0" destOrd="0" parTransId="{493EAF14-EA57-4107-AB1F-23C85E2AC319}" sibTransId="{FB58DC43-7EC1-4AED-BC89-D90AED21A537}"/>
    <dgm:cxn modelId="{B3AF73FD-E6C4-48B0-A871-B0DE2F087763}" type="presParOf" srcId="{B3463D8B-3449-4762-8A97-472B042F85C4}" destId="{DC08F934-3A1B-4197-8FC6-1D356EF80AB6}" srcOrd="0" destOrd="0" presId="urn:microsoft.com/office/officeart/2005/8/layout/list1"/>
    <dgm:cxn modelId="{D5ED8480-ABDA-42F4-80A7-28DF2D142D2E}" type="presParOf" srcId="{DC08F934-3A1B-4197-8FC6-1D356EF80AB6}" destId="{EEF50FC5-63B0-45E1-B4D8-108D34AD78E6}" srcOrd="0" destOrd="0" presId="urn:microsoft.com/office/officeart/2005/8/layout/list1"/>
    <dgm:cxn modelId="{E3F16243-4758-47BE-95BC-8BDCE14554F0}" type="presParOf" srcId="{DC08F934-3A1B-4197-8FC6-1D356EF80AB6}" destId="{D77E1137-BD20-4041-B5A7-95FCBA147196}" srcOrd="1" destOrd="0" presId="urn:microsoft.com/office/officeart/2005/8/layout/list1"/>
    <dgm:cxn modelId="{31EE9578-229B-4E5F-8CEE-0E22DDBE9D24}" type="presParOf" srcId="{B3463D8B-3449-4762-8A97-472B042F85C4}" destId="{CDAB8032-871F-4886-AEDC-4F88B34FBD3B}" srcOrd="1" destOrd="0" presId="urn:microsoft.com/office/officeart/2005/8/layout/list1"/>
    <dgm:cxn modelId="{F1DB333C-888C-410D-906F-786EC920DAC2}" type="presParOf" srcId="{B3463D8B-3449-4762-8A97-472B042F85C4}" destId="{19A27191-2FEC-4CBD-B5F6-BF6759B2585C}" srcOrd="2" destOrd="0" presId="urn:microsoft.com/office/officeart/2005/8/layout/list1"/>
    <dgm:cxn modelId="{74EC869D-086A-43E8-B7DC-5F00230B9BF2}" type="presParOf" srcId="{B3463D8B-3449-4762-8A97-472B042F85C4}" destId="{15051CCC-906D-4CDC-8AA5-F97D9DA16DDF}" srcOrd="3" destOrd="0" presId="urn:microsoft.com/office/officeart/2005/8/layout/list1"/>
    <dgm:cxn modelId="{9273FCC0-16D9-478B-A4A7-BCB2222FFA97}" type="presParOf" srcId="{B3463D8B-3449-4762-8A97-472B042F85C4}" destId="{BC630CC4-2C3C-4954-86C7-9D36BFFFFD34}" srcOrd="4" destOrd="0" presId="urn:microsoft.com/office/officeart/2005/8/layout/list1"/>
    <dgm:cxn modelId="{262446D3-AB2D-4279-B9D2-A7996E3A7A78}" type="presParOf" srcId="{BC630CC4-2C3C-4954-86C7-9D36BFFFFD34}" destId="{AA90D0C0-82E7-472A-BFD0-C8E7EEAF034C}" srcOrd="0" destOrd="0" presId="urn:microsoft.com/office/officeart/2005/8/layout/list1"/>
    <dgm:cxn modelId="{824FCC87-A6CB-4B3E-8A94-E027E984FF64}" type="presParOf" srcId="{BC630CC4-2C3C-4954-86C7-9D36BFFFFD34}" destId="{EA6BF899-21E3-421A-83D9-F843773B1EA1}" srcOrd="1" destOrd="0" presId="urn:microsoft.com/office/officeart/2005/8/layout/list1"/>
    <dgm:cxn modelId="{4FDC6331-4BD4-466F-9F2F-6A745F5B53E6}" type="presParOf" srcId="{B3463D8B-3449-4762-8A97-472B042F85C4}" destId="{668BFAD9-0973-4992-9582-06751A402845}" srcOrd="5" destOrd="0" presId="urn:microsoft.com/office/officeart/2005/8/layout/list1"/>
    <dgm:cxn modelId="{A2FAD282-B713-4656-BA81-CDCB0B43C2BB}" type="presParOf" srcId="{B3463D8B-3449-4762-8A97-472B042F85C4}" destId="{6B8AC0BC-4F61-45EA-B6B1-FB43530AD270}" srcOrd="6" destOrd="0" presId="urn:microsoft.com/office/officeart/2005/8/layout/list1"/>
    <dgm:cxn modelId="{A2869CBB-ABF4-428F-8C8C-7CF65EA13F61}" type="presParOf" srcId="{B3463D8B-3449-4762-8A97-472B042F85C4}" destId="{D76F59CF-3536-4B68-BD9A-87793DD44521}" srcOrd="7" destOrd="0" presId="urn:microsoft.com/office/officeart/2005/8/layout/list1"/>
    <dgm:cxn modelId="{77C4FC5B-0833-46EC-95AD-0CC793BC2FDF}" type="presParOf" srcId="{B3463D8B-3449-4762-8A97-472B042F85C4}" destId="{C2AED867-E37B-4B6C-A999-2EE9003430FF}" srcOrd="8" destOrd="0" presId="urn:microsoft.com/office/officeart/2005/8/layout/list1"/>
    <dgm:cxn modelId="{01CE23A3-8FC2-4E1C-B2C0-5558C6D9653D}" type="presParOf" srcId="{C2AED867-E37B-4B6C-A999-2EE9003430FF}" destId="{E6C881D4-6EB1-4B4E-B01A-99BBD9CD78B0}" srcOrd="0" destOrd="0" presId="urn:microsoft.com/office/officeart/2005/8/layout/list1"/>
    <dgm:cxn modelId="{3F0903C7-B249-4264-9A7A-C8ABBB5F0A26}" type="presParOf" srcId="{C2AED867-E37B-4B6C-A999-2EE9003430FF}" destId="{68DA3DE2-74B6-4BCE-A37D-4FA534481B3E}" srcOrd="1" destOrd="0" presId="urn:microsoft.com/office/officeart/2005/8/layout/list1"/>
    <dgm:cxn modelId="{89AE715B-20E6-4A27-A422-0EBBDD4A8B67}" type="presParOf" srcId="{B3463D8B-3449-4762-8A97-472B042F85C4}" destId="{63847A8E-7B0F-4C3E-AFFD-DDAF808D34F0}" srcOrd="9" destOrd="0" presId="urn:microsoft.com/office/officeart/2005/8/layout/list1"/>
    <dgm:cxn modelId="{32D9B36E-820F-4AF9-91C3-6799541C8DE2}" type="presParOf" srcId="{B3463D8B-3449-4762-8A97-472B042F85C4}" destId="{59BFE2C0-5B4C-44C8-9F16-3B56ABB9665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508CA0-7802-4AE5-81E9-EF5855DE7415}" type="doc">
      <dgm:prSet loTypeId="urn:microsoft.com/office/officeart/2005/8/layout/defaul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B2A1AA-8946-491D-9970-0BD3FC973528}">
      <dgm:prSet/>
      <dgm:spPr>
        <a:solidFill>
          <a:schemeClr val="tx2"/>
        </a:solidFill>
      </dgm:spPr>
      <dgm:t>
        <a:bodyPr/>
        <a:lstStyle/>
        <a:p>
          <a:r>
            <a:rPr lang="cs-CZ" b="1"/>
            <a:t>Znalost oboru</a:t>
          </a:r>
          <a:endParaRPr lang="en-US"/>
        </a:p>
      </dgm:t>
    </dgm:pt>
    <dgm:pt modelId="{378B5919-C89F-468E-8569-5587075B8674}" type="parTrans" cxnId="{78512071-DBD7-44DF-813F-25977F76695C}">
      <dgm:prSet/>
      <dgm:spPr/>
      <dgm:t>
        <a:bodyPr/>
        <a:lstStyle/>
        <a:p>
          <a:endParaRPr lang="en-US"/>
        </a:p>
      </dgm:t>
    </dgm:pt>
    <dgm:pt modelId="{07265FAA-8F69-4D7C-BB4D-BFB34A78DF9F}" type="sibTrans" cxnId="{78512071-DBD7-44DF-813F-25977F76695C}">
      <dgm:prSet/>
      <dgm:spPr/>
      <dgm:t>
        <a:bodyPr/>
        <a:lstStyle/>
        <a:p>
          <a:endParaRPr lang="en-US"/>
        </a:p>
      </dgm:t>
    </dgm:pt>
    <dgm:pt modelId="{89B9030A-6825-44A8-AC33-49678D600A37}">
      <dgm:prSet/>
      <dgm:spPr>
        <a:solidFill>
          <a:schemeClr val="tx2"/>
        </a:solidFill>
      </dgm:spPr>
      <dgm:t>
        <a:bodyPr/>
        <a:lstStyle/>
        <a:p>
          <a:r>
            <a:rPr lang="cs-CZ" b="1"/>
            <a:t>Znalost lidského vývoje a učení</a:t>
          </a:r>
          <a:endParaRPr lang="en-US"/>
        </a:p>
      </dgm:t>
    </dgm:pt>
    <dgm:pt modelId="{667EAC2E-093C-4B0B-9815-6A402A03A5E3}" type="parTrans" cxnId="{9DC3BB7F-836A-4D75-B3FD-0EFADDD0C551}">
      <dgm:prSet/>
      <dgm:spPr/>
      <dgm:t>
        <a:bodyPr/>
        <a:lstStyle/>
        <a:p>
          <a:endParaRPr lang="en-US"/>
        </a:p>
      </dgm:t>
    </dgm:pt>
    <dgm:pt modelId="{059E1D0A-2B51-4F79-939A-88B4F92EB58F}" type="sibTrans" cxnId="{9DC3BB7F-836A-4D75-B3FD-0EFADDD0C551}">
      <dgm:prSet/>
      <dgm:spPr/>
      <dgm:t>
        <a:bodyPr/>
        <a:lstStyle/>
        <a:p>
          <a:endParaRPr lang="en-US"/>
        </a:p>
      </dgm:t>
    </dgm:pt>
    <dgm:pt modelId="{9095CF6C-6DBC-4636-8849-340C2056B10D}">
      <dgm:prSet/>
      <dgm:spPr>
        <a:solidFill>
          <a:schemeClr val="tx2"/>
        </a:solidFill>
      </dgm:spPr>
      <dgm:t>
        <a:bodyPr/>
        <a:lstStyle/>
        <a:p>
          <a:r>
            <a:rPr lang="cs-CZ" b="1" dirty="0"/>
            <a:t>Individualizace výuky</a:t>
          </a:r>
          <a:endParaRPr lang="en-US" dirty="0"/>
        </a:p>
      </dgm:t>
    </dgm:pt>
    <dgm:pt modelId="{1010DA88-B12B-4B0C-A2C3-3E4155415A64}" type="parTrans" cxnId="{E096A881-A5BE-4C06-B76E-55170473CC49}">
      <dgm:prSet/>
      <dgm:spPr/>
      <dgm:t>
        <a:bodyPr/>
        <a:lstStyle/>
        <a:p>
          <a:endParaRPr lang="en-US"/>
        </a:p>
      </dgm:t>
    </dgm:pt>
    <dgm:pt modelId="{0B6F5846-8877-4AC3-869B-019CDD1EDAF9}" type="sibTrans" cxnId="{E096A881-A5BE-4C06-B76E-55170473CC49}">
      <dgm:prSet/>
      <dgm:spPr/>
      <dgm:t>
        <a:bodyPr/>
        <a:lstStyle/>
        <a:p>
          <a:endParaRPr lang="en-US"/>
        </a:p>
      </dgm:t>
    </dgm:pt>
    <dgm:pt modelId="{2066FE92-83D5-4024-A041-944FE059842E}">
      <dgm:prSet/>
      <dgm:spPr>
        <a:solidFill>
          <a:schemeClr val="tx2"/>
        </a:solidFill>
      </dgm:spPr>
      <dgm:t>
        <a:bodyPr/>
        <a:lstStyle/>
        <a:p>
          <a:r>
            <a:rPr lang="cs-CZ" b="1" dirty="0"/>
            <a:t>Různé výukové strategie</a:t>
          </a:r>
          <a:endParaRPr lang="en-US" dirty="0"/>
        </a:p>
      </dgm:t>
    </dgm:pt>
    <dgm:pt modelId="{875B9D51-32EF-4C5B-93B1-6818023A1676}" type="parTrans" cxnId="{29458213-1C0C-4C19-B7A4-8245751DFE4B}">
      <dgm:prSet/>
      <dgm:spPr/>
      <dgm:t>
        <a:bodyPr/>
        <a:lstStyle/>
        <a:p>
          <a:endParaRPr lang="en-US"/>
        </a:p>
      </dgm:t>
    </dgm:pt>
    <dgm:pt modelId="{61E569B4-6153-430F-BFE5-6790F499FC49}" type="sibTrans" cxnId="{29458213-1C0C-4C19-B7A4-8245751DFE4B}">
      <dgm:prSet/>
      <dgm:spPr/>
      <dgm:t>
        <a:bodyPr/>
        <a:lstStyle/>
        <a:p>
          <a:endParaRPr lang="en-US"/>
        </a:p>
      </dgm:t>
    </dgm:pt>
    <dgm:pt modelId="{E19D4EA0-C3C2-4EDC-842F-DE8241EC688A}">
      <dgm:prSet/>
      <dgm:spPr>
        <a:solidFill>
          <a:schemeClr val="tx2"/>
        </a:solidFill>
      </dgm:spPr>
      <dgm:t>
        <a:bodyPr/>
        <a:lstStyle/>
        <a:p>
          <a:r>
            <a:rPr lang="cs-CZ" b="1"/>
            <a:t>Motivace a management třídy</a:t>
          </a:r>
          <a:endParaRPr lang="en-US"/>
        </a:p>
      </dgm:t>
    </dgm:pt>
    <dgm:pt modelId="{E7A5F4DD-C3E5-44B4-9DFE-2114E36ABF47}" type="parTrans" cxnId="{AFCF5BEA-19E4-4161-82B7-5E4E9A10F02F}">
      <dgm:prSet/>
      <dgm:spPr/>
      <dgm:t>
        <a:bodyPr/>
        <a:lstStyle/>
        <a:p>
          <a:endParaRPr lang="en-US"/>
        </a:p>
      </dgm:t>
    </dgm:pt>
    <dgm:pt modelId="{9888CE45-B9CE-47B0-988C-C6A2DC4048E2}" type="sibTrans" cxnId="{AFCF5BEA-19E4-4161-82B7-5E4E9A10F02F}">
      <dgm:prSet/>
      <dgm:spPr/>
      <dgm:t>
        <a:bodyPr/>
        <a:lstStyle/>
        <a:p>
          <a:endParaRPr lang="en-US"/>
        </a:p>
      </dgm:t>
    </dgm:pt>
    <dgm:pt modelId="{48E64479-1050-4C0A-B21B-982BB7C2F98F}">
      <dgm:prSet/>
      <dgm:spPr>
        <a:solidFill>
          <a:schemeClr val="tx2"/>
        </a:solidFill>
      </dgm:spPr>
      <dgm:t>
        <a:bodyPr/>
        <a:lstStyle/>
        <a:p>
          <a:r>
            <a:rPr lang="cs-CZ" b="1"/>
            <a:t>Komunikační dovednosti</a:t>
          </a:r>
          <a:endParaRPr lang="en-US"/>
        </a:p>
      </dgm:t>
    </dgm:pt>
    <dgm:pt modelId="{80B7020E-BE14-467F-A1FC-AE4ADCDC91D8}" type="parTrans" cxnId="{6F8F5A38-11C6-4B0C-B8FC-DE65355E8AF6}">
      <dgm:prSet/>
      <dgm:spPr/>
      <dgm:t>
        <a:bodyPr/>
        <a:lstStyle/>
        <a:p>
          <a:endParaRPr lang="en-US"/>
        </a:p>
      </dgm:t>
    </dgm:pt>
    <dgm:pt modelId="{6288DEEB-6E1E-4358-BE7B-0E03DEEE8FDD}" type="sibTrans" cxnId="{6F8F5A38-11C6-4B0C-B8FC-DE65355E8AF6}">
      <dgm:prSet/>
      <dgm:spPr/>
      <dgm:t>
        <a:bodyPr/>
        <a:lstStyle/>
        <a:p>
          <a:endParaRPr lang="en-US"/>
        </a:p>
      </dgm:t>
    </dgm:pt>
    <dgm:pt modelId="{FECD80ED-93A4-400D-947F-5205623D2ED3}">
      <dgm:prSet/>
      <dgm:spPr>
        <a:solidFill>
          <a:schemeClr val="tx2"/>
        </a:solidFill>
      </dgm:spPr>
      <dgm:t>
        <a:bodyPr/>
        <a:lstStyle/>
        <a:p>
          <a:r>
            <a:rPr lang="cs-CZ" b="1"/>
            <a:t>Plánování výuky</a:t>
          </a:r>
          <a:endParaRPr lang="en-US"/>
        </a:p>
      </dgm:t>
    </dgm:pt>
    <dgm:pt modelId="{FEEA41A6-B506-43F8-BE1C-7E8EFB5F487F}" type="parTrans" cxnId="{72334B9D-8380-457E-9C7B-DCFEE3EA8D96}">
      <dgm:prSet/>
      <dgm:spPr/>
      <dgm:t>
        <a:bodyPr/>
        <a:lstStyle/>
        <a:p>
          <a:endParaRPr lang="en-US"/>
        </a:p>
      </dgm:t>
    </dgm:pt>
    <dgm:pt modelId="{393AADF6-836E-458F-9FB1-4885CB7ECBEC}" type="sibTrans" cxnId="{72334B9D-8380-457E-9C7B-DCFEE3EA8D96}">
      <dgm:prSet/>
      <dgm:spPr/>
      <dgm:t>
        <a:bodyPr/>
        <a:lstStyle/>
        <a:p>
          <a:endParaRPr lang="en-US"/>
        </a:p>
      </dgm:t>
    </dgm:pt>
    <dgm:pt modelId="{9D420512-EA9D-4D63-B024-5E71146996BF}">
      <dgm:prSet/>
      <dgm:spPr>
        <a:solidFill>
          <a:schemeClr val="tx2"/>
        </a:solidFill>
      </dgm:spPr>
      <dgm:t>
        <a:bodyPr/>
        <a:lstStyle/>
        <a:p>
          <a:r>
            <a:rPr lang="cs-CZ" b="1"/>
            <a:t>Hodnocení učení</a:t>
          </a:r>
          <a:endParaRPr lang="en-US"/>
        </a:p>
      </dgm:t>
    </dgm:pt>
    <dgm:pt modelId="{739A5E18-A827-4E97-AB81-E0B688DA8B12}" type="parTrans" cxnId="{AFB9F18C-CDC7-4364-9861-8EABDC311E87}">
      <dgm:prSet/>
      <dgm:spPr/>
      <dgm:t>
        <a:bodyPr/>
        <a:lstStyle/>
        <a:p>
          <a:endParaRPr lang="en-US"/>
        </a:p>
      </dgm:t>
    </dgm:pt>
    <dgm:pt modelId="{84B03CF4-5878-4370-B029-755B955BA389}" type="sibTrans" cxnId="{AFB9F18C-CDC7-4364-9861-8EABDC311E87}">
      <dgm:prSet/>
      <dgm:spPr/>
      <dgm:t>
        <a:bodyPr/>
        <a:lstStyle/>
        <a:p>
          <a:endParaRPr lang="en-US"/>
        </a:p>
      </dgm:t>
    </dgm:pt>
    <dgm:pt modelId="{63EA48F3-CAD4-43BC-BD64-F1C793801E79}">
      <dgm:prSet/>
      <dgm:spPr>
        <a:solidFill>
          <a:schemeClr val="tx2"/>
        </a:solidFill>
      </dgm:spPr>
      <dgm:t>
        <a:bodyPr/>
        <a:lstStyle/>
        <a:p>
          <a:r>
            <a:rPr lang="cs-CZ" b="1"/>
            <a:t>Profesionální závazek a zodpovědnost</a:t>
          </a:r>
          <a:endParaRPr lang="en-US"/>
        </a:p>
      </dgm:t>
    </dgm:pt>
    <dgm:pt modelId="{A4CD6654-ECCB-4FD2-8C5C-7CE3A33F36E3}" type="parTrans" cxnId="{F403F95D-F253-44E0-B17D-0AF1A0180EC0}">
      <dgm:prSet/>
      <dgm:spPr/>
      <dgm:t>
        <a:bodyPr/>
        <a:lstStyle/>
        <a:p>
          <a:endParaRPr lang="en-US"/>
        </a:p>
      </dgm:t>
    </dgm:pt>
    <dgm:pt modelId="{64A81A1C-475C-42B3-8608-917DCB2744F1}" type="sibTrans" cxnId="{F403F95D-F253-44E0-B17D-0AF1A0180EC0}">
      <dgm:prSet/>
      <dgm:spPr/>
      <dgm:t>
        <a:bodyPr/>
        <a:lstStyle/>
        <a:p>
          <a:endParaRPr lang="en-US"/>
        </a:p>
      </dgm:t>
    </dgm:pt>
    <dgm:pt modelId="{CF7FF64C-848C-4CDC-B72C-56BFDA8856D2}">
      <dgm:prSet/>
      <dgm:spPr>
        <a:solidFill>
          <a:schemeClr val="tx2"/>
        </a:solidFill>
      </dgm:spPr>
      <dgm:t>
        <a:bodyPr/>
        <a:lstStyle/>
        <a:p>
          <a:r>
            <a:rPr lang="cs-CZ" b="1"/>
            <a:t>Partnerství</a:t>
          </a:r>
          <a:endParaRPr lang="en-US"/>
        </a:p>
      </dgm:t>
    </dgm:pt>
    <dgm:pt modelId="{F63ECB61-E40D-42C4-AFAD-09401C381004}" type="parTrans" cxnId="{82D7C164-11FE-41F4-91C5-26118D5E01DD}">
      <dgm:prSet/>
      <dgm:spPr/>
      <dgm:t>
        <a:bodyPr/>
        <a:lstStyle/>
        <a:p>
          <a:endParaRPr lang="en-US"/>
        </a:p>
      </dgm:t>
    </dgm:pt>
    <dgm:pt modelId="{291C3FE1-0F82-4069-9332-5DB39F64B594}" type="sibTrans" cxnId="{82D7C164-11FE-41F4-91C5-26118D5E01DD}">
      <dgm:prSet/>
      <dgm:spPr/>
      <dgm:t>
        <a:bodyPr/>
        <a:lstStyle/>
        <a:p>
          <a:endParaRPr lang="en-US"/>
        </a:p>
      </dgm:t>
    </dgm:pt>
    <dgm:pt modelId="{28F401D1-E9AE-42FA-9390-328F983B2D41}" type="pres">
      <dgm:prSet presAssocID="{56508CA0-7802-4AE5-81E9-EF5855DE7415}" presName="diagram" presStyleCnt="0">
        <dgm:presLayoutVars>
          <dgm:dir/>
          <dgm:resizeHandles val="exact"/>
        </dgm:presLayoutVars>
      </dgm:prSet>
      <dgm:spPr/>
    </dgm:pt>
    <dgm:pt modelId="{74B8925B-CF3E-4F06-9AF5-262536182BB0}" type="pres">
      <dgm:prSet presAssocID="{16B2A1AA-8946-491D-9970-0BD3FC973528}" presName="node" presStyleLbl="node1" presStyleIdx="0" presStyleCnt="10">
        <dgm:presLayoutVars>
          <dgm:bulletEnabled val="1"/>
        </dgm:presLayoutVars>
      </dgm:prSet>
      <dgm:spPr/>
    </dgm:pt>
    <dgm:pt modelId="{220193A7-F473-412D-ABC0-B1B421A026CF}" type="pres">
      <dgm:prSet presAssocID="{07265FAA-8F69-4D7C-BB4D-BFB34A78DF9F}" presName="sibTrans" presStyleCnt="0"/>
      <dgm:spPr/>
    </dgm:pt>
    <dgm:pt modelId="{0CE77418-B7BB-4303-9AAC-F8397E447026}" type="pres">
      <dgm:prSet presAssocID="{89B9030A-6825-44A8-AC33-49678D600A37}" presName="node" presStyleLbl="node1" presStyleIdx="1" presStyleCnt="10">
        <dgm:presLayoutVars>
          <dgm:bulletEnabled val="1"/>
        </dgm:presLayoutVars>
      </dgm:prSet>
      <dgm:spPr/>
    </dgm:pt>
    <dgm:pt modelId="{F019FD2B-E795-48AB-9D6E-D0EE4B8DB317}" type="pres">
      <dgm:prSet presAssocID="{059E1D0A-2B51-4F79-939A-88B4F92EB58F}" presName="sibTrans" presStyleCnt="0"/>
      <dgm:spPr/>
    </dgm:pt>
    <dgm:pt modelId="{688CC4E3-6246-4A9C-87DD-4D0B315C01F0}" type="pres">
      <dgm:prSet presAssocID="{9095CF6C-6DBC-4636-8849-340C2056B10D}" presName="node" presStyleLbl="node1" presStyleIdx="2" presStyleCnt="10">
        <dgm:presLayoutVars>
          <dgm:bulletEnabled val="1"/>
        </dgm:presLayoutVars>
      </dgm:prSet>
      <dgm:spPr/>
    </dgm:pt>
    <dgm:pt modelId="{4A65D7CA-B074-4D12-8B69-32AE88A8A7C9}" type="pres">
      <dgm:prSet presAssocID="{0B6F5846-8877-4AC3-869B-019CDD1EDAF9}" presName="sibTrans" presStyleCnt="0"/>
      <dgm:spPr/>
    </dgm:pt>
    <dgm:pt modelId="{027B03EB-9E8D-4BFA-9B75-E7049903685A}" type="pres">
      <dgm:prSet presAssocID="{2066FE92-83D5-4024-A041-944FE059842E}" presName="node" presStyleLbl="node1" presStyleIdx="3" presStyleCnt="10">
        <dgm:presLayoutVars>
          <dgm:bulletEnabled val="1"/>
        </dgm:presLayoutVars>
      </dgm:prSet>
      <dgm:spPr/>
    </dgm:pt>
    <dgm:pt modelId="{6CAC198A-BE3F-4E7F-8A22-EF95F806D2C9}" type="pres">
      <dgm:prSet presAssocID="{61E569B4-6153-430F-BFE5-6790F499FC49}" presName="sibTrans" presStyleCnt="0"/>
      <dgm:spPr/>
    </dgm:pt>
    <dgm:pt modelId="{D78EDBF1-92A7-4A84-B08F-E9478E144B4B}" type="pres">
      <dgm:prSet presAssocID="{E19D4EA0-C3C2-4EDC-842F-DE8241EC688A}" presName="node" presStyleLbl="node1" presStyleIdx="4" presStyleCnt="10">
        <dgm:presLayoutVars>
          <dgm:bulletEnabled val="1"/>
        </dgm:presLayoutVars>
      </dgm:prSet>
      <dgm:spPr/>
    </dgm:pt>
    <dgm:pt modelId="{AF5169F4-0031-4F7D-A0C4-C31E1B8A1314}" type="pres">
      <dgm:prSet presAssocID="{9888CE45-B9CE-47B0-988C-C6A2DC4048E2}" presName="sibTrans" presStyleCnt="0"/>
      <dgm:spPr/>
    </dgm:pt>
    <dgm:pt modelId="{FD5D6EA4-4D3C-4645-8F68-ED2353D0375C}" type="pres">
      <dgm:prSet presAssocID="{48E64479-1050-4C0A-B21B-982BB7C2F98F}" presName="node" presStyleLbl="node1" presStyleIdx="5" presStyleCnt="10">
        <dgm:presLayoutVars>
          <dgm:bulletEnabled val="1"/>
        </dgm:presLayoutVars>
      </dgm:prSet>
      <dgm:spPr/>
    </dgm:pt>
    <dgm:pt modelId="{43060AEC-2206-4F69-B1AC-7D5D536B7710}" type="pres">
      <dgm:prSet presAssocID="{6288DEEB-6E1E-4358-BE7B-0E03DEEE8FDD}" presName="sibTrans" presStyleCnt="0"/>
      <dgm:spPr/>
    </dgm:pt>
    <dgm:pt modelId="{722570DD-D4E3-4373-9943-6167EB6B75DC}" type="pres">
      <dgm:prSet presAssocID="{FECD80ED-93A4-400D-947F-5205623D2ED3}" presName="node" presStyleLbl="node1" presStyleIdx="6" presStyleCnt="10">
        <dgm:presLayoutVars>
          <dgm:bulletEnabled val="1"/>
        </dgm:presLayoutVars>
      </dgm:prSet>
      <dgm:spPr/>
    </dgm:pt>
    <dgm:pt modelId="{6A6DE9D8-BC14-4350-93DD-6212D548A816}" type="pres">
      <dgm:prSet presAssocID="{393AADF6-836E-458F-9FB1-4885CB7ECBEC}" presName="sibTrans" presStyleCnt="0"/>
      <dgm:spPr/>
    </dgm:pt>
    <dgm:pt modelId="{F75D9A54-AA60-42CC-9CA6-DDC592E7E012}" type="pres">
      <dgm:prSet presAssocID="{9D420512-EA9D-4D63-B024-5E71146996BF}" presName="node" presStyleLbl="node1" presStyleIdx="7" presStyleCnt="10">
        <dgm:presLayoutVars>
          <dgm:bulletEnabled val="1"/>
        </dgm:presLayoutVars>
      </dgm:prSet>
      <dgm:spPr/>
    </dgm:pt>
    <dgm:pt modelId="{CE1EDD61-80CA-4EB0-A592-D95274B8D6DA}" type="pres">
      <dgm:prSet presAssocID="{84B03CF4-5878-4370-B029-755B955BA389}" presName="sibTrans" presStyleCnt="0"/>
      <dgm:spPr/>
    </dgm:pt>
    <dgm:pt modelId="{68783582-7A8B-4033-BA36-78436A824C5B}" type="pres">
      <dgm:prSet presAssocID="{63EA48F3-CAD4-43BC-BD64-F1C793801E79}" presName="node" presStyleLbl="node1" presStyleIdx="8" presStyleCnt="10">
        <dgm:presLayoutVars>
          <dgm:bulletEnabled val="1"/>
        </dgm:presLayoutVars>
      </dgm:prSet>
      <dgm:spPr/>
    </dgm:pt>
    <dgm:pt modelId="{99B080C4-3917-4E12-BE5F-27B75888ADD1}" type="pres">
      <dgm:prSet presAssocID="{64A81A1C-475C-42B3-8608-917DCB2744F1}" presName="sibTrans" presStyleCnt="0"/>
      <dgm:spPr/>
    </dgm:pt>
    <dgm:pt modelId="{491C2B4B-FBAC-4206-B64B-A658AE6E8BD2}" type="pres">
      <dgm:prSet presAssocID="{CF7FF64C-848C-4CDC-B72C-56BFDA8856D2}" presName="node" presStyleLbl="node1" presStyleIdx="9" presStyleCnt="10">
        <dgm:presLayoutVars>
          <dgm:bulletEnabled val="1"/>
        </dgm:presLayoutVars>
      </dgm:prSet>
      <dgm:spPr/>
    </dgm:pt>
  </dgm:ptLst>
  <dgm:cxnLst>
    <dgm:cxn modelId="{02F34D0B-9C4C-4A34-9D8B-5C9891453772}" type="presOf" srcId="{48E64479-1050-4C0A-B21B-982BB7C2F98F}" destId="{FD5D6EA4-4D3C-4645-8F68-ED2353D0375C}" srcOrd="0" destOrd="0" presId="urn:microsoft.com/office/officeart/2005/8/layout/default"/>
    <dgm:cxn modelId="{29458213-1C0C-4C19-B7A4-8245751DFE4B}" srcId="{56508CA0-7802-4AE5-81E9-EF5855DE7415}" destId="{2066FE92-83D5-4024-A041-944FE059842E}" srcOrd="3" destOrd="0" parTransId="{875B9D51-32EF-4C5B-93B1-6818023A1676}" sibTransId="{61E569B4-6153-430F-BFE5-6790F499FC49}"/>
    <dgm:cxn modelId="{6F8F5A38-11C6-4B0C-B8FC-DE65355E8AF6}" srcId="{56508CA0-7802-4AE5-81E9-EF5855DE7415}" destId="{48E64479-1050-4C0A-B21B-982BB7C2F98F}" srcOrd="5" destOrd="0" parTransId="{80B7020E-BE14-467F-A1FC-AE4ADCDC91D8}" sibTransId="{6288DEEB-6E1E-4358-BE7B-0E03DEEE8FDD}"/>
    <dgm:cxn modelId="{F403F95D-F253-44E0-B17D-0AF1A0180EC0}" srcId="{56508CA0-7802-4AE5-81E9-EF5855DE7415}" destId="{63EA48F3-CAD4-43BC-BD64-F1C793801E79}" srcOrd="8" destOrd="0" parTransId="{A4CD6654-ECCB-4FD2-8C5C-7CE3A33F36E3}" sibTransId="{64A81A1C-475C-42B3-8608-917DCB2744F1}"/>
    <dgm:cxn modelId="{82D7C164-11FE-41F4-91C5-26118D5E01DD}" srcId="{56508CA0-7802-4AE5-81E9-EF5855DE7415}" destId="{CF7FF64C-848C-4CDC-B72C-56BFDA8856D2}" srcOrd="9" destOrd="0" parTransId="{F63ECB61-E40D-42C4-AFAD-09401C381004}" sibTransId="{291C3FE1-0F82-4069-9332-5DB39F64B594}"/>
    <dgm:cxn modelId="{7B2A434D-CF33-4B13-9F33-F026945D5916}" type="presOf" srcId="{9D420512-EA9D-4D63-B024-5E71146996BF}" destId="{F75D9A54-AA60-42CC-9CA6-DDC592E7E012}" srcOrd="0" destOrd="0" presId="urn:microsoft.com/office/officeart/2005/8/layout/default"/>
    <dgm:cxn modelId="{78512071-DBD7-44DF-813F-25977F76695C}" srcId="{56508CA0-7802-4AE5-81E9-EF5855DE7415}" destId="{16B2A1AA-8946-491D-9970-0BD3FC973528}" srcOrd="0" destOrd="0" parTransId="{378B5919-C89F-468E-8569-5587075B8674}" sibTransId="{07265FAA-8F69-4D7C-BB4D-BFB34A78DF9F}"/>
    <dgm:cxn modelId="{0ADC2071-EC2E-43D2-A3E0-A2717C775C35}" type="presOf" srcId="{FECD80ED-93A4-400D-947F-5205623D2ED3}" destId="{722570DD-D4E3-4373-9943-6167EB6B75DC}" srcOrd="0" destOrd="0" presId="urn:microsoft.com/office/officeart/2005/8/layout/default"/>
    <dgm:cxn modelId="{1E622377-F114-4569-8446-707D9CC507E5}" type="presOf" srcId="{2066FE92-83D5-4024-A041-944FE059842E}" destId="{027B03EB-9E8D-4BFA-9B75-E7049903685A}" srcOrd="0" destOrd="0" presId="urn:microsoft.com/office/officeart/2005/8/layout/default"/>
    <dgm:cxn modelId="{F2FCB57F-D0D4-42CE-8141-22265B87FE69}" type="presOf" srcId="{16B2A1AA-8946-491D-9970-0BD3FC973528}" destId="{74B8925B-CF3E-4F06-9AF5-262536182BB0}" srcOrd="0" destOrd="0" presId="urn:microsoft.com/office/officeart/2005/8/layout/default"/>
    <dgm:cxn modelId="{9DC3BB7F-836A-4D75-B3FD-0EFADDD0C551}" srcId="{56508CA0-7802-4AE5-81E9-EF5855DE7415}" destId="{89B9030A-6825-44A8-AC33-49678D600A37}" srcOrd="1" destOrd="0" parTransId="{667EAC2E-093C-4B0B-9815-6A402A03A5E3}" sibTransId="{059E1D0A-2B51-4F79-939A-88B4F92EB58F}"/>
    <dgm:cxn modelId="{E096A881-A5BE-4C06-B76E-55170473CC49}" srcId="{56508CA0-7802-4AE5-81E9-EF5855DE7415}" destId="{9095CF6C-6DBC-4636-8849-340C2056B10D}" srcOrd="2" destOrd="0" parTransId="{1010DA88-B12B-4B0C-A2C3-3E4155415A64}" sibTransId="{0B6F5846-8877-4AC3-869B-019CDD1EDAF9}"/>
    <dgm:cxn modelId="{AFB9F18C-CDC7-4364-9861-8EABDC311E87}" srcId="{56508CA0-7802-4AE5-81E9-EF5855DE7415}" destId="{9D420512-EA9D-4D63-B024-5E71146996BF}" srcOrd="7" destOrd="0" parTransId="{739A5E18-A827-4E97-AB81-E0B688DA8B12}" sibTransId="{84B03CF4-5878-4370-B029-755B955BA389}"/>
    <dgm:cxn modelId="{72334B9D-8380-457E-9C7B-DCFEE3EA8D96}" srcId="{56508CA0-7802-4AE5-81E9-EF5855DE7415}" destId="{FECD80ED-93A4-400D-947F-5205623D2ED3}" srcOrd="6" destOrd="0" parTransId="{FEEA41A6-B506-43F8-BE1C-7E8EFB5F487F}" sibTransId="{393AADF6-836E-458F-9FB1-4885CB7ECBEC}"/>
    <dgm:cxn modelId="{4F1597AB-478E-4A66-9136-AD9589BEC223}" type="presOf" srcId="{89B9030A-6825-44A8-AC33-49678D600A37}" destId="{0CE77418-B7BB-4303-9AAC-F8397E447026}" srcOrd="0" destOrd="0" presId="urn:microsoft.com/office/officeart/2005/8/layout/default"/>
    <dgm:cxn modelId="{18A265B9-C00B-4603-8915-C2B9E290DB6C}" type="presOf" srcId="{56508CA0-7802-4AE5-81E9-EF5855DE7415}" destId="{28F401D1-E9AE-42FA-9390-328F983B2D41}" srcOrd="0" destOrd="0" presId="urn:microsoft.com/office/officeart/2005/8/layout/default"/>
    <dgm:cxn modelId="{81CB40C9-9C48-4880-A0E6-418FA8FC4209}" type="presOf" srcId="{63EA48F3-CAD4-43BC-BD64-F1C793801E79}" destId="{68783582-7A8B-4033-BA36-78436A824C5B}" srcOrd="0" destOrd="0" presId="urn:microsoft.com/office/officeart/2005/8/layout/default"/>
    <dgm:cxn modelId="{386E0CCB-3976-42A6-8FAD-C4EB6C974EFB}" type="presOf" srcId="{9095CF6C-6DBC-4636-8849-340C2056B10D}" destId="{688CC4E3-6246-4A9C-87DD-4D0B315C01F0}" srcOrd="0" destOrd="0" presId="urn:microsoft.com/office/officeart/2005/8/layout/default"/>
    <dgm:cxn modelId="{AFCF5BEA-19E4-4161-82B7-5E4E9A10F02F}" srcId="{56508CA0-7802-4AE5-81E9-EF5855DE7415}" destId="{E19D4EA0-C3C2-4EDC-842F-DE8241EC688A}" srcOrd="4" destOrd="0" parTransId="{E7A5F4DD-C3E5-44B4-9DFE-2114E36ABF47}" sibTransId="{9888CE45-B9CE-47B0-988C-C6A2DC4048E2}"/>
    <dgm:cxn modelId="{3B725DEA-37A2-4B1A-BA12-3641F759110F}" type="presOf" srcId="{E19D4EA0-C3C2-4EDC-842F-DE8241EC688A}" destId="{D78EDBF1-92A7-4A84-B08F-E9478E144B4B}" srcOrd="0" destOrd="0" presId="urn:microsoft.com/office/officeart/2005/8/layout/default"/>
    <dgm:cxn modelId="{C6CF43F4-1496-43E0-AEBA-82E00EA41F8F}" type="presOf" srcId="{CF7FF64C-848C-4CDC-B72C-56BFDA8856D2}" destId="{491C2B4B-FBAC-4206-B64B-A658AE6E8BD2}" srcOrd="0" destOrd="0" presId="urn:microsoft.com/office/officeart/2005/8/layout/default"/>
    <dgm:cxn modelId="{BA974246-A225-466C-BBAE-328B17F74098}" type="presParOf" srcId="{28F401D1-E9AE-42FA-9390-328F983B2D41}" destId="{74B8925B-CF3E-4F06-9AF5-262536182BB0}" srcOrd="0" destOrd="0" presId="urn:microsoft.com/office/officeart/2005/8/layout/default"/>
    <dgm:cxn modelId="{97BDA5F8-4584-47A5-8CBA-308949B59208}" type="presParOf" srcId="{28F401D1-E9AE-42FA-9390-328F983B2D41}" destId="{220193A7-F473-412D-ABC0-B1B421A026CF}" srcOrd="1" destOrd="0" presId="urn:microsoft.com/office/officeart/2005/8/layout/default"/>
    <dgm:cxn modelId="{C8D245BC-1985-42FC-9807-F1C1957A93AD}" type="presParOf" srcId="{28F401D1-E9AE-42FA-9390-328F983B2D41}" destId="{0CE77418-B7BB-4303-9AAC-F8397E447026}" srcOrd="2" destOrd="0" presId="urn:microsoft.com/office/officeart/2005/8/layout/default"/>
    <dgm:cxn modelId="{6FCA4000-DFC6-4D31-A288-10AC22472A99}" type="presParOf" srcId="{28F401D1-E9AE-42FA-9390-328F983B2D41}" destId="{F019FD2B-E795-48AB-9D6E-D0EE4B8DB317}" srcOrd="3" destOrd="0" presId="urn:microsoft.com/office/officeart/2005/8/layout/default"/>
    <dgm:cxn modelId="{B25D9015-D7A4-4266-8CA6-432490D8154E}" type="presParOf" srcId="{28F401D1-E9AE-42FA-9390-328F983B2D41}" destId="{688CC4E3-6246-4A9C-87DD-4D0B315C01F0}" srcOrd="4" destOrd="0" presId="urn:microsoft.com/office/officeart/2005/8/layout/default"/>
    <dgm:cxn modelId="{6526558A-3922-4040-BE2C-E834B819FCA8}" type="presParOf" srcId="{28F401D1-E9AE-42FA-9390-328F983B2D41}" destId="{4A65D7CA-B074-4D12-8B69-32AE88A8A7C9}" srcOrd="5" destOrd="0" presId="urn:microsoft.com/office/officeart/2005/8/layout/default"/>
    <dgm:cxn modelId="{69AF7F6F-B023-4447-89B9-E617781A669D}" type="presParOf" srcId="{28F401D1-E9AE-42FA-9390-328F983B2D41}" destId="{027B03EB-9E8D-4BFA-9B75-E7049903685A}" srcOrd="6" destOrd="0" presId="urn:microsoft.com/office/officeart/2005/8/layout/default"/>
    <dgm:cxn modelId="{43A8D34A-885D-41EF-9060-680219239076}" type="presParOf" srcId="{28F401D1-E9AE-42FA-9390-328F983B2D41}" destId="{6CAC198A-BE3F-4E7F-8A22-EF95F806D2C9}" srcOrd="7" destOrd="0" presId="urn:microsoft.com/office/officeart/2005/8/layout/default"/>
    <dgm:cxn modelId="{80F459BD-7C92-4EFB-8162-9FC89FAB81E7}" type="presParOf" srcId="{28F401D1-E9AE-42FA-9390-328F983B2D41}" destId="{D78EDBF1-92A7-4A84-B08F-E9478E144B4B}" srcOrd="8" destOrd="0" presId="urn:microsoft.com/office/officeart/2005/8/layout/default"/>
    <dgm:cxn modelId="{D1A1D8CC-0D88-4931-82B3-92E6C72BC50F}" type="presParOf" srcId="{28F401D1-E9AE-42FA-9390-328F983B2D41}" destId="{AF5169F4-0031-4F7D-A0C4-C31E1B8A1314}" srcOrd="9" destOrd="0" presId="urn:microsoft.com/office/officeart/2005/8/layout/default"/>
    <dgm:cxn modelId="{26EC578C-5AC2-4E58-8FC0-9A821AA87528}" type="presParOf" srcId="{28F401D1-E9AE-42FA-9390-328F983B2D41}" destId="{FD5D6EA4-4D3C-4645-8F68-ED2353D0375C}" srcOrd="10" destOrd="0" presId="urn:microsoft.com/office/officeart/2005/8/layout/default"/>
    <dgm:cxn modelId="{A4334B3D-E6C6-465C-BD57-C57796C713C2}" type="presParOf" srcId="{28F401D1-E9AE-42FA-9390-328F983B2D41}" destId="{43060AEC-2206-4F69-B1AC-7D5D536B7710}" srcOrd="11" destOrd="0" presId="urn:microsoft.com/office/officeart/2005/8/layout/default"/>
    <dgm:cxn modelId="{7BA7C474-3579-4D11-8D30-2D25B050547D}" type="presParOf" srcId="{28F401D1-E9AE-42FA-9390-328F983B2D41}" destId="{722570DD-D4E3-4373-9943-6167EB6B75DC}" srcOrd="12" destOrd="0" presId="urn:microsoft.com/office/officeart/2005/8/layout/default"/>
    <dgm:cxn modelId="{A228AC5E-1C22-4F20-BB44-E2BB77B41952}" type="presParOf" srcId="{28F401D1-E9AE-42FA-9390-328F983B2D41}" destId="{6A6DE9D8-BC14-4350-93DD-6212D548A816}" srcOrd="13" destOrd="0" presId="urn:microsoft.com/office/officeart/2005/8/layout/default"/>
    <dgm:cxn modelId="{471AEBE6-17BB-4E36-8F2F-0DA35F5773E3}" type="presParOf" srcId="{28F401D1-E9AE-42FA-9390-328F983B2D41}" destId="{F75D9A54-AA60-42CC-9CA6-DDC592E7E012}" srcOrd="14" destOrd="0" presId="urn:microsoft.com/office/officeart/2005/8/layout/default"/>
    <dgm:cxn modelId="{56F92C46-26F7-4385-A6F0-3A9A818DDDB7}" type="presParOf" srcId="{28F401D1-E9AE-42FA-9390-328F983B2D41}" destId="{CE1EDD61-80CA-4EB0-A592-D95274B8D6DA}" srcOrd="15" destOrd="0" presId="urn:microsoft.com/office/officeart/2005/8/layout/default"/>
    <dgm:cxn modelId="{4CA5CAB2-1B31-4D3C-8581-B11CA9B8451D}" type="presParOf" srcId="{28F401D1-E9AE-42FA-9390-328F983B2D41}" destId="{68783582-7A8B-4033-BA36-78436A824C5B}" srcOrd="16" destOrd="0" presId="urn:microsoft.com/office/officeart/2005/8/layout/default"/>
    <dgm:cxn modelId="{6E8B7901-4DBA-4335-B90B-133DB6A60791}" type="presParOf" srcId="{28F401D1-E9AE-42FA-9390-328F983B2D41}" destId="{99B080C4-3917-4E12-BE5F-27B75888ADD1}" srcOrd="17" destOrd="0" presId="urn:microsoft.com/office/officeart/2005/8/layout/default"/>
    <dgm:cxn modelId="{6783691A-B184-47C7-B4CE-20AF1323D51A}" type="presParOf" srcId="{28F401D1-E9AE-42FA-9390-328F983B2D41}" destId="{491C2B4B-FBAC-4206-B64B-A658AE6E8BD2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27191-2FEC-4CBD-B5F6-BF6759B2585C}">
      <dsp:nvSpPr>
        <dsp:cNvPr id="0" name=""/>
        <dsp:cNvSpPr/>
      </dsp:nvSpPr>
      <dsp:spPr>
        <a:xfrm>
          <a:off x="0" y="381021"/>
          <a:ext cx="7620000" cy="918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397" tIns="458216" rIns="591397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vysvětlují vztah mezi jednotlivými faktory</a:t>
          </a:r>
          <a:endParaRPr lang="en-US" sz="2200" kern="1200" dirty="0"/>
        </a:p>
      </dsp:txBody>
      <dsp:txXfrm>
        <a:off x="0" y="381021"/>
        <a:ext cx="7620000" cy="918225"/>
      </dsp:txXfrm>
    </dsp:sp>
    <dsp:sp modelId="{D77E1137-BD20-4041-B5A7-95FCBA147196}">
      <dsp:nvSpPr>
        <dsp:cNvPr id="0" name=""/>
        <dsp:cNvSpPr/>
      </dsp:nvSpPr>
      <dsp:spPr>
        <a:xfrm>
          <a:off x="381000" y="56301"/>
          <a:ext cx="5334000" cy="649440"/>
        </a:xfrm>
        <a:prstGeom prst="roundRect">
          <a:avLst/>
        </a:prstGeom>
        <a:solidFill>
          <a:schemeClr val="tx2"/>
        </a:solidFill>
        <a:ln w="412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Principy</a:t>
          </a:r>
          <a:endParaRPr lang="en-US" sz="2200" kern="1200"/>
        </a:p>
      </dsp:txBody>
      <dsp:txXfrm>
        <a:off x="412703" y="88004"/>
        <a:ext cx="5270594" cy="586034"/>
      </dsp:txXfrm>
    </dsp:sp>
    <dsp:sp modelId="{6B8AC0BC-4F61-45EA-B6B1-FB43530AD270}">
      <dsp:nvSpPr>
        <dsp:cNvPr id="0" name=""/>
        <dsp:cNvSpPr/>
      </dsp:nvSpPr>
      <dsp:spPr>
        <a:xfrm>
          <a:off x="0" y="1742766"/>
          <a:ext cx="7620000" cy="918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397" tIns="458216" rIns="591397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Testované principy, které fungují ve více situacích</a:t>
          </a:r>
          <a:endParaRPr lang="en-US" sz="2200" kern="1200" dirty="0"/>
        </a:p>
      </dsp:txBody>
      <dsp:txXfrm>
        <a:off x="0" y="1742766"/>
        <a:ext cx="7620000" cy="918225"/>
      </dsp:txXfrm>
    </dsp:sp>
    <dsp:sp modelId="{EA6BF899-21E3-421A-83D9-F843773B1EA1}">
      <dsp:nvSpPr>
        <dsp:cNvPr id="0" name=""/>
        <dsp:cNvSpPr/>
      </dsp:nvSpPr>
      <dsp:spPr>
        <a:xfrm>
          <a:off x="381000" y="1418046"/>
          <a:ext cx="5334000" cy="649440"/>
        </a:xfrm>
        <a:prstGeom prst="roundRect">
          <a:avLst/>
        </a:prstGeom>
        <a:solidFill>
          <a:schemeClr val="tx2"/>
        </a:solidFill>
        <a:ln w="412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Zákony</a:t>
          </a:r>
          <a:endParaRPr lang="en-US" sz="2200" kern="1200"/>
        </a:p>
      </dsp:txBody>
      <dsp:txXfrm>
        <a:off x="412703" y="1449749"/>
        <a:ext cx="5270594" cy="586034"/>
      </dsp:txXfrm>
    </dsp:sp>
    <dsp:sp modelId="{59BFE2C0-5B4C-44C8-9F16-3B56ABB9665C}">
      <dsp:nvSpPr>
        <dsp:cNvPr id="0" name=""/>
        <dsp:cNvSpPr/>
      </dsp:nvSpPr>
      <dsp:spPr>
        <a:xfrm>
          <a:off x="0" y="3104511"/>
          <a:ext cx="7620000" cy="1212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397" tIns="458216" rIns="591397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Set podobných principů a zákonů, vysvětlujících široké spektrum chování, učení a výuky</a:t>
          </a:r>
          <a:endParaRPr lang="en-US" sz="2200" kern="1200" dirty="0"/>
        </a:p>
      </dsp:txBody>
      <dsp:txXfrm>
        <a:off x="0" y="3104511"/>
        <a:ext cx="7620000" cy="1212750"/>
      </dsp:txXfrm>
    </dsp:sp>
    <dsp:sp modelId="{68DA3DE2-74B6-4BCE-A37D-4FA534481B3E}">
      <dsp:nvSpPr>
        <dsp:cNvPr id="0" name=""/>
        <dsp:cNvSpPr/>
      </dsp:nvSpPr>
      <dsp:spPr>
        <a:xfrm>
          <a:off x="381000" y="2779791"/>
          <a:ext cx="5334000" cy="649440"/>
        </a:xfrm>
        <a:prstGeom prst="roundRect">
          <a:avLst/>
        </a:prstGeom>
        <a:solidFill>
          <a:schemeClr val="tx2"/>
        </a:solidFill>
        <a:ln w="412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Teorie</a:t>
          </a:r>
          <a:endParaRPr lang="en-US" sz="2200" kern="1200"/>
        </a:p>
      </dsp:txBody>
      <dsp:txXfrm>
        <a:off x="412703" y="2811494"/>
        <a:ext cx="5270594" cy="586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B8925B-CF3E-4F06-9AF5-262536182BB0}">
      <dsp:nvSpPr>
        <dsp:cNvPr id="0" name=""/>
        <dsp:cNvSpPr/>
      </dsp:nvSpPr>
      <dsp:spPr>
        <a:xfrm>
          <a:off x="2489" y="615606"/>
          <a:ext cx="1974875" cy="1184925"/>
        </a:xfrm>
        <a:prstGeom prst="rect">
          <a:avLst/>
        </a:prstGeom>
        <a:solidFill>
          <a:schemeClr val="tx2"/>
        </a:solidFill>
        <a:ln w="412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Znalost oboru</a:t>
          </a:r>
          <a:endParaRPr lang="en-US" sz="2000" kern="1200"/>
        </a:p>
      </dsp:txBody>
      <dsp:txXfrm>
        <a:off x="2489" y="615606"/>
        <a:ext cx="1974875" cy="1184925"/>
      </dsp:txXfrm>
    </dsp:sp>
    <dsp:sp modelId="{0CE77418-B7BB-4303-9AAC-F8397E447026}">
      <dsp:nvSpPr>
        <dsp:cNvPr id="0" name=""/>
        <dsp:cNvSpPr/>
      </dsp:nvSpPr>
      <dsp:spPr>
        <a:xfrm>
          <a:off x="2174852" y="615606"/>
          <a:ext cx="1974875" cy="1184925"/>
        </a:xfrm>
        <a:prstGeom prst="rect">
          <a:avLst/>
        </a:prstGeom>
        <a:solidFill>
          <a:schemeClr val="tx2"/>
        </a:solidFill>
        <a:ln w="412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Znalost lidského vývoje a učení</a:t>
          </a:r>
          <a:endParaRPr lang="en-US" sz="2000" kern="1200"/>
        </a:p>
      </dsp:txBody>
      <dsp:txXfrm>
        <a:off x="2174852" y="615606"/>
        <a:ext cx="1974875" cy="1184925"/>
      </dsp:txXfrm>
    </dsp:sp>
    <dsp:sp modelId="{688CC4E3-6246-4A9C-87DD-4D0B315C01F0}">
      <dsp:nvSpPr>
        <dsp:cNvPr id="0" name=""/>
        <dsp:cNvSpPr/>
      </dsp:nvSpPr>
      <dsp:spPr>
        <a:xfrm>
          <a:off x="4347215" y="615606"/>
          <a:ext cx="1974875" cy="1184925"/>
        </a:xfrm>
        <a:prstGeom prst="rect">
          <a:avLst/>
        </a:prstGeom>
        <a:solidFill>
          <a:schemeClr val="tx2"/>
        </a:solidFill>
        <a:ln w="412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Individualizace výuky</a:t>
          </a:r>
          <a:endParaRPr lang="en-US" sz="2000" kern="1200" dirty="0"/>
        </a:p>
      </dsp:txBody>
      <dsp:txXfrm>
        <a:off x="4347215" y="615606"/>
        <a:ext cx="1974875" cy="1184925"/>
      </dsp:txXfrm>
    </dsp:sp>
    <dsp:sp modelId="{027B03EB-9E8D-4BFA-9B75-E7049903685A}">
      <dsp:nvSpPr>
        <dsp:cNvPr id="0" name=""/>
        <dsp:cNvSpPr/>
      </dsp:nvSpPr>
      <dsp:spPr>
        <a:xfrm>
          <a:off x="6519579" y="615606"/>
          <a:ext cx="1974875" cy="1184925"/>
        </a:xfrm>
        <a:prstGeom prst="rect">
          <a:avLst/>
        </a:prstGeom>
        <a:solidFill>
          <a:schemeClr val="tx2"/>
        </a:solidFill>
        <a:ln w="412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Různé výukové strategie</a:t>
          </a:r>
          <a:endParaRPr lang="en-US" sz="2000" kern="1200" dirty="0"/>
        </a:p>
      </dsp:txBody>
      <dsp:txXfrm>
        <a:off x="6519579" y="615606"/>
        <a:ext cx="1974875" cy="1184925"/>
      </dsp:txXfrm>
    </dsp:sp>
    <dsp:sp modelId="{D78EDBF1-92A7-4A84-B08F-E9478E144B4B}">
      <dsp:nvSpPr>
        <dsp:cNvPr id="0" name=""/>
        <dsp:cNvSpPr/>
      </dsp:nvSpPr>
      <dsp:spPr>
        <a:xfrm>
          <a:off x="2489" y="1998019"/>
          <a:ext cx="1974875" cy="1184925"/>
        </a:xfrm>
        <a:prstGeom prst="rect">
          <a:avLst/>
        </a:prstGeom>
        <a:solidFill>
          <a:schemeClr val="tx2"/>
        </a:solidFill>
        <a:ln w="412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Motivace a management třídy</a:t>
          </a:r>
          <a:endParaRPr lang="en-US" sz="2000" kern="1200"/>
        </a:p>
      </dsp:txBody>
      <dsp:txXfrm>
        <a:off x="2489" y="1998019"/>
        <a:ext cx="1974875" cy="1184925"/>
      </dsp:txXfrm>
    </dsp:sp>
    <dsp:sp modelId="{FD5D6EA4-4D3C-4645-8F68-ED2353D0375C}">
      <dsp:nvSpPr>
        <dsp:cNvPr id="0" name=""/>
        <dsp:cNvSpPr/>
      </dsp:nvSpPr>
      <dsp:spPr>
        <a:xfrm>
          <a:off x="2174852" y="1998019"/>
          <a:ext cx="1974875" cy="1184925"/>
        </a:xfrm>
        <a:prstGeom prst="rect">
          <a:avLst/>
        </a:prstGeom>
        <a:solidFill>
          <a:schemeClr val="tx2"/>
        </a:solidFill>
        <a:ln w="412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Komunikační dovednosti</a:t>
          </a:r>
          <a:endParaRPr lang="en-US" sz="2000" kern="1200"/>
        </a:p>
      </dsp:txBody>
      <dsp:txXfrm>
        <a:off x="2174852" y="1998019"/>
        <a:ext cx="1974875" cy="1184925"/>
      </dsp:txXfrm>
    </dsp:sp>
    <dsp:sp modelId="{722570DD-D4E3-4373-9943-6167EB6B75DC}">
      <dsp:nvSpPr>
        <dsp:cNvPr id="0" name=""/>
        <dsp:cNvSpPr/>
      </dsp:nvSpPr>
      <dsp:spPr>
        <a:xfrm>
          <a:off x="4347215" y="1998019"/>
          <a:ext cx="1974875" cy="1184925"/>
        </a:xfrm>
        <a:prstGeom prst="rect">
          <a:avLst/>
        </a:prstGeom>
        <a:solidFill>
          <a:schemeClr val="tx2"/>
        </a:solidFill>
        <a:ln w="412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Plánování výuky</a:t>
          </a:r>
          <a:endParaRPr lang="en-US" sz="2000" kern="1200"/>
        </a:p>
      </dsp:txBody>
      <dsp:txXfrm>
        <a:off x="4347215" y="1998019"/>
        <a:ext cx="1974875" cy="1184925"/>
      </dsp:txXfrm>
    </dsp:sp>
    <dsp:sp modelId="{F75D9A54-AA60-42CC-9CA6-DDC592E7E012}">
      <dsp:nvSpPr>
        <dsp:cNvPr id="0" name=""/>
        <dsp:cNvSpPr/>
      </dsp:nvSpPr>
      <dsp:spPr>
        <a:xfrm>
          <a:off x="6519579" y="1998019"/>
          <a:ext cx="1974875" cy="1184925"/>
        </a:xfrm>
        <a:prstGeom prst="rect">
          <a:avLst/>
        </a:prstGeom>
        <a:solidFill>
          <a:schemeClr val="tx2"/>
        </a:solidFill>
        <a:ln w="412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Hodnocení učení</a:t>
          </a:r>
          <a:endParaRPr lang="en-US" sz="2000" kern="1200"/>
        </a:p>
      </dsp:txBody>
      <dsp:txXfrm>
        <a:off x="6519579" y="1998019"/>
        <a:ext cx="1974875" cy="1184925"/>
      </dsp:txXfrm>
    </dsp:sp>
    <dsp:sp modelId="{68783582-7A8B-4033-BA36-78436A824C5B}">
      <dsp:nvSpPr>
        <dsp:cNvPr id="0" name=""/>
        <dsp:cNvSpPr/>
      </dsp:nvSpPr>
      <dsp:spPr>
        <a:xfrm>
          <a:off x="2174852" y="3380432"/>
          <a:ext cx="1974875" cy="1184925"/>
        </a:xfrm>
        <a:prstGeom prst="rect">
          <a:avLst/>
        </a:prstGeom>
        <a:solidFill>
          <a:schemeClr val="tx2"/>
        </a:solidFill>
        <a:ln w="412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Profesionální závazek a zodpovědnost</a:t>
          </a:r>
          <a:endParaRPr lang="en-US" sz="2000" kern="1200"/>
        </a:p>
      </dsp:txBody>
      <dsp:txXfrm>
        <a:off x="2174852" y="3380432"/>
        <a:ext cx="1974875" cy="1184925"/>
      </dsp:txXfrm>
    </dsp:sp>
    <dsp:sp modelId="{491C2B4B-FBAC-4206-B64B-A658AE6E8BD2}">
      <dsp:nvSpPr>
        <dsp:cNvPr id="0" name=""/>
        <dsp:cNvSpPr/>
      </dsp:nvSpPr>
      <dsp:spPr>
        <a:xfrm>
          <a:off x="4347215" y="3380432"/>
          <a:ext cx="1974875" cy="1184925"/>
        </a:xfrm>
        <a:prstGeom prst="rect">
          <a:avLst/>
        </a:prstGeom>
        <a:solidFill>
          <a:schemeClr val="tx2"/>
        </a:solidFill>
        <a:ln w="412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Partnerství</a:t>
          </a:r>
          <a:endParaRPr lang="en-US" sz="2000" kern="1200"/>
        </a:p>
      </dsp:txBody>
      <dsp:txXfrm>
        <a:off x="4347215" y="3380432"/>
        <a:ext cx="1974875" cy="11849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D634A-9794-4652-8E2D-D63AEB00967C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25A23-7C80-4824-A882-097FFC9857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846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025A23-7C80-4824-A882-097FFC9857F0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824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94A7-44F8-494B-A78C-AD262A8BEFEF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6BF6AA-AB11-499F-ABB3-13AC8AA727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94A7-44F8-494B-A78C-AD262A8BEFEF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F6AA-AB11-499F-ABB3-13AC8AA727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94A7-44F8-494B-A78C-AD262A8BEFEF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F6AA-AB11-499F-ABB3-13AC8AA727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94A7-44F8-494B-A78C-AD262A8BEFEF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F6AA-AB11-499F-ABB3-13AC8AA727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94A7-44F8-494B-A78C-AD262A8BEFEF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BF6AA-AB11-499F-ABB3-13AC8AA727C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94A7-44F8-494B-A78C-AD262A8BEFEF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F6AA-AB11-499F-ABB3-13AC8AA727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94A7-44F8-494B-A78C-AD262A8BEFEF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F6AA-AB11-499F-ABB3-13AC8AA727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94A7-44F8-494B-A78C-AD262A8BEFEF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F6AA-AB11-499F-ABB3-13AC8AA727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94A7-44F8-494B-A78C-AD262A8BEFEF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F6AA-AB11-499F-ABB3-13AC8AA727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94A7-44F8-494B-A78C-AD262A8BEFEF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F6AA-AB11-499F-ABB3-13AC8AA727C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94A7-44F8-494B-A78C-AD262A8BEFEF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6BF6AA-AB11-499F-ABB3-13AC8AA727C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DD7694A7-44F8-494B-A78C-AD262A8BEFEF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46BF6AA-AB11-499F-ABB3-13AC8AA727C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19256" cy="4571999"/>
          </a:xfrm>
        </p:spPr>
        <p:txBody>
          <a:bodyPr/>
          <a:lstStyle/>
          <a:p>
            <a:r>
              <a:rPr lang="cs-CZ" sz="6000" dirty="0"/>
              <a:t>Proč se učit psychologii?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Pedagogická psychologie</a:t>
            </a:r>
          </a:p>
          <a:p>
            <a:r>
              <a:rPr lang="cs-CZ" sz="1200" dirty="0"/>
              <a:t>Radka High</a:t>
            </a:r>
          </a:p>
        </p:txBody>
      </p:sp>
    </p:spTree>
    <p:extLst>
      <p:ext uri="{BB962C8B-B14F-4D97-AF65-F5344CB8AC3E}">
        <p14:creationId xmlns:p14="http://schemas.microsoft.com/office/powerpoint/2010/main" val="2569469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696CD3-F92B-4972-9C3F-1881680CD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kvalitní učitel/</a:t>
            </a:r>
            <a:r>
              <a:rPr lang="cs-CZ" dirty="0" err="1"/>
              <a:t>ka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648C02-82C9-4FE9-A83F-2BCA42379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je podle vás dobrý učitel, dobrá učitelka?</a:t>
            </a:r>
          </a:p>
          <a:p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Jací jsou tito lidé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Jak tito lidé učí?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Popište dobrého učitele/dobrou učitelku 3 slovy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274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D102C4-4645-44F0-B7D2-5329E51EC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Kvalitní učitel/</a:t>
            </a:r>
            <a:r>
              <a:rPr lang="cs-CZ" dirty="0" err="1"/>
              <a:t>ka</a:t>
            </a:r>
            <a:endParaRPr lang="en-US" dirty="0"/>
          </a:p>
        </p:txBody>
      </p:sp>
      <p:pic>
        <p:nvPicPr>
          <p:cNvPr id="5" name="Zástupný obsah 4" descr="Mozek v hlavě">
            <a:extLst>
              <a:ext uri="{FF2B5EF4-FFF2-40B4-BE49-F238E27FC236}">
                <a16:creationId xmlns:a16="http://schemas.microsoft.com/office/drawing/2014/main" id="{E817E691-E3B3-49CB-8098-F7E829D0E8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95736" y="2971800"/>
            <a:ext cx="914400" cy="914400"/>
          </a:xfrm>
        </p:spPr>
      </p:pic>
      <p:pic>
        <p:nvPicPr>
          <p:cNvPr id="7" name="Grafický objekt 6" descr="Učitel">
            <a:extLst>
              <a:ext uri="{FF2B5EF4-FFF2-40B4-BE49-F238E27FC236}">
                <a16:creationId xmlns:a16="http://schemas.microsoft.com/office/drawing/2014/main" id="{56EB9C80-3396-4B82-B521-79FB301F0E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60032" y="2991886"/>
            <a:ext cx="914400" cy="91440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6B89A078-3E1F-41FF-B0EF-1CB4BB268BD2}"/>
              </a:ext>
            </a:extLst>
          </p:cNvPr>
          <p:cNvSpPr txBox="1"/>
          <p:nvPr/>
        </p:nvSpPr>
        <p:spPr>
          <a:xfrm>
            <a:off x="1716832" y="4221088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Znalost oboru</a:t>
            </a:r>
            <a:endParaRPr lang="en-US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5B1A1A3-5321-445A-8E63-F866D20B93CB}"/>
              </a:ext>
            </a:extLst>
          </p:cNvPr>
          <p:cNvSpPr txBox="1"/>
          <p:nvPr/>
        </p:nvSpPr>
        <p:spPr>
          <a:xfrm>
            <a:off x="4618858" y="4221088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Umění učit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85196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76D52491-300D-4830-A412-725E0957D1E1}"/>
              </a:ext>
            </a:extLst>
          </p:cNvPr>
          <p:cNvSpPr/>
          <p:nvPr/>
        </p:nvSpPr>
        <p:spPr>
          <a:xfrm>
            <a:off x="3568384" y="2885375"/>
            <a:ext cx="200722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Kvalitní</a:t>
            </a:r>
            <a:r>
              <a:rPr lang="cs-CZ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učitelé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814131C-08D4-404E-85D7-FC59567199C2}"/>
              </a:ext>
            </a:extLst>
          </p:cNvPr>
          <p:cNvSpPr/>
          <p:nvPr/>
        </p:nvSpPr>
        <p:spPr>
          <a:xfrm>
            <a:off x="3710153" y="5518348"/>
            <a:ext cx="172369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Aplikace výzkumů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EA95EA7-DD38-4660-8FC6-3F5C7AC01DA4}"/>
              </a:ext>
            </a:extLst>
          </p:cNvPr>
          <p:cNvSpPr/>
          <p:nvPr/>
        </p:nvSpPr>
        <p:spPr>
          <a:xfrm>
            <a:off x="3710152" y="673196"/>
            <a:ext cx="186545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Rozhodovací proces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B0C8108-D8BB-4AD2-9A65-C3EE9840CDA8}"/>
              </a:ext>
            </a:extLst>
          </p:cNvPr>
          <p:cNvSpPr/>
          <p:nvPr/>
        </p:nvSpPr>
        <p:spPr>
          <a:xfrm>
            <a:off x="6876256" y="3070041"/>
            <a:ext cx="172369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Reflexe sebe i výuky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3B3E0C8-8429-46F4-BD4B-BE50457A8E5F}"/>
              </a:ext>
            </a:extLst>
          </p:cNvPr>
          <p:cNvSpPr/>
          <p:nvPr/>
        </p:nvSpPr>
        <p:spPr>
          <a:xfrm>
            <a:off x="388633" y="3053105"/>
            <a:ext cx="190693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Znalost sebe sama a Seberegulace</a:t>
            </a: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D16DA6B7-F6ED-4A40-9A1C-663510C7D2B6}"/>
              </a:ext>
            </a:extLst>
          </p:cNvPr>
          <p:cNvCxnSpPr/>
          <p:nvPr/>
        </p:nvCxnSpPr>
        <p:spPr>
          <a:xfrm>
            <a:off x="4499992" y="1556792"/>
            <a:ext cx="0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A5635557-874B-4393-A160-A605076175A8}"/>
              </a:ext>
            </a:extLst>
          </p:cNvPr>
          <p:cNvCxnSpPr>
            <a:cxnSpLocks/>
          </p:cNvCxnSpPr>
          <p:nvPr/>
        </p:nvCxnSpPr>
        <p:spPr>
          <a:xfrm flipV="1">
            <a:off x="4572000" y="4085704"/>
            <a:ext cx="0" cy="12875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AAAA38FB-ACE4-41CE-AE80-DC7965DA82EB}"/>
              </a:ext>
            </a:extLst>
          </p:cNvPr>
          <p:cNvCxnSpPr/>
          <p:nvPr/>
        </p:nvCxnSpPr>
        <p:spPr>
          <a:xfrm flipH="1">
            <a:off x="5433846" y="3429000"/>
            <a:ext cx="12983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21DB49C0-3242-44AE-8102-8F9D9C54C6A9}"/>
              </a:ext>
            </a:extLst>
          </p:cNvPr>
          <p:cNvCxnSpPr>
            <a:cxnSpLocks/>
          </p:cNvCxnSpPr>
          <p:nvPr/>
        </p:nvCxnSpPr>
        <p:spPr>
          <a:xfrm>
            <a:off x="2483768" y="3429000"/>
            <a:ext cx="12961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0350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82F0CC-359B-4FD1-94C5-D964FEA8C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Intencionality učitele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EC0C131-90D1-4C4A-B212-069D360B8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136612"/>
            <a:ext cx="7620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Učitelské </a:t>
            </a:r>
            <a:r>
              <a:rPr lang="cs-CZ" sz="3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self-efficacy</a:t>
            </a:r>
            <a:endParaRPr lang="cs-CZ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2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6E80FDED-4353-41DA-BDA2-6772B76FED3E}"/>
              </a:ext>
            </a:extLst>
          </p:cNvPr>
          <p:cNvSpPr/>
          <p:nvPr/>
        </p:nvSpPr>
        <p:spPr>
          <a:xfrm>
            <a:off x="1475656" y="2204864"/>
            <a:ext cx="2592288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0D6B1B1-519C-477B-BEBF-D14737A83D13}"/>
              </a:ext>
            </a:extLst>
          </p:cNvPr>
          <p:cNvSpPr txBox="1"/>
          <p:nvPr/>
        </p:nvSpPr>
        <p:spPr>
          <a:xfrm>
            <a:off x="1763688" y="238023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Cíl výuky</a:t>
            </a:r>
            <a:endParaRPr lang="en-US" dirty="0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07D3D4B6-80AF-4CB3-962A-77617464C0D2}"/>
              </a:ext>
            </a:extLst>
          </p:cNvPr>
          <p:cNvSpPr/>
          <p:nvPr/>
        </p:nvSpPr>
        <p:spPr>
          <a:xfrm>
            <a:off x="4952256" y="3933055"/>
            <a:ext cx="2592288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4DFDA51-C122-41FD-A69B-712459CD2C09}"/>
              </a:ext>
            </a:extLst>
          </p:cNvPr>
          <p:cNvSpPr txBox="1"/>
          <p:nvPr/>
        </p:nvSpPr>
        <p:spPr>
          <a:xfrm>
            <a:off x="5148064" y="4108429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Vlastní schopnost</a:t>
            </a:r>
            <a:endParaRPr lang="en-US" dirty="0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DFD45E50-253B-4A25-81D7-2A8553B84339}"/>
              </a:ext>
            </a:extLst>
          </p:cNvPr>
          <p:cNvSpPr/>
          <p:nvPr/>
        </p:nvSpPr>
        <p:spPr>
          <a:xfrm>
            <a:off x="1475656" y="5085184"/>
            <a:ext cx="2592288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3F27C33-90D2-479A-8370-B9079E936E07}"/>
              </a:ext>
            </a:extLst>
          </p:cNvPr>
          <p:cNvSpPr txBox="1"/>
          <p:nvPr/>
        </p:nvSpPr>
        <p:spPr>
          <a:xfrm>
            <a:off x="1612929" y="5260558"/>
            <a:ext cx="2317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Kritické myšlení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694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740B32-3D69-47AD-A38F-A4BF6C9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Intencionality učitele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8CD98E-0244-403B-947B-FD6FDB99C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cs-CZ" sz="2400" dirty="0"/>
          </a:p>
          <a:p>
            <a:pPr algn="ctr"/>
            <a:endParaRPr lang="cs-CZ" sz="2400" dirty="0"/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„Někteří učitelé mají 20 let zkušeností, jiní mají 1 rok se zkušenostmi jako za 20 let.“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5978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63A33-3B32-4329-9D03-F2BBAC4BD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z praxe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87DDEE-FAC8-47E0-BFFC-2D47E5D4F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600" b="0" dirty="0"/>
              <a:t>Paní učitelka se s dětmi chystá ven. Největší potíž ve třídě dělá Pepa, který neustále vyrušuje. Dnes si z papíru udělal vlaštovku a když se paní učitelka nekoukala, házel ji svým spolužákům.</a:t>
            </a:r>
          </a:p>
          <a:p>
            <a:pPr algn="just"/>
            <a:r>
              <a:rPr lang="cs-CZ" sz="3600" b="0" dirty="0"/>
              <a:t>Co má paní učitelka dělat?</a:t>
            </a:r>
            <a:endParaRPr lang="en-US" sz="3600" b="0" dirty="0"/>
          </a:p>
        </p:txBody>
      </p:sp>
    </p:spTree>
    <p:extLst>
      <p:ext uri="{BB962C8B-B14F-4D97-AF65-F5344CB8AC3E}">
        <p14:creationId xmlns:p14="http://schemas.microsoft.com/office/powerpoint/2010/main" val="1926714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C9C168-6E7D-45B8-A60F-CAC80395E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může paní učitelka udělat?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D87D88-BEEC-44DF-8778-FBE7388BE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0" dirty="0"/>
              <a:t>Vynadat Pepovi.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0" dirty="0"/>
              <a:t>Ignorovat Pepu.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0" dirty="0"/>
              <a:t>Pepa může zůstat ve třídě s další paní učitelkou.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0" dirty="0"/>
              <a:t>Říci celé skupině, že každý ze žáků by měl přispívat k dobré atmosféře a pokud bude někdo zlobit, budou si všichni hrát o 5 minut méně.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0" dirty="0"/>
              <a:t>Vysvětlit třídě, že Pepovo chování narušuje přípravu, děti se nemohou soustředit.</a:t>
            </a:r>
          </a:p>
        </p:txBody>
      </p:sp>
    </p:spTree>
    <p:extLst>
      <p:ext uri="{BB962C8B-B14F-4D97-AF65-F5344CB8AC3E}">
        <p14:creationId xmlns:p14="http://schemas.microsoft.com/office/powerpoint/2010/main" val="2765439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EAA191-5E1B-423E-82BC-D3063650C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Efektivní vyučování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528DFA-64AC-415A-85B7-6DC61F11D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200" dirty="0"/>
          </a:p>
          <a:p>
            <a:endParaRPr lang="cs-CZ" sz="3200" dirty="0"/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C9D5F09F-8365-4042-9CF5-A12610ABB2F1}"/>
              </a:ext>
            </a:extLst>
          </p:cNvPr>
          <p:cNvSpPr/>
          <p:nvPr/>
        </p:nvSpPr>
        <p:spPr>
          <a:xfrm>
            <a:off x="1619672" y="5029187"/>
            <a:ext cx="2592288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0BF4941-E3B5-4F89-8677-E4A67F575F92}"/>
              </a:ext>
            </a:extLst>
          </p:cNvPr>
          <p:cNvSpPr txBox="1"/>
          <p:nvPr/>
        </p:nvSpPr>
        <p:spPr>
          <a:xfrm>
            <a:off x="2411760" y="5204561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výzkum</a:t>
            </a:r>
            <a:endParaRPr lang="en-US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3FE87FF6-D14E-472D-8F34-F61EA8BD4FF2}"/>
              </a:ext>
            </a:extLst>
          </p:cNvPr>
          <p:cNvSpPr/>
          <p:nvPr/>
        </p:nvSpPr>
        <p:spPr>
          <a:xfrm>
            <a:off x="4716016" y="5029187"/>
            <a:ext cx="2592288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F16621B-04A2-4F9F-937A-30257688768D}"/>
              </a:ext>
            </a:extLst>
          </p:cNvPr>
          <p:cNvSpPr txBox="1"/>
          <p:nvPr/>
        </p:nvSpPr>
        <p:spPr>
          <a:xfrm>
            <a:off x="5148064" y="5204561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zdravý rozum</a:t>
            </a:r>
            <a:endParaRPr lang="en-US" dirty="0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131A4A1D-B174-4C9A-8CC5-08676960B3B2}"/>
              </a:ext>
            </a:extLst>
          </p:cNvPr>
          <p:cNvSpPr/>
          <p:nvPr/>
        </p:nvSpPr>
        <p:spPr>
          <a:xfrm>
            <a:off x="2627784" y="2348880"/>
            <a:ext cx="3744416" cy="1368152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27D4A2A-87EC-448F-8C9C-D92B69E1741A}"/>
              </a:ext>
            </a:extLst>
          </p:cNvPr>
          <p:cNvSpPr txBox="1"/>
          <p:nvPr/>
        </p:nvSpPr>
        <p:spPr>
          <a:xfrm>
            <a:off x="3203848" y="2706818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Efektivní vyučování</a:t>
            </a:r>
            <a:endParaRPr lang="en-US" sz="2400" dirty="0"/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DA1D82FC-06B7-485F-821A-A1DB1591DCCF}"/>
              </a:ext>
            </a:extLst>
          </p:cNvPr>
          <p:cNvCxnSpPr>
            <a:stCxn id="8" idx="4"/>
            <a:endCxn id="4" idx="0"/>
          </p:cNvCxnSpPr>
          <p:nvPr/>
        </p:nvCxnSpPr>
        <p:spPr>
          <a:xfrm flipH="1">
            <a:off x="2915816" y="3717032"/>
            <a:ext cx="1584176" cy="1312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1BC8C07F-E8DB-47B5-AACE-95F6A5D6464A}"/>
              </a:ext>
            </a:extLst>
          </p:cNvPr>
          <p:cNvCxnSpPr>
            <a:stCxn id="8" idx="4"/>
            <a:endCxn id="6" idx="0"/>
          </p:cNvCxnSpPr>
          <p:nvPr/>
        </p:nvCxnSpPr>
        <p:spPr>
          <a:xfrm>
            <a:off x="4499992" y="3717032"/>
            <a:ext cx="1512168" cy="1312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421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FE7A45-DC11-43A5-8937-296DF3D1B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</p:spPr>
        <p:txBody>
          <a:bodyPr anchor="b">
            <a:normAutofit/>
          </a:bodyPr>
          <a:lstStyle/>
          <a:p>
            <a:r>
              <a:rPr lang="cs-CZ" sz="2500" dirty="0" err="1"/>
              <a:t>Pedagogickopsychologický</a:t>
            </a:r>
            <a:r>
              <a:rPr lang="cs-CZ" sz="2500" dirty="0"/>
              <a:t> výzkum</a:t>
            </a:r>
            <a:endParaRPr lang="en-US" sz="2500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B456E45-A2B1-4F31-9FC2-1C97B8A7DB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8454111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8756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092418-B34A-411E-816E-C295C9686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Pedagogickopsychologický</a:t>
            </a:r>
            <a:r>
              <a:rPr lang="cs-CZ" dirty="0"/>
              <a:t> výzkum</a:t>
            </a:r>
            <a:endParaRPr lang="en-US" dirty="0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C6C06CA9-D4A0-44D3-8923-093754D11076}"/>
              </a:ext>
            </a:extLst>
          </p:cNvPr>
          <p:cNvSpPr/>
          <p:nvPr/>
        </p:nvSpPr>
        <p:spPr>
          <a:xfrm>
            <a:off x="457200" y="1860979"/>
            <a:ext cx="3384376" cy="1528179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D0D1504C-2604-453B-A9B6-94C77083A311}"/>
              </a:ext>
            </a:extLst>
          </p:cNvPr>
          <p:cNvSpPr/>
          <p:nvPr/>
        </p:nvSpPr>
        <p:spPr>
          <a:xfrm>
            <a:off x="5184068" y="1940001"/>
            <a:ext cx="3384376" cy="1528179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E616B20-9BE2-4092-8008-42F4CA67B1E3}"/>
              </a:ext>
            </a:extLst>
          </p:cNvPr>
          <p:cNvSpPr txBox="1"/>
          <p:nvPr/>
        </p:nvSpPr>
        <p:spPr>
          <a:xfrm>
            <a:off x="1185427" y="2276872"/>
            <a:ext cx="2160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Kvantitativní</a:t>
            </a:r>
            <a:endParaRPr lang="en-US" sz="28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A335607-F967-4D55-9328-BCE084D7B98F}"/>
              </a:ext>
            </a:extLst>
          </p:cNvPr>
          <p:cNvSpPr txBox="1"/>
          <p:nvPr/>
        </p:nvSpPr>
        <p:spPr>
          <a:xfrm>
            <a:off x="6084168" y="2363458"/>
            <a:ext cx="2160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Kvalitativní</a:t>
            </a:r>
            <a:endParaRPr lang="en-US" sz="2800" dirty="0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02380520-9516-43DB-9108-CDAC9D7118C9}"/>
              </a:ext>
            </a:extLst>
          </p:cNvPr>
          <p:cNvSpPr/>
          <p:nvPr/>
        </p:nvSpPr>
        <p:spPr>
          <a:xfrm>
            <a:off x="4038594" y="3761538"/>
            <a:ext cx="2124236" cy="995888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FDBC13C1-9F77-4D74-B733-797111A2AF6E}"/>
              </a:ext>
            </a:extLst>
          </p:cNvPr>
          <p:cNvSpPr/>
          <p:nvPr/>
        </p:nvSpPr>
        <p:spPr>
          <a:xfrm>
            <a:off x="3203848" y="5373216"/>
            <a:ext cx="2124236" cy="995888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17A7A6E-2603-4829-97D8-B89A8568C1E4}"/>
              </a:ext>
            </a:extLst>
          </p:cNvPr>
          <p:cNvSpPr txBox="1"/>
          <p:nvPr/>
        </p:nvSpPr>
        <p:spPr>
          <a:xfrm>
            <a:off x="4499992" y="405878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Experiment</a:t>
            </a:r>
            <a:endParaRPr lang="en-US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EDE4DCE-8712-4609-96AC-306E8C98C68C}"/>
              </a:ext>
            </a:extLst>
          </p:cNvPr>
          <p:cNvSpPr txBox="1"/>
          <p:nvPr/>
        </p:nvSpPr>
        <p:spPr>
          <a:xfrm>
            <a:off x="3581890" y="554799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Akční výzkum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450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17DA32-D873-4A62-95AE-D2CBC46D8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Technické pokyny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0D8873-7E2B-4EBD-A1EA-AD5E02B00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Mikrofon</a:t>
            </a:r>
          </a:p>
          <a:p>
            <a:r>
              <a:rPr lang="cs-CZ" dirty="0"/>
              <a:t>Kamera</a:t>
            </a:r>
          </a:p>
          <a:p>
            <a:r>
              <a:rPr lang="cs-CZ" dirty="0"/>
              <a:t>Přihlášení o slovo</a:t>
            </a:r>
          </a:p>
          <a:p>
            <a:r>
              <a:rPr lang="cs-CZ" dirty="0"/>
              <a:t>Chat</a:t>
            </a:r>
          </a:p>
          <a:p>
            <a:r>
              <a:rPr lang="cs-CZ" dirty="0"/>
              <a:t>Emotikony </a:t>
            </a:r>
          </a:p>
          <a:p>
            <a:r>
              <a:rPr lang="cs-CZ" dirty="0"/>
              <a:t>Rozložení obrazovky</a:t>
            </a:r>
          </a:p>
        </p:txBody>
      </p:sp>
    </p:spTree>
    <p:extLst>
      <p:ext uri="{BB962C8B-B14F-4D97-AF65-F5344CB8AC3E}">
        <p14:creationId xmlns:p14="http://schemas.microsoft.com/office/powerpoint/2010/main" val="2250833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CA0239-4CEA-4C5A-B5A2-CBA23E56F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</p:spPr>
        <p:txBody>
          <a:bodyPr anchor="b">
            <a:normAutofit/>
          </a:bodyPr>
          <a:lstStyle/>
          <a:p>
            <a:r>
              <a:rPr lang="cs-CZ" dirty="0"/>
              <a:t>Intencionální učitelé</a:t>
            </a:r>
            <a:endParaRPr lang="en-US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D553BCC2-736A-47D5-B225-6D5F3AFCEC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076848"/>
              </p:ext>
            </p:extLst>
          </p:nvPr>
        </p:nvGraphicFramePr>
        <p:xfrm>
          <a:off x="323528" y="1524318"/>
          <a:ext cx="8496944" cy="5180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1297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2B5302-8E01-4969-8E60-D632B9883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Shnrutí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6393FB-8933-4F12-B1B9-30D8D03C0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Kvalitní učitel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Znalost oboru + ví, jak učit</a:t>
            </a:r>
          </a:p>
          <a:p>
            <a:endParaRPr lang="cs-CZ" dirty="0"/>
          </a:p>
          <a:p>
            <a:r>
              <a:rPr lang="cs-CZ" dirty="0"/>
              <a:t>Intencionální učitel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Rozhodovací procesy reflektují, zakládají na znalosti výzkumů i sebe sama</a:t>
            </a:r>
          </a:p>
          <a:p>
            <a:endParaRPr lang="cs-CZ" dirty="0"/>
          </a:p>
          <a:p>
            <a:r>
              <a:rPr lang="cs-CZ" dirty="0"/>
              <a:t>Pedagogicko-psychologický výzkum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Kvantitativní, kvalitativní + akční, experimentální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904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52CE62-3E44-4ACA-882B-311226936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 dnešním webináři…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D0F3CD-C829-4CB2-93FD-B4C0EE577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 dnešní přednášce budete: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znát podmínky kurzu Pedagogická psychologie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vědět, proč je pedagogická psychologie přínosná pro studium učitelství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vědět, kdo je kvalitní a intencionální učitel/</a:t>
            </a:r>
            <a:r>
              <a:rPr lang="cs-CZ" dirty="0" err="1"/>
              <a:t>ka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811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Kurz Pedagogická psychologie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sz="2400" b="0" dirty="0"/>
              <a:t>Kurz by měl pomáhat v</a:t>
            </a:r>
            <a:r>
              <a:rPr lang="cs-CZ" sz="2400" dirty="0"/>
              <a:t> porozumění</a:t>
            </a:r>
            <a:r>
              <a:rPr lang="cs-CZ" sz="2400" b="0" dirty="0"/>
              <a:t>:  </a:t>
            </a:r>
          </a:p>
          <a:p>
            <a:pPr fontAlgn="base"/>
            <a:endParaRPr lang="cs-CZ" sz="2400" b="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cs-CZ" sz="2400" b="0" dirty="0"/>
              <a:t>procesu (a průběhu) učení, 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cs-CZ" sz="2400" b="0" dirty="0"/>
              <a:t>žákovi v kontextu učební situace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cs-CZ" sz="2400" b="0" dirty="0"/>
              <a:t>sobě jako pedagogovi, který reflektuje svoji pedagogickou činnost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963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 absolvování kurzu jsou studující schopni: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cs-CZ" sz="2800" b="0" dirty="0"/>
              <a:t>aplikovat teoretické psychologické principy do vyučování chemie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cs-CZ" sz="2800" b="0" dirty="0"/>
              <a:t>vytvářet podmínky pro efektivní učení a vyučování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cs-CZ" sz="2800" b="0" dirty="0"/>
              <a:t>analyzovat příčiny studijního neúspěchu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610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CA89E2-7522-4123-A2EB-05EC1CB5F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Kurz Pedagogická psychologie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CF24E1-7728-49C6-8700-D453A8009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2B1BCCD6-F9BB-4A51-90B9-4C75FFE61D49}"/>
              </a:ext>
            </a:extLst>
          </p:cNvPr>
          <p:cNvSpPr/>
          <p:nvPr/>
        </p:nvSpPr>
        <p:spPr>
          <a:xfrm>
            <a:off x="2971056" y="2931331"/>
            <a:ext cx="2592288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5F08E05-2657-4B8D-AE24-544BDCFAB549}"/>
              </a:ext>
            </a:extLst>
          </p:cNvPr>
          <p:cNvSpPr txBox="1"/>
          <p:nvPr/>
        </p:nvSpPr>
        <p:spPr>
          <a:xfrm>
            <a:off x="3641068" y="3106705"/>
            <a:ext cx="1861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zkouška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749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E70FB-5C93-4B47-9143-4F1B5E90A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E-learning</a:t>
            </a:r>
            <a:endParaRPr lang="en-US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FDCF2C2F-6A7B-47B1-853D-D6AFDEDACA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57678" y="3929861"/>
            <a:ext cx="19044" cy="19041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317A4BA-898B-4B57-B2F7-38E674982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3467731"/>
            <a:ext cx="19044" cy="1904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499ECC0-F599-4CCE-9CBF-AC5215E333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2478" y="3419479"/>
            <a:ext cx="19044" cy="1904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6257889-06A5-41DF-9EC8-33F078B2E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8" y="3571879"/>
            <a:ext cx="19044" cy="1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831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86239B-273E-4000-84CF-FB1D5E294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pedagogická psychologie?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4D9860-5FB6-4F14-AC2F-95E7AE286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Věda zabývající se učením, učícími se jedinci a učiteli </a:t>
            </a:r>
            <a:r>
              <a:rPr lang="cs-CZ" sz="1600" b="0" dirty="0"/>
              <a:t>(</a:t>
            </a:r>
            <a:r>
              <a:rPr lang="cs-CZ" sz="1600" b="0" dirty="0" err="1"/>
              <a:t>Reynolds</a:t>
            </a:r>
            <a:r>
              <a:rPr lang="cs-CZ" sz="1600" b="0" dirty="0"/>
              <a:t>, Miller, 2003)</a:t>
            </a:r>
          </a:p>
          <a:p>
            <a:endParaRPr lang="cs-CZ" dirty="0"/>
          </a:p>
          <a:p>
            <a:r>
              <a:rPr lang="cs-CZ" dirty="0"/>
              <a:t>Relativně samostatný obor, který přijímá podněty od mnoha dalších psychologických i nepsychologických disciplín, integruje je, rekonstruuje a využívá v situacích pedagogického typu </a:t>
            </a:r>
            <a:r>
              <a:rPr lang="cs-CZ" sz="1600" b="0" dirty="0"/>
              <a:t>(Kulič, Mareš, 1992)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801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7D162-6351-4197-AAB8-23658E2D2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</p:spPr>
        <p:txBody>
          <a:bodyPr anchor="b">
            <a:normAutofit/>
          </a:bodyPr>
          <a:lstStyle/>
          <a:p>
            <a:r>
              <a:rPr lang="cs-CZ" dirty="0"/>
              <a:t>Kvalitní učitel</a:t>
            </a:r>
            <a:endParaRPr lang="en-US" dirty="0"/>
          </a:p>
        </p:txBody>
      </p:sp>
      <p:pic>
        <p:nvPicPr>
          <p:cNvPr id="5" name="Zástupný obsah 4" descr="Dílky puzzle">
            <a:extLst>
              <a:ext uri="{FF2B5EF4-FFF2-40B4-BE49-F238E27FC236}">
                <a16:creationId xmlns:a16="http://schemas.microsoft.com/office/drawing/2014/main" id="{30352B9B-878F-4336-AE11-DE14AD5A8E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80418" y="1752600"/>
            <a:ext cx="4373563" cy="4373563"/>
          </a:xfrm>
        </p:spPr>
      </p:pic>
    </p:spTree>
    <p:extLst>
      <p:ext uri="{BB962C8B-B14F-4D97-AF65-F5344CB8AC3E}">
        <p14:creationId xmlns:p14="http://schemas.microsoft.com/office/powerpoint/2010/main" val="766984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5FB44304B5134580E370660E42F136" ma:contentTypeVersion="2" ma:contentTypeDescription="Vytvoří nový dokument" ma:contentTypeScope="" ma:versionID="bca3eba59380f2cfdf3dbe21135d49c8">
  <xsd:schema xmlns:xsd="http://www.w3.org/2001/XMLSchema" xmlns:xs="http://www.w3.org/2001/XMLSchema" xmlns:p="http://schemas.microsoft.com/office/2006/metadata/properties" xmlns:ns3="666e9bea-3e1b-4789-b29c-f7930e7baf69" targetNamespace="http://schemas.microsoft.com/office/2006/metadata/properties" ma:root="true" ma:fieldsID="7fb875261fb7b224fccae6ace78c9b82" ns3:_="">
    <xsd:import namespace="666e9bea-3e1b-4789-b29c-f7930e7baf6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6e9bea-3e1b-4789-b29c-f7930e7baf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A3CE52-CA6F-488E-B6E3-53A402F826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9A3AF0-B345-4E01-BE79-8710F0ED0BF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666e9bea-3e1b-4789-b29c-f7930e7baf69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6C9937E-F1AB-435A-95C9-E4FD7B375F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6e9bea-3e1b-4789-b29c-f7930e7baf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2257</TotalTime>
  <Words>476</Words>
  <Application>Microsoft Office PowerPoint</Application>
  <PresentationFormat>Předvádění na obrazovce (4:3)</PresentationFormat>
  <Paragraphs>108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Arial Black</vt:lpstr>
      <vt:lpstr>Calibri</vt:lpstr>
      <vt:lpstr>Základní</vt:lpstr>
      <vt:lpstr>Proč se učit psychologii?</vt:lpstr>
      <vt:lpstr>Technické pokyny</vt:lpstr>
      <vt:lpstr>Po dnešním webináři…</vt:lpstr>
      <vt:lpstr>Kurz Pedagogická psychologie </vt:lpstr>
      <vt:lpstr>Po absolvování kurzu jsou studující schopni: </vt:lpstr>
      <vt:lpstr>Kurz Pedagogická psychologie </vt:lpstr>
      <vt:lpstr>E-learning</vt:lpstr>
      <vt:lpstr>Proč pedagogická psychologie?</vt:lpstr>
      <vt:lpstr>Kvalitní učitel</vt:lpstr>
      <vt:lpstr>Kdo je kvalitní učitel/ka</vt:lpstr>
      <vt:lpstr>Kvalitní učitel/ka</vt:lpstr>
      <vt:lpstr>Prezentace aplikace PowerPoint</vt:lpstr>
      <vt:lpstr>Intencionality učitele</vt:lpstr>
      <vt:lpstr>Intencionality učitele</vt:lpstr>
      <vt:lpstr>Příklad z praxe</vt:lpstr>
      <vt:lpstr>Co může paní učitelka udělat?</vt:lpstr>
      <vt:lpstr>Efektivní vyučování</vt:lpstr>
      <vt:lpstr>Pedagogickopsychologický výzkum</vt:lpstr>
      <vt:lpstr>Pedagogickopsychologický výzkum</vt:lpstr>
      <vt:lpstr>Intencionální učitelé</vt:lpstr>
      <vt:lpstr>Shnrutí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Proč se učit psychologii?</dc:title>
  <dc:creator>High Radka</dc:creator>
  <cp:lastModifiedBy>uzivatel</cp:lastModifiedBy>
  <cp:revision>5</cp:revision>
  <dcterms:created xsi:type="dcterms:W3CDTF">2020-09-27T18:06:24Z</dcterms:created>
  <dcterms:modified xsi:type="dcterms:W3CDTF">2020-10-09T13:07:12Z</dcterms:modified>
</cp:coreProperties>
</file>