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58" r:id="rId7"/>
    <p:sldId id="260" r:id="rId8"/>
    <p:sldId id="267" r:id="rId9"/>
    <p:sldId id="259" r:id="rId10"/>
    <p:sldId id="261" r:id="rId11"/>
    <p:sldId id="270" r:id="rId12"/>
    <p:sldId id="262" r:id="rId13"/>
    <p:sldId id="264" r:id="rId14"/>
    <p:sldId id="263" r:id="rId15"/>
    <p:sldId id="268" r:id="rId16"/>
    <p:sldId id="266" r:id="rId17"/>
    <p:sldId id="269" r:id="rId18"/>
    <p:sldId id="26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7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55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62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35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5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0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58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4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49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4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4C0-A11B-4DB9-95CD-D4ADE16F230B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7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Narcotráfico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Mexiko, Kolumbie a USA</a:t>
            </a:r>
          </a:p>
        </p:txBody>
      </p:sp>
    </p:spTree>
    <p:extLst>
      <p:ext uri="{BB962C8B-B14F-4D97-AF65-F5344CB8AC3E}">
        <p14:creationId xmlns:p14="http://schemas.microsoft.com/office/powerpoint/2010/main" val="25134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Kartely – důležité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Sinaloa</a:t>
            </a:r>
            <a:r>
              <a:rPr lang="cs-CZ" dirty="0"/>
              <a:t> – </a:t>
            </a:r>
            <a:r>
              <a:rPr lang="cs-CZ" dirty="0" err="1"/>
              <a:t>Joaquin</a:t>
            </a:r>
            <a:r>
              <a:rPr lang="cs-CZ" dirty="0"/>
              <a:t> </a:t>
            </a:r>
            <a:r>
              <a:rPr lang="cs-CZ" dirty="0" err="1"/>
              <a:t>Chapo</a:t>
            </a:r>
            <a:r>
              <a:rPr lang="cs-CZ" dirty="0"/>
              <a:t> </a:t>
            </a:r>
            <a:r>
              <a:rPr lang="cs-CZ" dirty="0" err="1"/>
              <a:t>Guzman</a:t>
            </a:r>
            <a:endParaRPr lang="cs-CZ" dirty="0"/>
          </a:p>
          <a:p>
            <a:r>
              <a:rPr lang="cs-CZ" dirty="0" err="1"/>
              <a:t>Gulf</a:t>
            </a:r>
            <a:r>
              <a:rPr lang="cs-CZ" dirty="0"/>
              <a:t> – </a:t>
            </a:r>
            <a:r>
              <a:rPr lang="cs-CZ" dirty="0" err="1"/>
              <a:t>Tamauliapas</a:t>
            </a:r>
            <a:r>
              <a:rPr lang="cs-CZ" dirty="0"/>
              <a:t> – pokles v poslední době</a:t>
            </a:r>
          </a:p>
          <a:p>
            <a:r>
              <a:rPr lang="cs-CZ" dirty="0" err="1"/>
              <a:t>Jalisco</a:t>
            </a:r>
            <a:r>
              <a:rPr lang="cs-CZ" dirty="0"/>
              <a:t> New </a:t>
            </a:r>
            <a:r>
              <a:rPr lang="cs-CZ" dirty="0" err="1"/>
              <a:t>Generation</a:t>
            </a:r>
            <a:r>
              <a:rPr lang="cs-CZ" dirty="0"/>
              <a:t> + </a:t>
            </a:r>
            <a:r>
              <a:rPr lang="cs-CZ" dirty="0" err="1"/>
              <a:t>Knights</a:t>
            </a:r>
            <a:r>
              <a:rPr lang="cs-CZ" dirty="0"/>
              <a:t> </a:t>
            </a:r>
            <a:r>
              <a:rPr lang="cs-CZ" dirty="0" err="1"/>
              <a:t>Templar</a:t>
            </a:r>
            <a:endParaRPr lang="cs-CZ" dirty="0"/>
          </a:p>
          <a:p>
            <a:r>
              <a:rPr lang="cs-CZ" b="1" dirty="0"/>
              <a:t>Los </a:t>
            </a:r>
            <a:r>
              <a:rPr lang="cs-CZ" b="1" dirty="0" err="1"/>
              <a:t>Zetas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paramilitární</a:t>
            </a:r>
            <a:r>
              <a:rPr lang="cs-CZ" dirty="0"/>
              <a:t> organizace</a:t>
            </a:r>
          </a:p>
          <a:p>
            <a:r>
              <a:rPr lang="cs-CZ" dirty="0" err="1"/>
              <a:t>Beltran-Leyva</a:t>
            </a:r>
            <a:r>
              <a:rPr lang="cs-CZ" dirty="0"/>
              <a:t> – ze </a:t>
            </a:r>
            <a:r>
              <a:rPr lang="cs-CZ" dirty="0" err="1"/>
              <a:t>Sinaloy</a:t>
            </a:r>
            <a:endParaRPr lang="cs-CZ" dirty="0"/>
          </a:p>
          <a:p>
            <a:r>
              <a:rPr lang="cs-CZ" dirty="0" err="1"/>
              <a:t>Juarez</a:t>
            </a:r>
            <a:r>
              <a:rPr lang="cs-CZ" dirty="0"/>
              <a:t> – v </a:t>
            </a:r>
            <a:r>
              <a:rPr lang="cs-CZ" dirty="0" err="1"/>
              <a:t>Chihuahua</a:t>
            </a:r>
            <a:endParaRPr lang="cs-CZ" dirty="0"/>
          </a:p>
          <a:p>
            <a:r>
              <a:rPr lang="cs-CZ" dirty="0"/>
              <a:t>Tijuana – </a:t>
            </a:r>
            <a:r>
              <a:rPr lang="cs-CZ" dirty="0" err="1"/>
              <a:t>Baja</a:t>
            </a:r>
            <a:r>
              <a:rPr lang="cs-CZ" dirty="0"/>
              <a:t> </a:t>
            </a:r>
            <a:r>
              <a:rPr lang="cs-CZ" dirty="0" err="1"/>
              <a:t>California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73016"/>
            <a:ext cx="215164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0101" cy="6480720"/>
          </a:xfrm>
        </p:spPr>
      </p:pic>
    </p:spTree>
    <p:extLst>
      <p:ext uri="{BB962C8B-B14F-4D97-AF65-F5344CB8AC3E}">
        <p14:creationId xmlns:p14="http://schemas.microsoft.com/office/powerpoint/2010/main" val="390473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Bojovníci s kartely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Policie</a:t>
            </a:r>
          </a:p>
          <a:p>
            <a:r>
              <a:rPr lang="cs-CZ" dirty="0"/>
              <a:t>Armáda – nezkorumpovaná</a:t>
            </a:r>
          </a:p>
          <a:p>
            <a:r>
              <a:rPr lang="cs-CZ" dirty="0"/>
              <a:t>Lokální milice – </a:t>
            </a:r>
            <a:r>
              <a:rPr lang="cs-CZ" dirty="0" err="1"/>
              <a:t>Autodefensa</a:t>
            </a:r>
            <a:endParaRPr lang="cs-CZ" dirty="0"/>
          </a:p>
          <a:p>
            <a:r>
              <a:rPr lang="cs-CZ" dirty="0"/>
              <a:t>USA – agenti DEA</a:t>
            </a:r>
          </a:p>
          <a:p>
            <a:r>
              <a:rPr lang="cs-CZ" dirty="0"/>
              <a:t>Kolumbie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3363402"/>
            <a:ext cx="5275812" cy="35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rozměr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Italské mafie – Sicílie, '</a:t>
            </a:r>
            <a:r>
              <a:rPr lang="cs-CZ" dirty="0" err="1"/>
              <a:t>Ndrangheta</a:t>
            </a:r>
            <a:endParaRPr lang="cs-CZ" dirty="0"/>
          </a:p>
          <a:p>
            <a:r>
              <a:rPr lang="cs-CZ" dirty="0"/>
              <a:t>Přesun do Střední Ameriky – Guatemala, Salvador, Honduras</a:t>
            </a:r>
          </a:p>
          <a:p>
            <a:r>
              <a:rPr lang="cs-CZ" dirty="0"/>
              <a:t>Venezuela v poslední době</a:t>
            </a:r>
          </a:p>
          <a:p>
            <a:r>
              <a:rPr lang="cs-CZ" dirty="0"/>
              <a:t>Kanada</a:t>
            </a:r>
          </a:p>
          <a:p>
            <a:r>
              <a:rPr lang="cs-CZ" dirty="0"/>
              <a:t>Zapojení z Íránu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62" y="3933055"/>
            <a:ext cx="5550237" cy="29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1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/>
          <a:lstStyle/>
          <a:p>
            <a:r>
              <a:rPr lang="cs-CZ" dirty="0"/>
              <a:t>Násilí – </a:t>
            </a:r>
            <a:r>
              <a:rPr lang="cs-CZ" dirty="0" err="1"/>
              <a:t>Iguala</a:t>
            </a:r>
            <a:r>
              <a:rPr lang="cs-CZ" dirty="0"/>
              <a:t>, 200k+, 1,5 milionu </a:t>
            </a:r>
            <a:r>
              <a:rPr lang="cs-CZ"/>
              <a:t>na útěku</a:t>
            </a:r>
            <a:endParaRPr lang="cs-CZ" dirty="0"/>
          </a:p>
          <a:p>
            <a:r>
              <a:rPr lang="cs-CZ" dirty="0"/>
              <a:t>Korupce</a:t>
            </a:r>
          </a:p>
          <a:p>
            <a:r>
              <a:rPr lang="cs-CZ" dirty="0"/>
              <a:t>Vraždy novinářů a politiků</a:t>
            </a:r>
          </a:p>
          <a:p>
            <a:r>
              <a:rPr lang="cs-CZ" dirty="0"/>
              <a:t>Lidská práva</a:t>
            </a:r>
          </a:p>
          <a:p>
            <a:r>
              <a:rPr lang="cs-CZ" dirty="0"/>
              <a:t>Využívání migrantů</a:t>
            </a:r>
          </a:p>
          <a:p>
            <a:r>
              <a:rPr lang="cs-CZ" dirty="0" err="1"/>
              <a:t>Narcoculture</a:t>
            </a:r>
            <a:endParaRPr lang="cs-CZ" dirty="0"/>
          </a:p>
          <a:p>
            <a:r>
              <a:rPr lang="cs-CZ" dirty="0"/>
              <a:t>Alergie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59" y="4005064"/>
            <a:ext cx="5384377" cy="26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05275" cy="5328592"/>
          </a:xfrm>
        </p:spPr>
      </p:pic>
    </p:spTree>
    <p:extLst>
      <p:ext uri="{BB962C8B-B14F-4D97-AF65-F5344CB8AC3E}">
        <p14:creationId xmlns:p14="http://schemas.microsoft.com/office/powerpoint/2010/main" val="139238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zkušenosti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Prvotní zděšení</a:t>
            </a:r>
          </a:p>
          <a:p>
            <a:r>
              <a:rPr lang="cs-CZ" dirty="0"/>
              <a:t>Stavba zdí – segregace</a:t>
            </a:r>
          </a:p>
          <a:p>
            <a:r>
              <a:rPr lang="cs-CZ" dirty="0"/>
              <a:t>Špatné čtvrti</a:t>
            </a:r>
          </a:p>
          <a:p>
            <a:r>
              <a:rPr lang="cs-CZ" dirty="0"/>
              <a:t>Dopravní </a:t>
            </a:r>
            <a:r>
              <a:rPr lang="cs-CZ" dirty="0" err="1"/>
              <a:t>checkpointy</a:t>
            </a:r>
            <a:r>
              <a:rPr lang="cs-CZ" dirty="0"/>
              <a:t> a kontroly</a:t>
            </a:r>
          </a:p>
          <a:p>
            <a:r>
              <a:rPr lang="cs-CZ" dirty="0"/>
              <a:t>Drogová turistika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96" y="4137799"/>
            <a:ext cx="4743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12968" cy="6711441"/>
          </a:xfrm>
        </p:spPr>
      </p:pic>
    </p:spTree>
    <p:extLst>
      <p:ext uri="{BB962C8B-B14F-4D97-AF65-F5344CB8AC3E}">
        <p14:creationId xmlns:p14="http://schemas.microsoft.com/office/powerpoint/2010/main" val="144371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 s t</a:t>
            </a:r>
            <a:r>
              <a:rPr lang="cs-CZ" dirty="0" err="1"/>
              <a:t>ím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</a:t>
            </a:r>
          </a:p>
          <a:p>
            <a:r>
              <a:rPr lang="cs-CZ" dirty="0"/>
              <a:t>Legalizace </a:t>
            </a:r>
            <a:r>
              <a:rPr lang="cs-CZ"/>
              <a:t>- Uruguay</a:t>
            </a:r>
            <a:endParaRPr lang="cs-CZ" dirty="0"/>
          </a:p>
          <a:p>
            <a:r>
              <a:rPr lang="cs-CZ" dirty="0"/>
              <a:t>Dekriminalizace</a:t>
            </a:r>
          </a:p>
          <a:p>
            <a:r>
              <a:rPr lang="cs-CZ" dirty="0"/>
              <a:t>Amnestie</a:t>
            </a:r>
          </a:p>
          <a:p>
            <a:r>
              <a:rPr lang="cs-CZ" dirty="0"/>
              <a:t>Represe – model Singapur</a:t>
            </a:r>
          </a:p>
          <a:p>
            <a:r>
              <a:rPr lang="cs-CZ" dirty="0"/>
              <a:t>Omezení poptávky – úkol pro USA</a:t>
            </a:r>
          </a:p>
          <a:p>
            <a:r>
              <a:rPr lang="cs-CZ" dirty="0"/>
              <a:t>Čínská konkurence pomůže?</a:t>
            </a:r>
          </a:p>
        </p:txBody>
      </p:sp>
    </p:spTree>
    <p:extLst>
      <p:ext uri="{BB962C8B-B14F-4D97-AF65-F5344CB8AC3E}">
        <p14:creationId xmlns:p14="http://schemas.microsoft.com/office/powerpoint/2010/main" val="327756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cs-CZ" dirty="0"/>
              <a:t>Vietnam</a:t>
            </a:r>
          </a:p>
          <a:p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Intercept</a:t>
            </a:r>
            <a:r>
              <a:rPr lang="cs-CZ" dirty="0"/>
              <a:t> – 1969</a:t>
            </a:r>
          </a:p>
          <a:p>
            <a:r>
              <a:rPr lang="cs-CZ" dirty="0" err="1"/>
              <a:t>Operation</a:t>
            </a:r>
            <a:r>
              <a:rPr lang="cs-CZ" dirty="0"/>
              <a:t> Just Cause – 1989</a:t>
            </a:r>
          </a:p>
          <a:p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Colombia</a:t>
            </a:r>
            <a:r>
              <a:rPr lang="cs-CZ" dirty="0"/>
              <a:t> – 1999 a po 11. září</a:t>
            </a:r>
          </a:p>
          <a:p>
            <a:r>
              <a:rPr lang="cs-CZ" dirty="0"/>
              <a:t>DEA v Bolívii a zvolení Evo </a:t>
            </a:r>
            <a:r>
              <a:rPr lang="cs-CZ" dirty="0" err="1"/>
              <a:t>Moralese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80514"/>
            <a:ext cx="5222580" cy="27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445"/>
            <a:ext cx="7429499" cy="1108928"/>
          </a:xfrm>
        </p:spPr>
        <p:txBody>
          <a:bodyPr>
            <a:normAutofit/>
          </a:bodyPr>
          <a:lstStyle/>
          <a:p>
            <a:r>
              <a:rPr lang="cs-CZ" dirty="0"/>
              <a:t>Kolumbie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66" y="1877884"/>
            <a:ext cx="4025034" cy="378336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Občanská válka z 19. století</a:t>
            </a:r>
          </a:p>
          <a:p>
            <a:r>
              <a:rPr lang="es-MX" dirty="0"/>
              <a:t>Jorge Eliécer Gaitán</a:t>
            </a:r>
            <a:r>
              <a:rPr lang="cs-CZ" dirty="0"/>
              <a:t> - 1948</a:t>
            </a:r>
            <a:endParaRPr lang="es-MX" dirty="0"/>
          </a:p>
          <a:p>
            <a:r>
              <a:rPr lang="cs-CZ" dirty="0"/>
              <a:t>FARC a </a:t>
            </a:r>
            <a:r>
              <a:rPr lang="es-MX" dirty="0"/>
              <a:t>ELN</a:t>
            </a:r>
          </a:p>
          <a:p>
            <a:r>
              <a:rPr lang="es-MX" dirty="0" err="1"/>
              <a:t>Nar</a:t>
            </a:r>
            <a:r>
              <a:rPr lang="cs-CZ" dirty="0" err="1"/>
              <a:t>kotrafikanté</a:t>
            </a:r>
            <a:r>
              <a:rPr lang="cs-CZ" dirty="0"/>
              <a:t> – kartel </a:t>
            </a:r>
            <a:r>
              <a:rPr lang="cs-CZ" dirty="0" err="1"/>
              <a:t>Medellín</a:t>
            </a:r>
            <a:r>
              <a:rPr lang="cs-CZ" dirty="0"/>
              <a:t> </a:t>
            </a:r>
          </a:p>
          <a:p>
            <a:r>
              <a:rPr lang="es-MX" dirty="0"/>
              <a:t>Paramilitares</a:t>
            </a:r>
          </a:p>
          <a:p>
            <a:r>
              <a:rPr lang="cs-CZ" dirty="0"/>
              <a:t>Flexibilní změna operací</a:t>
            </a:r>
            <a:endParaRPr lang="es-MX" dirty="0"/>
          </a:p>
          <a:p>
            <a:r>
              <a:rPr lang="es-MX" dirty="0"/>
              <a:t>Ernesto Samper (94-98) </a:t>
            </a:r>
            <a:br>
              <a:rPr lang="es-MX" dirty="0"/>
            </a:br>
            <a:r>
              <a:rPr lang="es-MX" dirty="0"/>
              <a:t>Andrés Pastrana (98-02)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34" y="1021455"/>
            <a:ext cx="2712071" cy="352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75" y="4437112"/>
            <a:ext cx="3699361" cy="20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Álvaro</a:t>
            </a:r>
            <a:r>
              <a:rPr lang="cs-CZ" dirty="0"/>
              <a:t> </a:t>
            </a:r>
            <a:r>
              <a:rPr lang="cs-CZ" dirty="0" err="1"/>
              <a:t>Uribe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544365"/>
            <a:ext cx="3548515" cy="310382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Spojené státy </a:t>
            </a:r>
            <a:r>
              <a:rPr lang="es-MX" dirty="0"/>
              <a:t>– Plan Colombia</a:t>
            </a:r>
          </a:p>
          <a:p>
            <a:r>
              <a:rPr lang="es-MX" dirty="0"/>
              <a:t>9/11</a:t>
            </a:r>
          </a:p>
          <a:p>
            <a:r>
              <a:rPr lang="cs-CZ" dirty="0"/>
              <a:t>Volby</a:t>
            </a:r>
            <a:r>
              <a:rPr lang="es-MX" dirty="0"/>
              <a:t> 2002 – Álvaro Uribe</a:t>
            </a:r>
          </a:p>
          <a:p>
            <a:r>
              <a:rPr lang="cs-CZ" dirty="0"/>
              <a:t>Únos</a:t>
            </a:r>
            <a:r>
              <a:rPr lang="es-MX" dirty="0"/>
              <a:t> Ingrid Betancourt</a:t>
            </a:r>
          </a:p>
          <a:p>
            <a:r>
              <a:rPr lang="cs-CZ" dirty="0"/>
              <a:t>Tvrdé potírání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55" y="1209809"/>
            <a:ext cx="4386545" cy="2741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73" y="3990763"/>
            <a:ext cx="3378207" cy="25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Bolívie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772816"/>
            <a:ext cx="6418236" cy="4111697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1982 - Vojenská diktatura končí a vrací se demokraté Paz </a:t>
            </a:r>
            <a:r>
              <a:rPr lang="cs-CZ" dirty="0" err="1"/>
              <a:t>Estenssoro</a:t>
            </a:r>
            <a:endParaRPr lang="cs-CZ" dirty="0"/>
          </a:p>
          <a:p>
            <a:r>
              <a:rPr lang="cs-CZ" dirty="0"/>
              <a:t>90. léta – (ne)úspěch neoliberálních reforem</a:t>
            </a:r>
          </a:p>
          <a:p>
            <a:r>
              <a:rPr lang="cs-CZ" dirty="0"/>
              <a:t>Hugo </a:t>
            </a:r>
            <a:r>
              <a:rPr lang="cs-CZ" dirty="0" err="1"/>
              <a:t>Banzer</a:t>
            </a:r>
            <a:r>
              <a:rPr lang="cs-CZ" dirty="0"/>
              <a:t> 1997-2001 – protesty v </a:t>
            </a:r>
            <a:r>
              <a:rPr lang="cs-CZ" dirty="0" err="1"/>
              <a:t>Cochabamba</a:t>
            </a:r>
            <a:r>
              <a:rPr lang="cs-CZ" dirty="0"/>
              <a:t> proti privatizaci</a:t>
            </a:r>
          </a:p>
          <a:p>
            <a:r>
              <a:rPr lang="cs-CZ" dirty="0"/>
              <a:t>Další potíže s těžbou plynu Santa </a:t>
            </a:r>
            <a:r>
              <a:rPr lang="cs-CZ" dirty="0" err="1"/>
              <a:t>Cruz</a:t>
            </a:r>
            <a:endParaRPr lang="cs-CZ" dirty="0"/>
          </a:p>
          <a:p>
            <a:r>
              <a:rPr lang="cs-CZ" dirty="0"/>
              <a:t>Problémy s kokou a agenty DEA</a:t>
            </a:r>
          </a:p>
          <a:p>
            <a:r>
              <a:rPr lang="cs-CZ" dirty="0"/>
              <a:t>2005 – volby vyhrál Evo </a:t>
            </a:r>
            <a:r>
              <a:rPr lang="cs-CZ" dirty="0" err="1"/>
              <a:t>Morales</a:t>
            </a:r>
            <a:r>
              <a:rPr lang="cs-CZ" dirty="0"/>
              <a:t> – </a:t>
            </a:r>
            <a:r>
              <a:rPr lang="cs-CZ" dirty="0" err="1"/>
              <a:t>cocalero</a:t>
            </a:r>
            <a:r>
              <a:rPr lang="cs-CZ" dirty="0"/>
              <a:t>, strana MAS</a:t>
            </a:r>
          </a:p>
          <a:p>
            <a:r>
              <a:rPr lang="cs-CZ" dirty="0"/>
              <a:t>Větší zdanění těžebních firem, ale jinak otevřená ekonomika</a:t>
            </a:r>
          </a:p>
          <a:p>
            <a:r>
              <a:rPr lang="cs-CZ" dirty="0"/>
              <a:t>Sociální výdaje pod kontrolou, velmi konzervativní</a:t>
            </a:r>
          </a:p>
          <a:p>
            <a:r>
              <a:rPr lang="cs-CZ" dirty="0"/>
              <a:t>Součást růžové vlny – ALBA, oceněn </a:t>
            </a:r>
            <a:r>
              <a:rPr lang="cs-CZ" dirty="0" err="1"/>
              <a:t>Kadáfím</a:t>
            </a:r>
            <a:endParaRPr lang="cs-CZ" dirty="0"/>
          </a:p>
          <a:p>
            <a:r>
              <a:rPr lang="cs-CZ" dirty="0"/>
              <a:t>Problémy – protesty na východě, korupce - Gabriela </a:t>
            </a:r>
            <a:r>
              <a:rPr lang="cs-CZ" dirty="0" err="1"/>
              <a:t>Zapata</a:t>
            </a:r>
            <a:endParaRPr lang="cs-CZ" dirty="0"/>
          </a:p>
          <a:p>
            <a:r>
              <a:rPr lang="cs-CZ" dirty="0"/>
              <a:t>Vystoupení z OSN?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5" y="2163156"/>
            <a:ext cx="2084640" cy="28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3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Mexiko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úspěchu proti Kolumbii a blokaci Karibiku se obchod + výroba přestěhovali do Mexika</a:t>
            </a:r>
          </a:p>
          <a:p>
            <a:r>
              <a:rPr lang="cs-CZ" dirty="0"/>
              <a:t>Dopad NAFTY na drobné rolníky</a:t>
            </a:r>
          </a:p>
          <a:p>
            <a:r>
              <a:rPr lang="cs-CZ" dirty="0"/>
              <a:t>Konec vazeb PRI-kartely</a:t>
            </a:r>
          </a:p>
          <a:p>
            <a:r>
              <a:rPr lang="cs-CZ" dirty="0" err="1"/>
              <a:t>Calderón</a:t>
            </a:r>
            <a:r>
              <a:rPr lang="cs-CZ" dirty="0"/>
              <a:t> „vyhlašuje válku“ 2006</a:t>
            </a:r>
          </a:p>
          <a:p>
            <a:r>
              <a:rPr lang="cs-CZ" dirty="0" err="1"/>
              <a:t>Nieto</a:t>
            </a:r>
            <a:r>
              <a:rPr lang="cs-CZ" dirty="0"/>
              <a:t> ji neukončil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60" y="2636912"/>
            <a:ext cx="286514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Marihuana – lokální</a:t>
            </a:r>
          </a:p>
          <a:p>
            <a:r>
              <a:rPr lang="cs-CZ" dirty="0"/>
              <a:t>Metamfetaminy - Čína</a:t>
            </a:r>
          </a:p>
          <a:p>
            <a:r>
              <a:rPr lang="cs-CZ" dirty="0"/>
              <a:t>Kokain – lokální, Kolumbie</a:t>
            </a:r>
          </a:p>
        </p:txBody>
      </p:sp>
    </p:spTree>
    <p:extLst>
      <p:ext uri="{BB962C8B-B14F-4D97-AF65-F5344CB8AC3E}">
        <p14:creationId xmlns:p14="http://schemas.microsoft.com/office/powerpoint/2010/main" val="208467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721364" cy="6505970"/>
          </a:xfrm>
        </p:spPr>
      </p:pic>
    </p:spTree>
    <p:extLst>
      <p:ext uri="{BB962C8B-B14F-4D97-AF65-F5344CB8AC3E}">
        <p14:creationId xmlns:p14="http://schemas.microsoft.com/office/powerpoint/2010/main" val="133388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Kartely a jejich náplň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Dobývání nových tras a území</a:t>
            </a:r>
          </a:p>
          <a:p>
            <a:r>
              <a:rPr lang="cs-CZ" dirty="0"/>
              <a:t>Kontrola těchto území</a:t>
            </a:r>
          </a:p>
          <a:p>
            <a:r>
              <a:rPr lang="cs-CZ" dirty="0"/>
              <a:t>Dnes už doručování od A až po Z</a:t>
            </a:r>
          </a:p>
          <a:p>
            <a:r>
              <a:rPr lang="cs-CZ" dirty="0"/>
              <a:t>Mexický Amazon prcka </a:t>
            </a:r>
            <a:r>
              <a:rPr lang="cs-CZ" dirty="0" err="1"/>
              <a:t>Guzmána</a:t>
            </a:r>
            <a:endParaRPr lang="cs-CZ" dirty="0"/>
          </a:p>
          <a:p>
            <a:r>
              <a:rPr lang="cs-CZ" dirty="0"/>
              <a:t>Obchod s lidským masem</a:t>
            </a:r>
          </a:p>
          <a:p>
            <a:r>
              <a:rPr lang="cs-CZ" dirty="0"/>
              <a:t>Pašování všeho druhu</a:t>
            </a:r>
          </a:p>
          <a:p>
            <a:r>
              <a:rPr lang="cs-CZ" dirty="0"/>
              <a:t>Zbraně</a:t>
            </a:r>
          </a:p>
          <a:p>
            <a:r>
              <a:rPr lang="cs-CZ" dirty="0" err="1"/>
              <a:t>Ropa+plyn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108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397</Words>
  <Application>Microsoft Office PowerPoint</Application>
  <PresentationFormat>Předvádění na obrazovce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Narcotráfico</vt:lpstr>
      <vt:lpstr>Historie</vt:lpstr>
      <vt:lpstr>Kolumbie</vt:lpstr>
      <vt:lpstr>Álvaro Uribe</vt:lpstr>
      <vt:lpstr>Bolívie</vt:lpstr>
      <vt:lpstr>Mexiko</vt:lpstr>
      <vt:lpstr>Trasy</vt:lpstr>
      <vt:lpstr>Prezentace aplikace PowerPoint</vt:lpstr>
      <vt:lpstr>Kartely a jejich náplň práce</vt:lpstr>
      <vt:lpstr>Kartely – důležité</vt:lpstr>
      <vt:lpstr>Prezentace aplikace PowerPoint</vt:lpstr>
      <vt:lpstr>Bojovníci s kartely</vt:lpstr>
      <vt:lpstr>Mezinárodní rozměr</vt:lpstr>
      <vt:lpstr>Dopady</vt:lpstr>
      <vt:lpstr>Prezentace aplikace PowerPoint</vt:lpstr>
      <vt:lpstr>Osobní zkušenosti</vt:lpstr>
      <vt:lpstr>Prezentace aplikace PowerPoint</vt:lpstr>
      <vt:lpstr>Co s tím?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Perutka</dc:creator>
  <cp:lastModifiedBy>Lukas Perutka</cp:lastModifiedBy>
  <cp:revision>14</cp:revision>
  <dcterms:created xsi:type="dcterms:W3CDTF">2018-04-04T21:49:34Z</dcterms:created>
  <dcterms:modified xsi:type="dcterms:W3CDTF">2019-10-16T17:47:00Z</dcterms:modified>
</cp:coreProperties>
</file>