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68" r:id="rId6"/>
    <p:sldId id="269" r:id="rId7"/>
    <p:sldId id="259" r:id="rId8"/>
    <p:sldId id="270" r:id="rId9"/>
    <p:sldId id="266" r:id="rId10"/>
    <p:sldId id="258" r:id="rId11"/>
    <p:sldId id="260" r:id="rId12"/>
    <p:sldId id="265" r:id="rId13"/>
    <p:sldId id="261" r:id="rId14"/>
    <p:sldId id="272" r:id="rId15"/>
    <p:sldId id="273" r:id="rId16"/>
    <p:sldId id="274" r:id="rId17"/>
    <p:sldId id="264" r:id="rId18"/>
    <p:sldId id="267" r:id="rId19"/>
    <p:sldId id="275" r:id="rId20"/>
    <p:sldId id="262" r:id="rId21"/>
    <p:sldId id="2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3CDA4D-2D2E-4B5A-906C-85EBD030C5FD}" v="112" dt="2026-04-09T05:53:25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8A73C8EF-4FBD-427E-B7D6-34F71D60BEFD}"/>
    <pc:docChg chg="undo redo custSel addSld delSld modSld sldOrd">
      <pc:chgData name="Zuzana Kříhová" userId="7d41808c-390e-40c2-bd93-53b0af250f83" providerId="ADAL" clId="{8A73C8EF-4FBD-427E-B7D6-34F71D60BEFD}" dt="2026-04-09T05:53:51.856" v="1231" actId="115"/>
      <pc:docMkLst>
        <pc:docMk/>
      </pc:docMkLst>
      <pc:sldChg chg="modSp mod">
        <pc:chgData name="Zuzana Kříhová" userId="7d41808c-390e-40c2-bd93-53b0af250f83" providerId="ADAL" clId="{8A73C8EF-4FBD-427E-B7D6-34F71D60BEFD}" dt="2026-04-08T14:40:16.840" v="9" actId="27636"/>
        <pc:sldMkLst>
          <pc:docMk/>
          <pc:sldMk cId="2282578484" sldId="256"/>
        </pc:sldMkLst>
        <pc:spChg chg="mod">
          <ac:chgData name="Zuzana Kříhová" userId="7d41808c-390e-40c2-bd93-53b0af250f83" providerId="ADAL" clId="{8A73C8EF-4FBD-427E-B7D6-34F71D60BEFD}" dt="2026-04-08T14:40:16.840" v="9" actId="27636"/>
          <ac:spMkLst>
            <pc:docMk/>
            <pc:sldMk cId="2282578484" sldId="256"/>
            <ac:spMk id="2" creationId="{C4AD8A52-2B71-4BF7-A1FA-C56B44935EBE}"/>
          </ac:spMkLst>
        </pc:spChg>
      </pc:sldChg>
      <pc:sldChg chg="delSp del">
        <pc:chgData name="Zuzana Kříhová" userId="7d41808c-390e-40c2-bd93-53b0af250f83" providerId="ADAL" clId="{8A73C8EF-4FBD-427E-B7D6-34F71D60BEFD}" dt="2026-04-09T04:05:46.535" v="447" actId="47"/>
        <pc:sldMkLst>
          <pc:docMk/>
          <pc:sldMk cId="52437906" sldId="257"/>
        </pc:sldMkLst>
        <pc:picChg chg="del">
          <ac:chgData name="Zuzana Kříhová" userId="7d41808c-390e-40c2-bd93-53b0af250f83" providerId="ADAL" clId="{8A73C8EF-4FBD-427E-B7D6-34F71D60BEFD}" dt="2026-04-09T03:58:49.094" v="417" actId="478"/>
          <ac:picMkLst>
            <pc:docMk/>
            <pc:sldMk cId="52437906" sldId="257"/>
            <ac:picMk id="1028" creationId="{41D5D69D-8DE7-4069-BB20-1A829BFA6FB8}"/>
          </ac:picMkLst>
        </pc:picChg>
      </pc:sldChg>
      <pc:sldChg chg="modSp mod ord">
        <pc:chgData name="Zuzana Kříhová" userId="7d41808c-390e-40c2-bd93-53b0af250f83" providerId="ADAL" clId="{8A73C8EF-4FBD-427E-B7D6-34F71D60BEFD}" dt="2026-04-09T04:18:47.158" v="604" actId="20577"/>
        <pc:sldMkLst>
          <pc:docMk/>
          <pc:sldMk cId="1385466590" sldId="258"/>
        </pc:sldMkLst>
        <pc:spChg chg="mod">
          <ac:chgData name="Zuzana Kříhová" userId="7d41808c-390e-40c2-bd93-53b0af250f83" providerId="ADAL" clId="{8A73C8EF-4FBD-427E-B7D6-34F71D60BEFD}" dt="2026-04-09T04:09:05.766" v="463" actId="14100"/>
          <ac:spMkLst>
            <pc:docMk/>
            <pc:sldMk cId="1385466590" sldId="258"/>
            <ac:spMk id="2" creationId="{F1FE2CCE-EDE9-406A-AA7B-BB0B9E98C1EB}"/>
          </ac:spMkLst>
        </pc:spChg>
        <pc:spChg chg="mod">
          <ac:chgData name="Zuzana Kříhová" userId="7d41808c-390e-40c2-bd93-53b0af250f83" providerId="ADAL" clId="{8A73C8EF-4FBD-427E-B7D6-34F71D60BEFD}" dt="2026-04-09T04:18:47.158" v="604" actId="20577"/>
          <ac:spMkLst>
            <pc:docMk/>
            <pc:sldMk cId="1385466590" sldId="258"/>
            <ac:spMk id="3" creationId="{4BE2E01E-87FF-44D4-9BCB-C8BD0979153E}"/>
          </ac:spMkLst>
        </pc:spChg>
        <pc:picChg chg="mod">
          <ac:chgData name="Zuzana Kříhová" userId="7d41808c-390e-40c2-bd93-53b0af250f83" providerId="ADAL" clId="{8A73C8EF-4FBD-427E-B7D6-34F71D60BEFD}" dt="2026-04-09T04:17:58.266" v="597" actId="1076"/>
          <ac:picMkLst>
            <pc:docMk/>
            <pc:sldMk cId="1385466590" sldId="258"/>
            <ac:picMk id="5" creationId="{458E9DA3-24F4-4E70-82C9-5AED10476853}"/>
          </ac:picMkLst>
        </pc:picChg>
        <pc:picChg chg="mod">
          <ac:chgData name="Zuzana Kříhová" userId="7d41808c-390e-40c2-bd93-53b0af250f83" providerId="ADAL" clId="{8A73C8EF-4FBD-427E-B7D6-34F71D60BEFD}" dt="2026-04-09T04:17:56.162" v="596" actId="1076"/>
          <ac:picMkLst>
            <pc:docMk/>
            <pc:sldMk cId="1385466590" sldId="258"/>
            <ac:picMk id="3074" creationId="{6B8C2A80-1648-4A0F-B0F0-C34DC2185446}"/>
          </ac:picMkLst>
        </pc:picChg>
      </pc:sldChg>
      <pc:sldChg chg="modSp mod">
        <pc:chgData name="Zuzana Kříhová" userId="7d41808c-390e-40c2-bd93-53b0af250f83" providerId="ADAL" clId="{8A73C8EF-4FBD-427E-B7D6-34F71D60BEFD}" dt="2026-04-09T03:30:41.146" v="306" actId="20577"/>
        <pc:sldMkLst>
          <pc:docMk/>
          <pc:sldMk cId="426210481" sldId="259"/>
        </pc:sldMkLst>
        <pc:spChg chg="mod">
          <ac:chgData name="Zuzana Kříhová" userId="7d41808c-390e-40c2-bd93-53b0af250f83" providerId="ADAL" clId="{8A73C8EF-4FBD-427E-B7D6-34F71D60BEFD}" dt="2026-04-08T20:28:43.926" v="106" actId="20577"/>
          <ac:spMkLst>
            <pc:docMk/>
            <pc:sldMk cId="426210481" sldId="259"/>
            <ac:spMk id="2" creationId="{FF0768B3-AF8C-431E-B29C-8D6BDB982FCC}"/>
          </ac:spMkLst>
        </pc:spChg>
        <pc:spChg chg="mod">
          <ac:chgData name="Zuzana Kříhová" userId="7d41808c-390e-40c2-bd93-53b0af250f83" providerId="ADAL" clId="{8A73C8EF-4FBD-427E-B7D6-34F71D60BEFD}" dt="2026-04-09T03:30:41.146" v="306" actId="20577"/>
          <ac:spMkLst>
            <pc:docMk/>
            <pc:sldMk cId="426210481" sldId="259"/>
            <ac:spMk id="3" creationId="{87DF3E8C-E1E6-4B64-833C-D20F0B3A0225}"/>
          </ac:spMkLst>
        </pc:spChg>
        <pc:picChg chg="mod">
          <ac:chgData name="Zuzana Kříhová" userId="7d41808c-390e-40c2-bd93-53b0af250f83" providerId="ADAL" clId="{8A73C8EF-4FBD-427E-B7D6-34F71D60BEFD}" dt="2026-04-09T03:29:40.804" v="277" actId="14100"/>
          <ac:picMkLst>
            <pc:docMk/>
            <pc:sldMk cId="426210481" sldId="259"/>
            <ac:picMk id="2050" creationId="{383F0D5F-78E2-4362-BCA2-A9985B351077}"/>
          </ac:picMkLst>
        </pc:picChg>
      </pc:sldChg>
      <pc:sldChg chg="addSp delSp modSp mod ord">
        <pc:chgData name="Zuzana Kříhová" userId="7d41808c-390e-40c2-bd93-53b0af250f83" providerId="ADAL" clId="{8A73C8EF-4FBD-427E-B7D6-34F71D60BEFD}" dt="2026-04-09T04:40:14.305" v="754" actId="27636"/>
        <pc:sldMkLst>
          <pc:docMk/>
          <pc:sldMk cId="167808483" sldId="260"/>
        </pc:sldMkLst>
        <pc:spChg chg="mod">
          <ac:chgData name="Zuzana Kříhová" userId="7d41808c-390e-40c2-bd93-53b0af250f83" providerId="ADAL" clId="{8A73C8EF-4FBD-427E-B7D6-34F71D60BEFD}" dt="2026-04-09T04:24:51.924" v="615" actId="14100"/>
          <ac:spMkLst>
            <pc:docMk/>
            <pc:sldMk cId="167808483" sldId="260"/>
            <ac:spMk id="2" creationId="{B3CAF63D-27C4-4E89-AB12-CBFC35975C77}"/>
          </ac:spMkLst>
        </pc:spChg>
        <pc:spChg chg="mod">
          <ac:chgData name="Zuzana Kříhová" userId="7d41808c-390e-40c2-bd93-53b0af250f83" providerId="ADAL" clId="{8A73C8EF-4FBD-427E-B7D6-34F71D60BEFD}" dt="2026-04-09T04:40:14.305" v="754" actId="27636"/>
          <ac:spMkLst>
            <pc:docMk/>
            <pc:sldMk cId="167808483" sldId="260"/>
            <ac:spMk id="3" creationId="{04B40E08-0FBD-45C9-85C5-E6732B987FFC}"/>
          </ac:spMkLst>
        </pc:spChg>
        <pc:spChg chg="add">
          <ac:chgData name="Zuzana Kříhová" userId="7d41808c-390e-40c2-bd93-53b0af250f83" providerId="ADAL" clId="{8A73C8EF-4FBD-427E-B7D6-34F71D60BEFD}" dt="2026-04-09T04:35:33.563" v="667"/>
          <ac:spMkLst>
            <pc:docMk/>
            <pc:sldMk cId="167808483" sldId="260"/>
            <ac:spMk id="6" creationId="{519B3619-5F3B-A2EA-97CE-A452C99D7464}"/>
          </ac:spMkLst>
        </pc:spChg>
        <pc:spChg chg="add">
          <ac:chgData name="Zuzana Kříhová" userId="7d41808c-390e-40c2-bd93-53b0af250f83" providerId="ADAL" clId="{8A73C8EF-4FBD-427E-B7D6-34F71D60BEFD}" dt="2026-04-09T04:35:42.703" v="671"/>
          <ac:spMkLst>
            <pc:docMk/>
            <pc:sldMk cId="167808483" sldId="260"/>
            <ac:spMk id="8" creationId="{5EC948E0-F35E-2F76-DA13-469C4ED30300}"/>
          </ac:spMkLst>
        </pc:spChg>
        <pc:spChg chg="add">
          <ac:chgData name="Zuzana Kříhová" userId="7d41808c-390e-40c2-bd93-53b0af250f83" providerId="ADAL" clId="{8A73C8EF-4FBD-427E-B7D6-34F71D60BEFD}" dt="2026-04-09T04:36:02.056" v="673"/>
          <ac:spMkLst>
            <pc:docMk/>
            <pc:sldMk cId="167808483" sldId="260"/>
            <ac:spMk id="9" creationId="{A8CA9ACF-B272-2FE0-649B-45C36D96C679}"/>
          </ac:spMkLst>
        </pc:spChg>
        <pc:spChg chg="add">
          <ac:chgData name="Zuzana Kříhová" userId="7d41808c-390e-40c2-bd93-53b0af250f83" providerId="ADAL" clId="{8A73C8EF-4FBD-427E-B7D6-34F71D60BEFD}" dt="2026-04-09T04:37:35.504" v="714"/>
          <ac:spMkLst>
            <pc:docMk/>
            <pc:sldMk cId="167808483" sldId="260"/>
            <ac:spMk id="10" creationId="{801B9613-7B6D-8EA1-A862-C526133B6016}"/>
          </ac:spMkLst>
        </pc:spChg>
        <pc:spChg chg="add">
          <ac:chgData name="Zuzana Kříhová" userId="7d41808c-390e-40c2-bd93-53b0af250f83" providerId="ADAL" clId="{8A73C8EF-4FBD-427E-B7D6-34F71D60BEFD}" dt="2026-04-09T04:39:18.477" v="736"/>
          <ac:spMkLst>
            <pc:docMk/>
            <pc:sldMk cId="167808483" sldId="260"/>
            <ac:spMk id="11" creationId="{A3E916BB-024D-1D89-F9B8-34B2CA66587F}"/>
          </ac:spMkLst>
        </pc:spChg>
        <pc:picChg chg="add del mod">
          <ac:chgData name="Zuzana Kříhová" userId="7d41808c-390e-40c2-bd93-53b0af250f83" providerId="ADAL" clId="{8A73C8EF-4FBD-427E-B7D6-34F71D60BEFD}" dt="2026-04-09T04:40:09.709" v="752" actId="478"/>
          <ac:picMkLst>
            <pc:docMk/>
            <pc:sldMk cId="167808483" sldId="260"/>
            <ac:picMk id="4" creationId="{107D2A66-76CD-A6B2-9220-26912C2DA012}"/>
          </ac:picMkLst>
        </pc:picChg>
        <pc:picChg chg="del mod">
          <ac:chgData name="Zuzana Kříhová" userId="7d41808c-390e-40c2-bd93-53b0af250f83" providerId="ADAL" clId="{8A73C8EF-4FBD-427E-B7D6-34F71D60BEFD}" dt="2026-04-09T04:40:05.376" v="751" actId="478"/>
          <ac:picMkLst>
            <pc:docMk/>
            <pc:sldMk cId="167808483" sldId="260"/>
            <ac:picMk id="5" creationId="{E97CC603-AD2A-48FB-B660-B5B697A10983}"/>
          </ac:picMkLst>
        </pc:picChg>
        <pc:picChg chg="del">
          <ac:chgData name="Zuzana Kříhová" userId="7d41808c-390e-40c2-bd93-53b0af250f83" providerId="ADAL" clId="{8A73C8EF-4FBD-427E-B7D6-34F71D60BEFD}" dt="2026-04-09T03:59:21.892" v="418" actId="478"/>
          <ac:picMkLst>
            <pc:docMk/>
            <pc:sldMk cId="167808483" sldId="260"/>
            <ac:picMk id="7" creationId="{97DCD66A-56B2-4937-85C7-62FD562097CE}"/>
          </ac:picMkLst>
        </pc:picChg>
      </pc:sldChg>
      <pc:sldChg chg="modSp mod">
        <pc:chgData name="Zuzana Kříhová" userId="7d41808c-390e-40c2-bd93-53b0af250f83" providerId="ADAL" clId="{8A73C8EF-4FBD-427E-B7D6-34F71D60BEFD}" dt="2026-04-09T05:01:46.753" v="833" actId="14100"/>
        <pc:sldMkLst>
          <pc:docMk/>
          <pc:sldMk cId="1187575087" sldId="261"/>
        </pc:sldMkLst>
        <pc:spChg chg="mod">
          <ac:chgData name="Zuzana Kříhová" userId="7d41808c-390e-40c2-bd93-53b0af250f83" providerId="ADAL" clId="{8A73C8EF-4FBD-427E-B7D6-34F71D60BEFD}" dt="2026-04-09T04:59:27.330" v="811"/>
          <ac:spMkLst>
            <pc:docMk/>
            <pc:sldMk cId="1187575087" sldId="261"/>
            <ac:spMk id="2" creationId="{8F27100F-9FD5-44E8-A69C-42B1E00D32A2}"/>
          </ac:spMkLst>
        </pc:spChg>
        <pc:spChg chg="mod">
          <ac:chgData name="Zuzana Kříhová" userId="7d41808c-390e-40c2-bd93-53b0af250f83" providerId="ADAL" clId="{8A73C8EF-4FBD-427E-B7D6-34F71D60BEFD}" dt="2026-04-09T05:01:46.753" v="833" actId="14100"/>
          <ac:spMkLst>
            <pc:docMk/>
            <pc:sldMk cId="1187575087" sldId="261"/>
            <ac:spMk id="3" creationId="{E5D351A6-D73E-4E73-A022-3E768B8C5263}"/>
          </ac:spMkLst>
        </pc:spChg>
        <pc:picChg chg="mod">
          <ac:chgData name="Zuzana Kříhová" userId="7d41808c-390e-40c2-bd93-53b0af250f83" providerId="ADAL" clId="{8A73C8EF-4FBD-427E-B7D6-34F71D60BEFD}" dt="2026-04-09T05:01:40.970" v="830" actId="14100"/>
          <ac:picMkLst>
            <pc:docMk/>
            <pc:sldMk cId="1187575087" sldId="261"/>
            <ac:picMk id="4098" creationId="{F84E7522-0430-47C5-8707-F83B89B98BBA}"/>
          </ac:picMkLst>
        </pc:picChg>
      </pc:sldChg>
      <pc:sldChg chg="modSp mod">
        <pc:chgData name="Zuzana Kříhová" userId="7d41808c-390e-40c2-bd93-53b0af250f83" providerId="ADAL" clId="{8A73C8EF-4FBD-427E-B7D6-34F71D60BEFD}" dt="2026-04-09T05:53:51.856" v="1231" actId="115"/>
        <pc:sldMkLst>
          <pc:docMk/>
          <pc:sldMk cId="69375524" sldId="262"/>
        </pc:sldMkLst>
        <pc:spChg chg="mod">
          <ac:chgData name="Zuzana Kříhová" userId="7d41808c-390e-40c2-bd93-53b0af250f83" providerId="ADAL" clId="{8A73C8EF-4FBD-427E-B7D6-34F71D60BEFD}" dt="2026-04-09T05:53:51.856" v="1231" actId="115"/>
          <ac:spMkLst>
            <pc:docMk/>
            <pc:sldMk cId="69375524" sldId="262"/>
            <ac:spMk id="3" creationId="{8A58EE47-1755-4031-A117-E582598AA7CE}"/>
          </ac:spMkLst>
        </pc:spChg>
      </pc:sldChg>
      <pc:sldChg chg="modSp mod">
        <pc:chgData name="Zuzana Kříhová" userId="7d41808c-390e-40c2-bd93-53b0af250f83" providerId="ADAL" clId="{8A73C8EF-4FBD-427E-B7D6-34F71D60BEFD}" dt="2026-04-09T05:49:21.962" v="1209" actId="20577"/>
        <pc:sldMkLst>
          <pc:docMk/>
          <pc:sldMk cId="2143394691" sldId="263"/>
        </pc:sldMkLst>
        <pc:spChg chg="mod">
          <ac:chgData name="Zuzana Kříhová" userId="7d41808c-390e-40c2-bd93-53b0af250f83" providerId="ADAL" clId="{8A73C8EF-4FBD-427E-B7D6-34F71D60BEFD}" dt="2026-04-09T05:49:21.962" v="1209" actId="20577"/>
          <ac:spMkLst>
            <pc:docMk/>
            <pc:sldMk cId="2143394691" sldId="263"/>
            <ac:spMk id="2" creationId="{1F3314DB-0E76-4F9C-9FF8-4D1521DD30A3}"/>
          </ac:spMkLst>
        </pc:spChg>
      </pc:sldChg>
      <pc:sldChg chg="addSp modSp mod ord">
        <pc:chgData name="Zuzana Kříhová" userId="7d41808c-390e-40c2-bd93-53b0af250f83" providerId="ADAL" clId="{8A73C8EF-4FBD-427E-B7D6-34F71D60BEFD}" dt="2026-04-09T05:42:58.719" v="1150"/>
        <pc:sldMkLst>
          <pc:docMk/>
          <pc:sldMk cId="1718883956" sldId="264"/>
        </pc:sldMkLst>
        <pc:spChg chg="mod">
          <ac:chgData name="Zuzana Kříhová" userId="7d41808c-390e-40c2-bd93-53b0af250f83" providerId="ADAL" clId="{8A73C8EF-4FBD-427E-B7D6-34F71D60BEFD}" dt="2026-04-09T05:25:33.565" v="1095" actId="255"/>
          <ac:spMkLst>
            <pc:docMk/>
            <pc:sldMk cId="1718883956" sldId="264"/>
            <ac:spMk id="2" creationId="{C597D4E0-FC29-4D9D-9169-953E47245EC1}"/>
          </ac:spMkLst>
        </pc:spChg>
        <pc:spChg chg="mod">
          <ac:chgData name="Zuzana Kříhová" userId="7d41808c-390e-40c2-bd93-53b0af250f83" providerId="ADAL" clId="{8A73C8EF-4FBD-427E-B7D6-34F71D60BEFD}" dt="2026-04-09T05:28:35.395" v="1148" actId="5793"/>
          <ac:spMkLst>
            <pc:docMk/>
            <pc:sldMk cId="1718883956" sldId="264"/>
            <ac:spMk id="3" creationId="{4A0DBD58-EA94-4A02-A567-DA29847C9A97}"/>
          </ac:spMkLst>
        </pc:spChg>
        <pc:spChg chg="add">
          <ac:chgData name="Zuzana Kříhová" userId="7d41808c-390e-40c2-bd93-53b0af250f83" providerId="ADAL" clId="{8A73C8EF-4FBD-427E-B7D6-34F71D60BEFD}" dt="2026-04-09T05:27:08.157" v="1108"/>
          <ac:spMkLst>
            <pc:docMk/>
            <pc:sldMk cId="1718883956" sldId="264"/>
            <ac:spMk id="4" creationId="{9C9FEEA7-0F07-DFFC-622F-D78B6B0B5DA0}"/>
          </ac:spMkLst>
        </pc:spChg>
      </pc:sldChg>
      <pc:sldChg chg="addSp modSp mod">
        <pc:chgData name="Zuzana Kříhová" userId="7d41808c-390e-40c2-bd93-53b0af250f83" providerId="ADAL" clId="{8A73C8EF-4FBD-427E-B7D6-34F71D60BEFD}" dt="2026-04-09T04:57:22.644" v="809" actId="20577"/>
        <pc:sldMkLst>
          <pc:docMk/>
          <pc:sldMk cId="2890375057" sldId="265"/>
        </pc:sldMkLst>
        <pc:spChg chg="mod">
          <ac:chgData name="Zuzana Kříhová" userId="7d41808c-390e-40c2-bd93-53b0af250f83" providerId="ADAL" clId="{8A73C8EF-4FBD-427E-B7D6-34F71D60BEFD}" dt="2026-04-09T04:44:51.719" v="771" actId="14100"/>
          <ac:spMkLst>
            <pc:docMk/>
            <pc:sldMk cId="2890375057" sldId="265"/>
            <ac:spMk id="2" creationId="{B79B3792-F2F4-400D-83F1-52DB2D7294FC}"/>
          </ac:spMkLst>
        </pc:spChg>
        <pc:spChg chg="mod">
          <ac:chgData name="Zuzana Kříhová" userId="7d41808c-390e-40c2-bd93-53b0af250f83" providerId="ADAL" clId="{8A73C8EF-4FBD-427E-B7D6-34F71D60BEFD}" dt="2026-04-09T04:57:22.644" v="809" actId="20577"/>
          <ac:spMkLst>
            <pc:docMk/>
            <pc:sldMk cId="2890375057" sldId="265"/>
            <ac:spMk id="3" creationId="{3AA9E2CA-A65E-43FC-8E25-C8A9B2EC3B9A}"/>
          </ac:spMkLst>
        </pc:spChg>
        <pc:spChg chg="add">
          <ac:chgData name="Zuzana Kříhová" userId="7d41808c-390e-40c2-bd93-53b0af250f83" providerId="ADAL" clId="{8A73C8EF-4FBD-427E-B7D6-34F71D60BEFD}" dt="2026-04-09T04:43:52.554" v="766"/>
          <ac:spMkLst>
            <pc:docMk/>
            <pc:sldMk cId="2890375057" sldId="265"/>
            <ac:spMk id="4" creationId="{8FAD3B97-1EE4-59F2-8DB5-226F488BB558}"/>
          </ac:spMkLst>
        </pc:spChg>
        <pc:spChg chg="add">
          <ac:chgData name="Zuzana Kříhová" userId="7d41808c-390e-40c2-bd93-53b0af250f83" providerId="ADAL" clId="{8A73C8EF-4FBD-427E-B7D6-34F71D60BEFD}" dt="2026-04-09T04:43:52.554" v="766"/>
          <ac:spMkLst>
            <pc:docMk/>
            <pc:sldMk cId="2890375057" sldId="265"/>
            <ac:spMk id="5" creationId="{C36D730A-A941-905D-44D4-BBE38A2BA9A8}"/>
          </ac:spMkLst>
        </pc:spChg>
        <pc:spChg chg="add">
          <ac:chgData name="Zuzana Kříhová" userId="7d41808c-390e-40c2-bd93-53b0af250f83" providerId="ADAL" clId="{8A73C8EF-4FBD-427E-B7D6-34F71D60BEFD}" dt="2026-04-09T04:44:04" v="767"/>
          <ac:spMkLst>
            <pc:docMk/>
            <pc:sldMk cId="2890375057" sldId="265"/>
            <ac:spMk id="6" creationId="{7E14609D-37A5-D953-C1E3-01A8B91D0ED9}"/>
          </ac:spMkLst>
        </pc:spChg>
        <pc:spChg chg="add">
          <ac:chgData name="Zuzana Kříhová" userId="7d41808c-390e-40c2-bd93-53b0af250f83" providerId="ADAL" clId="{8A73C8EF-4FBD-427E-B7D6-34F71D60BEFD}" dt="2026-04-09T04:44:04" v="767"/>
          <ac:spMkLst>
            <pc:docMk/>
            <pc:sldMk cId="2890375057" sldId="265"/>
            <ac:spMk id="7" creationId="{448EAD74-720B-454C-A1FC-910D866FAF16}"/>
          </ac:spMkLst>
        </pc:spChg>
      </pc:sldChg>
      <pc:sldChg chg="addSp modSp new mod">
        <pc:chgData name="Zuzana Kříhová" userId="7d41808c-390e-40c2-bd93-53b0af250f83" providerId="ADAL" clId="{8A73C8EF-4FBD-427E-B7D6-34F71D60BEFD}" dt="2026-04-09T04:02:19.770" v="446" actId="14100"/>
        <pc:sldMkLst>
          <pc:docMk/>
          <pc:sldMk cId="1734619610" sldId="266"/>
        </pc:sldMkLst>
        <pc:spChg chg="mod">
          <ac:chgData name="Zuzana Kříhová" userId="7d41808c-390e-40c2-bd93-53b0af250f83" providerId="ADAL" clId="{8A73C8EF-4FBD-427E-B7D6-34F71D60BEFD}" dt="2026-04-09T03:45:22.652" v="373" actId="255"/>
          <ac:spMkLst>
            <pc:docMk/>
            <pc:sldMk cId="1734619610" sldId="266"/>
            <ac:spMk id="2" creationId="{E2352569-FA5C-D066-3394-F0A8AA4362A5}"/>
          </ac:spMkLst>
        </pc:spChg>
        <pc:spChg chg="mod">
          <ac:chgData name="Zuzana Kříhová" userId="7d41808c-390e-40c2-bd93-53b0af250f83" providerId="ADAL" clId="{8A73C8EF-4FBD-427E-B7D6-34F71D60BEFD}" dt="2026-04-09T04:02:19.770" v="446" actId="14100"/>
          <ac:spMkLst>
            <pc:docMk/>
            <pc:sldMk cId="1734619610" sldId="266"/>
            <ac:spMk id="3" creationId="{16CD17AE-8F15-403B-FC3F-FC4CAF5BCB0D}"/>
          </ac:spMkLst>
        </pc:spChg>
        <pc:picChg chg="add mod">
          <ac:chgData name="Zuzana Kříhová" userId="7d41808c-390e-40c2-bd93-53b0af250f83" providerId="ADAL" clId="{8A73C8EF-4FBD-427E-B7D6-34F71D60BEFD}" dt="2026-04-08T20:40:21.150" v="108" actId="1076"/>
          <ac:picMkLst>
            <pc:docMk/>
            <pc:sldMk cId="1734619610" sldId="266"/>
            <ac:picMk id="2050" creationId="{99751ED8-36EE-D742-4E41-7A46C1BC04A4}"/>
          </ac:picMkLst>
        </pc:picChg>
      </pc:sldChg>
      <pc:sldChg chg="addSp modSp new mod ord">
        <pc:chgData name="Zuzana Kříhová" userId="7d41808c-390e-40c2-bd93-53b0af250f83" providerId="ADAL" clId="{8A73C8EF-4FBD-427E-B7D6-34F71D60BEFD}" dt="2026-04-09T05:43:03.869" v="1152"/>
        <pc:sldMkLst>
          <pc:docMk/>
          <pc:sldMk cId="4098178475" sldId="267"/>
        </pc:sldMkLst>
        <pc:spChg chg="mod">
          <ac:chgData name="Zuzana Kříhová" userId="7d41808c-390e-40c2-bd93-53b0af250f83" providerId="ADAL" clId="{8A73C8EF-4FBD-427E-B7D6-34F71D60BEFD}" dt="2026-04-08T19:20:40.545" v="70" actId="20577"/>
          <ac:spMkLst>
            <pc:docMk/>
            <pc:sldMk cId="4098178475" sldId="267"/>
            <ac:spMk id="2" creationId="{82AB8372-2EBC-285A-7A04-2C7462BFBDA6}"/>
          </ac:spMkLst>
        </pc:spChg>
        <pc:spChg chg="mod">
          <ac:chgData name="Zuzana Kříhová" userId="7d41808c-390e-40c2-bd93-53b0af250f83" providerId="ADAL" clId="{8A73C8EF-4FBD-427E-B7D6-34F71D60BEFD}" dt="2026-04-08T19:21:48.714" v="76" actId="27636"/>
          <ac:spMkLst>
            <pc:docMk/>
            <pc:sldMk cId="4098178475" sldId="267"/>
            <ac:spMk id="3" creationId="{3F36E6CA-240D-C967-1F07-B6161AAF972A}"/>
          </ac:spMkLst>
        </pc:spChg>
        <pc:picChg chg="add mod">
          <ac:chgData name="Zuzana Kříhová" userId="7d41808c-390e-40c2-bd93-53b0af250f83" providerId="ADAL" clId="{8A73C8EF-4FBD-427E-B7D6-34F71D60BEFD}" dt="2026-04-08T19:21:53.103" v="77" actId="1076"/>
          <ac:picMkLst>
            <pc:docMk/>
            <pc:sldMk cId="4098178475" sldId="267"/>
            <ac:picMk id="1026" creationId="{70727F24-FE18-5587-4741-6A8A5DF15D11}"/>
          </ac:picMkLst>
        </pc:picChg>
      </pc:sldChg>
      <pc:sldChg chg="modSp new mod">
        <pc:chgData name="Zuzana Kříhová" userId="7d41808c-390e-40c2-bd93-53b0af250f83" providerId="ADAL" clId="{8A73C8EF-4FBD-427E-B7D6-34F71D60BEFD}" dt="2026-04-09T03:28:49.163" v="275" actId="20577"/>
        <pc:sldMkLst>
          <pc:docMk/>
          <pc:sldMk cId="3593792787" sldId="268"/>
        </pc:sldMkLst>
        <pc:spChg chg="mod">
          <ac:chgData name="Zuzana Kříhová" userId="7d41808c-390e-40c2-bd93-53b0af250f83" providerId="ADAL" clId="{8A73C8EF-4FBD-427E-B7D6-34F71D60BEFD}" dt="2026-04-09T03:13:39.142" v="112" actId="27636"/>
          <ac:spMkLst>
            <pc:docMk/>
            <pc:sldMk cId="3593792787" sldId="268"/>
            <ac:spMk id="2" creationId="{1DE989E9-8187-821F-58BB-588C4FEC325E}"/>
          </ac:spMkLst>
        </pc:spChg>
        <pc:spChg chg="mod">
          <ac:chgData name="Zuzana Kříhová" userId="7d41808c-390e-40c2-bd93-53b0af250f83" providerId="ADAL" clId="{8A73C8EF-4FBD-427E-B7D6-34F71D60BEFD}" dt="2026-04-09T03:28:49.163" v="275" actId="20577"/>
          <ac:spMkLst>
            <pc:docMk/>
            <pc:sldMk cId="3593792787" sldId="268"/>
            <ac:spMk id="3" creationId="{D5FCB288-0965-71B4-42D5-B703ECE4260A}"/>
          </ac:spMkLst>
        </pc:spChg>
      </pc:sldChg>
      <pc:sldChg chg="modSp new mod">
        <pc:chgData name="Zuzana Kříhová" userId="7d41808c-390e-40c2-bd93-53b0af250f83" providerId="ADAL" clId="{8A73C8EF-4FBD-427E-B7D6-34F71D60BEFD}" dt="2026-04-09T03:30:13.658" v="285" actId="12"/>
        <pc:sldMkLst>
          <pc:docMk/>
          <pc:sldMk cId="1695363229" sldId="269"/>
        </pc:sldMkLst>
        <pc:spChg chg="mod">
          <ac:chgData name="Zuzana Kříhová" userId="7d41808c-390e-40c2-bd93-53b0af250f83" providerId="ADAL" clId="{8A73C8EF-4FBD-427E-B7D6-34F71D60BEFD}" dt="2026-04-08T20:11:03.149" v="85"/>
          <ac:spMkLst>
            <pc:docMk/>
            <pc:sldMk cId="1695363229" sldId="269"/>
            <ac:spMk id="2" creationId="{55E680C8-6339-54EA-F3EE-6E64F819F75F}"/>
          </ac:spMkLst>
        </pc:spChg>
        <pc:spChg chg="mod">
          <ac:chgData name="Zuzana Kříhová" userId="7d41808c-390e-40c2-bd93-53b0af250f83" providerId="ADAL" clId="{8A73C8EF-4FBD-427E-B7D6-34F71D60BEFD}" dt="2026-04-09T03:30:13.658" v="285" actId="12"/>
          <ac:spMkLst>
            <pc:docMk/>
            <pc:sldMk cId="1695363229" sldId="269"/>
            <ac:spMk id="3" creationId="{23EDE027-A1C1-2255-AEA8-3A6F759FA01D}"/>
          </ac:spMkLst>
        </pc:spChg>
      </pc:sldChg>
      <pc:sldChg chg="addSp delSp modSp new mod setBg">
        <pc:chgData name="Zuzana Kříhová" userId="7d41808c-390e-40c2-bd93-53b0af250f83" providerId="ADAL" clId="{8A73C8EF-4FBD-427E-B7D6-34F71D60BEFD}" dt="2026-04-09T03:39:19.759" v="369" actId="14100"/>
        <pc:sldMkLst>
          <pc:docMk/>
          <pc:sldMk cId="782147940" sldId="270"/>
        </pc:sldMkLst>
        <pc:spChg chg="mod">
          <ac:chgData name="Zuzana Kříhová" userId="7d41808c-390e-40c2-bd93-53b0af250f83" providerId="ADAL" clId="{8A73C8EF-4FBD-427E-B7D6-34F71D60BEFD}" dt="2026-04-09T03:38:40.023" v="366" actId="26606"/>
          <ac:spMkLst>
            <pc:docMk/>
            <pc:sldMk cId="782147940" sldId="270"/>
            <ac:spMk id="2" creationId="{02EDE394-8CDA-011A-3A7A-DF716EE635DF}"/>
          </ac:spMkLst>
        </pc:spChg>
        <pc:spChg chg="add del mod ord">
          <ac:chgData name="Zuzana Kříhová" userId="7d41808c-390e-40c2-bd93-53b0af250f83" providerId="ADAL" clId="{8A73C8EF-4FBD-427E-B7D6-34F71D60BEFD}" dt="2026-04-09T03:39:19.759" v="369" actId="14100"/>
          <ac:spMkLst>
            <pc:docMk/>
            <pc:sldMk cId="782147940" sldId="270"/>
            <ac:spMk id="3" creationId="{B0E29491-D6DC-0BEC-6266-BEF9C8B100FC}"/>
          </ac:spMkLst>
        </pc:spChg>
        <pc:spChg chg="add mod">
          <ac:chgData name="Zuzana Kříhová" userId="7d41808c-390e-40c2-bd93-53b0af250f83" providerId="ADAL" clId="{8A73C8EF-4FBD-427E-B7D6-34F71D60BEFD}" dt="2026-04-09T03:38:24.394" v="363" actId="478"/>
          <ac:spMkLst>
            <pc:docMk/>
            <pc:sldMk cId="782147940" sldId="270"/>
            <ac:spMk id="4" creationId="{B6787661-4E78-8EF5-F619-F5493BBB4A37}"/>
          </ac:spMkLst>
        </pc:spChg>
        <pc:spChg chg="add">
          <ac:chgData name="Zuzana Kříhová" userId="7d41808c-390e-40c2-bd93-53b0af250f83" providerId="ADAL" clId="{8A73C8EF-4FBD-427E-B7D6-34F71D60BEFD}" dt="2026-04-09T03:38:40.023" v="366" actId="26606"/>
          <ac:spMkLst>
            <pc:docMk/>
            <pc:sldMk cId="782147940" sldId="270"/>
            <ac:spMk id="3076" creationId="{374BD3A9-25D1-4691-BE05-149182EC4C13}"/>
          </ac:spMkLst>
        </pc:spChg>
        <pc:spChg chg="add">
          <ac:chgData name="Zuzana Kříhová" userId="7d41808c-390e-40c2-bd93-53b0af250f83" providerId="ADAL" clId="{8A73C8EF-4FBD-427E-B7D6-34F71D60BEFD}" dt="2026-04-09T03:38:40.023" v="366" actId="26606"/>
          <ac:spMkLst>
            <pc:docMk/>
            <pc:sldMk cId="782147940" sldId="270"/>
            <ac:spMk id="3077" creationId="{8D49CF1A-01DD-4115-A6BB-CFA8F704534E}"/>
          </ac:spMkLst>
        </pc:spChg>
        <pc:spChg chg="add">
          <ac:chgData name="Zuzana Kříhová" userId="7d41808c-390e-40c2-bd93-53b0af250f83" providerId="ADAL" clId="{8A73C8EF-4FBD-427E-B7D6-34F71D60BEFD}" dt="2026-04-09T03:38:40.023" v="366" actId="26606"/>
          <ac:spMkLst>
            <pc:docMk/>
            <pc:sldMk cId="782147940" sldId="270"/>
            <ac:spMk id="3078" creationId="{5FDAFA16-9D2D-4BEC-89D0-B4EABEE911B1}"/>
          </ac:spMkLst>
        </pc:spChg>
        <pc:spChg chg="add del">
          <ac:chgData name="Zuzana Kříhová" userId="7d41808c-390e-40c2-bd93-53b0af250f83" providerId="ADAL" clId="{8A73C8EF-4FBD-427E-B7D6-34F71D60BEFD}" dt="2026-04-09T03:38:10.665" v="358" actId="26606"/>
          <ac:spMkLst>
            <pc:docMk/>
            <pc:sldMk cId="782147940" sldId="270"/>
            <ac:spMk id="3079" creationId="{5402222E-F041-43A0-81BC-1B3F2EF765E5}"/>
          </ac:spMkLst>
        </pc:spChg>
        <pc:spChg chg="add del">
          <ac:chgData name="Zuzana Kříhová" userId="7d41808c-390e-40c2-bd93-53b0af250f83" providerId="ADAL" clId="{8A73C8EF-4FBD-427E-B7D6-34F71D60BEFD}" dt="2026-04-09T03:38:10.665" v="358" actId="26606"/>
          <ac:spMkLst>
            <pc:docMk/>
            <pc:sldMk cId="782147940" sldId="270"/>
            <ac:spMk id="3081" creationId="{B80D28A2-8EA4-4EF0-9056-3BDAA7290FDA}"/>
          </ac:spMkLst>
        </pc:spChg>
        <pc:spChg chg="add del">
          <ac:chgData name="Zuzana Kříhová" userId="7d41808c-390e-40c2-bd93-53b0af250f83" providerId="ADAL" clId="{8A73C8EF-4FBD-427E-B7D6-34F71D60BEFD}" dt="2026-04-09T03:38:15.150" v="360" actId="26606"/>
          <ac:spMkLst>
            <pc:docMk/>
            <pc:sldMk cId="782147940" sldId="270"/>
            <ac:spMk id="3083" creationId="{E1CE536E-134A-4A35-900B-30F927D5B525}"/>
          </ac:spMkLst>
        </pc:spChg>
        <pc:spChg chg="add del">
          <ac:chgData name="Zuzana Kříhová" userId="7d41808c-390e-40c2-bd93-53b0af250f83" providerId="ADAL" clId="{8A73C8EF-4FBD-427E-B7D6-34F71D60BEFD}" dt="2026-04-09T03:38:15.150" v="360" actId="26606"/>
          <ac:spMkLst>
            <pc:docMk/>
            <pc:sldMk cId="782147940" sldId="270"/>
            <ac:spMk id="3084" creationId="{FA0382D1-1594-4E3D-842E-04E1E5E7578B}"/>
          </ac:spMkLst>
        </pc:spChg>
        <pc:picChg chg="add del mod ord">
          <ac:chgData name="Zuzana Kříhová" userId="7d41808c-390e-40c2-bd93-53b0af250f83" providerId="ADAL" clId="{8A73C8EF-4FBD-427E-B7D6-34F71D60BEFD}" dt="2026-04-09T03:39:19.759" v="369" actId="14100"/>
          <ac:picMkLst>
            <pc:docMk/>
            <pc:sldMk cId="782147940" sldId="270"/>
            <ac:picMk id="3074" creationId="{E4F1DCD3-6044-8FC6-C91A-36A96D32B36E}"/>
          </ac:picMkLst>
        </pc:picChg>
      </pc:sldChg>
      <pc:sldChg chg="addSp delSp modSp new del">
        <pc:chgData name="Zuzana Kříhová" userId="7d41808c-390e-40c2-bd93-53b0af250f83" providerId="ADAL" clId="{8A73C8EF-4FBD-427E-B7D6-34F71D60BEFD}" dt="2026-04-09T05:49:35.561" v="1210" actId="47"/>
        <pc:sldMkLst>
          <pc:docMk/>
          <pc:sldMk cId="445543883" sldId="271"/>
        </pc:sldMkLst>
        <pc:spChg chg="del">
          <ac:chgData name="Zuzana Kříhová" userId="7d41808c-390e-40c2-bd93-53b0af250f83" providerId="ADAL" clId="{8A73C8EF-4FBD-427E-B7D6-34F71D60BEFD}" dt="2026-04-09T04:40:22.823" v="755"/>
          <ac:spMkLst>
            <pc:docMk/>
            <pc:sldMk cId="445543883" sldId="271"/>
            <ac:spMk id="3" creationId="{3D79EE1B-B806-9438-EF94-572283DA4B49}"/>
          </ac:spMkLst>
        </pc:spChg>
        <pc:picChg chg="add mod">
          <ac:chgData name="Zuzana Kříhová" userId="7d41808c-390e-40c2-bd93-53b0af250f83" providerId="ADAL" clId="{8A73C8EF-4FBD-427E-B7D6-34F71D60BEFD}" dt="2026-04-09T04:40:22.823" v="755"/>
          <ac:picMkLst>
            <pc:docMk/>
            <pc:sldMk cId="445543883" sldId="271"/>
            <ac:picMk id="4" creationId="{55F34639-F30B-6226-3B8C-A4149853330C}"/>
          </ac:picMkLst>
        </pc:picChg>
      </pc:sldChg>
      <pc:sldChg chg="modSp new mod">
        <pc:chgData name="Zuzana Kříhová" userId="7d41808c-390e-40c2-bd93-53b0af250f83" providerId="ADAL" clId="{8A73C8EF-4FBD-427E-B7D6-34F71D60BEFD}" dt="2026-04-09T05:09:12.897" v="940" actId="255"/>
        <pc:sldMkLst>
          <pc:docMk/>
          <pc:sldMk cId="3729804682" sldId="272"/>
        </pc:sldMkLst>
        <pc:spChg chg="mod">
          <ac:chgData name="Zuzana Kříhová" userId="7d41808c-390e-40c2-bd93-53b0af250f83" providerId="ADAL" clId="{8A73C8EF-4FBD-427E-B7D6-34F71D60BEFD}" dt="2026-04-09T05:04:23.017" v="842" actId="20577"/>
          <ac:spMkLst>
            <pc:docMk/>
            <pc:sldMk cId="3729804682" sldId="272"/>
            <ac:spMk id="2" creationId="{E93333C7-E098-C33A-CF08-82627D6DD71E}"/>
          </ac:spMkLst>
        </pc:spChg>
        <pc:spChg chg="mod">
          <ac:chgData name="Zuzana Kříhová" userId="7d41808c-390e-40c2-bd93-53b0af250f83" providerId="ADAL" clId="{8A73C8EF-4FBD-427E-B7D6-34F71D60BEFD}" dt="2026-04-09T05:09:12.897" v="940" actId="255"/>
          <ac:spMkLst>
            <pc:docMk/>
            <pc:sldMk cId="3729804682" sldId="272"/>
            <ac:spMk id="3" creationId="{26FF43C1-9E54-800B-AD3B-1906D5171AD1}"/>
          </ac:spMkLst>
        </pc:spChg>
      </pc:sldChg>
      <pc:sldChg chg="modSp new mod">
        <pc:chgData name="Zuzana Kříhová" userId="7d41808c-390e-40c2-bd93-53b0af250f83" providerId="ADAL" clId="{8A73C8EF-4FBD-427E-B7D6-34F71D60BEFD}" dt="2026-04-09T05:10:37.080" v="977" actId="20577"/>
        <pc:sldMkLst>
          <pc:docMk/>
          <pc:sldMk cId="3933246894" sldId="273"/>
        </pc:sldMkLst>
        <pc:spChg chg="mod">
          <ac:chgData name="Zuzana Kříhová" userId="7d41808c-390e-40c2-bd93-53b0af250f83" providerId="ADAL" clId="{8A73C8EF-4FBD-427E-B7D6-34F71D60BEFD}" dt="2026-04-09T05:10:09.314" v="953" actId="20577"/>
          <ac:spMkLst>
            <pc:docMk/>
            <pc:sldMk cId="3933246894" sldId="273"/>
            <ac:spMk id="2" creationId="{BDE269F5-F93B-8701-27B2-01DD7049C824}"/>
          </ac:spMkLst>
        </pc:spChg>
        <pc:spChg chg="mod">
          <ac:chgData name="Zuzana Kříhová" userId="7d41808c-390e-40c2-bd93-53b0af250f83" providerId="ADAL" clId="{8A73C8EF-4FBD-427E-B7D6-34F71D60BEFD}" dt="2026-04-09T05:10:37.080" v="977" actId="20577"/>
          <ac:spMkLst>
            <pc:docMk/>
            <pc:sldMk cId="3933246894" sldId="273"/>
            <ac:spMk id="3" creationId="{F33E39A8-6C94-A80B-03C9-51C6ADE2688A}"/>
          </ac:spMkLst>
        </pc:spChg>
      </pc:sldChg>
      <pc:sldChg chg="modSp new mod">
        <pc:chgData name="Zuzana Kříhová" userId="7d41808c-390e-40c2-bd93-53b0af250f83" providerId="ADAL" clId="{8A73C8EF-4FBD-427E-B7D6-34F71D60BEFD}" dt="2026-04-09T05:23:26.548" v="1072"/>
        <pc:sldMkLst>
          <pc:docMk/>
          <pc:sldMk cId="3191483734" sldId="274"/>
        </pc:sldMkLst>
        <pc:spChg chg="mod">
          <ac:chgData name="Zuzana Kříhová" userId="7d41808c-390e-40c2-bd93-53b0af250f83" providerId="ADAL" clId="{8A73C8EF-4FBD-427E-B7D6-34F71D60BEFD}" dt="2026-04-09T05:18:58.985" v="981" actId="14100"/>
          <ac:spMkLst>
            <pc:docMk/>
            <pc:sldMk cId="3191483734" sldId="274"/>
            <ac:spMk id="2" creationId="{721CCA89-7988-C236-D512-48EE461C2BA4}"/>
          </ac:spMkLst>
        </pc:spChg>
        <pc:spChg chg="mod">
          <ac:chgData name="Zuzana Kříhová" userId="7d41808c-390e-40c2-bd93-53b0af250f83" providerId="ADAL" clId="{8A73C8EF-4FBD-427E-B7D6-34F71D60BEFD}" dt="2026-04-09T05:23:26.548" v="1072"/>
          <ac:spMkLst>
            <pc:docMk/>
            <pc:sldMk cId="3191483734" sldId="274"/>
            <ac:spMk id="3" creationId="{7D8D5AC9-508F-CBEA-83D5-B1F49B38B0E1}"/>
          </ac:spMkLst>
        </pc:spChg>
      </pc:sldChg>
      <pc:sldChg chg="modSp new mod">
        <pc:chgData name="Zuzana Kříhová" userId="7d41808c-390e-40c2-bd93-53b0af250f83" providerId="ADAL" clId="{8A73C8EF-4FBD-427E-B7D6-34F71D60BEFD}" dt="2026-04-09T05:48:46.176" v="1176" actId="20577"/>
        <pc:sldMkLst>
          <pc:docMk/>
          <pc:sldMk cId="109402460" sldId="275"/>
        </pc:sldMkLst>
        <pc:spChg chg="mod">
          <ac:chgData name="Zuzana Kříhová" userId="7d41808c-390e-40c2-bd93-53b0af250f83" providerId="ADAL" clId="{8A73C8EF-4FBD-427E-B7D6-34F71D60BEFD}" dt="2026-04-09T05:47:57.638" v="1162" actId="20577"/>
          <ac:spMkLst>
            <pc:docMk/>
            <pc:sldMk cId="109402460" sldId="275"/>
            <ac:spMk id="2" creationId="{EB30C096-C3AC-D793-E040-12677FFBBC52}"/>
          </ac:spMkLst>
        </pc:spChg>
        <pc:spChg chg="mod">
          <ac:chgData name="Zuzana Kříhová" userId="7d41808c-390e-40c2-bd93-53b0af250f83" providerId="ADAL" clId="{8A73C8EF-4FBD-427E-B7D6-34F71D60BEFD}" dt="2026-04-09T05:48:46.176" v="1176" actId="20577"/>
          <ac:spMkLst>
            <pc:docMk/>
            <pc:sldMk cId="109402460" sldId="275"/>
            <ac:spMk id="3" creationId="{6890A531-AF2D-87FB-697F-1DD7F6D1792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4OfkqG4Hw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AD8A52-2B71-4BF7-A1FA-C56B44935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504620"/>
          </a:xfrm>
        </p:spPr>
        <p:txBody>
          <a:bodyPr>
            <a:normAutofit fontScale="90000"/>
          </a:bodyPr>
          <a:lstStyle/>
          <a:p>
            <a:r>
              <a:rPr lang="cs-CZ" sz="9600" b="1" dirty="0" err="1">
                <a:latin typeface="Times New Roman" panose="02020603050405020304" pitchFamily="18" charset="0"/>
              </a:rPr>
              <a:t>Sádeq</a:t>
            </a:r>
            <a:r>
              <a:rPr lang="cs-CZ" sz="9600" b="1" dirty="0">
                <a:latin typeface="Times New Roman" panose="02020603050405020304" pitchFamily="18" charset="0"/>
              </a:rPr>
              <a:t> </a:t>
            </a:r>
            <a:r>
              <a:rPr lang="cs-CZ" sz="9600" b="1" dirty="0" err="1">
                <a:latin typeface="Times New Roman" panose="02020603050405020304" pitchFamily="18" charset="0"/>
              </a:rPr>
              <a:t>Hedájat</a:t>
            </a:r>
            <a:r>
              <a:rPr lang="cs-CZ" sz="9600" b="1" dirty="0">
                <a:latin typeface="Times New Roman" panose="02020603050405020304" pitchFamily="18" charset="0"/>
              </a:rPr>
              <a:t> </a:t>
            </a:r>
            <a:r>
              <a:rPr lang="cs-CZ" sz="8000" b="1" dirty="0">
                <a:latin typeface="Times New Roman" panose="02020603050405020304" pitchFamily="18" charset="0"/>
              </a:rPr>
              <a:t>(</a:t>
            </a:r>
            <a:r>
              <a:rPr lang="fa-IR" sz="8000" dirty="0">
                <a:latin typeface="Arial" panose="020B0604020202020204" pitchFamily="34" charset="0"/>
              </a:rPr>
              <a:t>صادق هدایت (</a:t>
            </a:r>
            <a:r>
              <a:rPr lang="fa-IR" sz="8000" dirty="0">
                <a:latin typeface="Calibri" panose="020F0502020204030204" pitchFamily="34" charset="0"/>
              </a:rPr>
              <a:t>1903 - 1951 </a:t>
            </a:r>
            <a:endParaRPr lang="cs-CZ" sz="8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B73300-D216-4234-B43F-F6DF19E00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157" y="5572664"/>
            <a:ext cx="5877385" cy="841803"/>
          </a:xfrm>
        </p:spPr>
        <p:txBody>
          <a:bodyPr>
            <a:normAutofit/>
          </a:bodyPr>
          <a:lstStyle/>
          <a:p>
            <a:endParaRPr lang="cs-CZ">
              <a:solidFill>
                <a:schemeClr val="bg2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37C57FDA-417B-4CFD-A7AE-9E0267CFC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269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8257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یرنگستان - کتاب هایی که می خوانیم">
            <a:extLst>
              <a:ext uri="{FF2B5EF4-FFF2-40B4-BE49-F238E27FC236}">
                <a16:creationId xmlns:a16="http://schemas.microsoft.com/office/drawing/2014/main" id="{F84E7522-0430-47C5-8707-F83B89B98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56"/>
          <a:stretch/>
        </p:blipFill>
        <p:spPr bwMode="auto">
          <a:xfrm>
            <a:off x="8920480" y="10"/>
            <a:ext cx="3271520" cy="462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27100F-9FD5-44E8-A69C-42B1E00D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680" y="382385"/>
            <a:ext cx="5785268" cy="308495"/>
          </a:xfrm>
        </p:spPr>
        <p:txBody>
          <a:bodyPr>
            <a:noAutofit/>
          </a:bodyPr>
          <a:lstStyle/>
          <a:p>
            <a:r>
              <a:rPr lang="cs-CZ" sz="2400" dirty="0"/>
              <a:t>HEDÁJAT A FOLKLORISTIKA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D351A6-D73E-4E73-A022-3E768B8C5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073265"/>
            <a:ext cx="7972549" cy="5632335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cs-CZ" b="1" dirty="0"/>
              <a:t>zájem o folklor, tradice a předislámský Írán</a:t>
            </a:r>
            <a:br>
              <a:rPr lang="cs-CZ" dirty="0"/>
            </a:br>
            <a:r>
              <a:rPr lang="cs-CZ" dirty="0"/>
              <a:t>→ snaha zachytit „mizící“ kulturu v době modernity</a:t>
            </a:r>
            <a:br>
              <a:rPr lang="cs-CZ" dirty="0"/>
            </a:br>
            <a:r>
              <a:rPr lang="cs-CZ" dirty="0"/>
              <a:t>→ někdy až </a:t>
            </a:r>
            <a:r>
              <a:rPr lang="cs-CZ" b="1" dirty="0"/>
              <a:t>nacionalistický akcent na minulost</a:t>
            </a:r>
            <a:endParaRPr lang="cs-CZ" b="0" i="0" dirty="0">
              <a:effectLst/>
            </a:endParaRPr>
          </a:p>
          <a:p>
            <a:pPr fontAlgn="base">
              <a:lnSpc>
                <a:spcPct val="100000"/>
              </a:lnSpc>
            </a:pPr>
            <a:r>
              <a:rPr lang="cs-CZ" b="1" i="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Ousáne</a:t>
            </a:r>
            <a:r>
              <a:rPr lang="cs-CZ" b="1" i="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 </a:t>
            </a:r>
            <a:r>
              <a:rPr lang="fa-IR" b="1" i="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اوسانه</a:t>
            </a:r>
            <a:r>
              <a:rPr lang="fa-IR" b="1" i="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cs-CZ" dirty="0">
                <a:highlight>
                  <a:srgbClr val="FFFF00"/>
                </a:highlight>
                <a:latin typeface="Times New Roman" panose="02020603050405020304" pitchFamily="18" charset="0"/>
              </a:rPr>
              <a:t>   </a:t>
            </a:r>
            <a:r>
              <a:rPr lang="cs-CZ" b="1" i="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1932 </a:t>
            </a:r>
            <a:r>
              <a:rPr lang="ar-OM" dirty="0"/>
              <a:t>→ </a:t>
            </a:r>
            <a:r>
              <a:rPr lang="cs-CZ" dirty="0"/>
              <a:t>sbírka lidové poezie, přísloví a vyprávění</a:t>
            </a:r>
            <a:br>
              <a:rPr lang="cs-CZ" dirty="0"/>
            </a:br>
            <a:r>
              <a:rPr lang="cs-CZ" dirty="0"/>
              <a:t>→ dětské písně • ukolébavky • hry • lidové texty</a:t>
            </a:r>
            <a:br>
              <a:rPr lang="cs-CZ" dirty="0"/>
            </a:br>
            <a:r>
              <a:rPr lang="cs-CZ" dirty="0"/>
              <a:t>→ </a:t>
            </a:r>
            <a:r>
              <a:rPr lang="cs-CZ" b="1" dirty="0"/>
              <a:t>první systematický pokus o sběr folkloru</a:t>
            </a:r>
            <a:endParaRPr lang="cs-CZ" b="0" i="0" dirty="0">
              <a:effectLst/>
              <a:latin typeface="Cambria" panose="020405030504060302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1" i="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Najrangistán</a:t>
            </a:r>
            <a:r>
              <a:rPr lang="cs-CZ" b="1" i="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 </a:t>
            </a:r>
            <a:r>
              <a:rPr lang="fa-IR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نیرنگستان - 1934</a:t>
            </a:r>
            <a:r>
              <a:rPr lang="fa-IR" b="0" i="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endParaRPr lang="fa-IR" b="0" i="0" dirty="0">
              <a:effectLst/>
              <a:highlight>
                <a:srgbClr val="FFFF00"/>
              </a:highlight>
              <a:latin typeface="Cambria" panose="020405030504060302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o</a:t>
            </a:r>
            <a:r>
              <a:rPr lang="cs-CZ" b="0" i="0" dirty="0">
                <a:effectLst/>
                <a:latin typeface="Calibri" panose="020F0502020204030204" pitchFamily="34" charset="0"/>
              </a:rPr>
              <a:t>rálně tradované příběhy, bajky o zvířatech, ukolébavky, písně, rituály, pověry </a:t>
            </a:r>
          </a:p>
          <a:p>
            <a:r>
              <a:rPr lang="cs-CZ" b="1" dirty="0"/>
              <a:t>metoda a přístup </a:t>
            </a:r>
            <a:r>
              <a:rPr lang="cs-CZ" dirty="0"/>
              <a:t>→ důraz na orální kulturu (písně, bajky, příběhy)</a:t>
            </a:r>
            <a:br>
              <a:rPr lang="cs-CZ" dirty="0"/>
            </a:br>
            <a:r>
              <a:rPr lang="cs-CZ" dirty="0"/>
              <a:t>→ práce v rozhlase → sběr materiálu od lidí</a:t>
            </a:r>
            <a:br>
              <a:rPr lang="cs-CZ" dirty="0"/>
            </a:br>
            <a:r>
              <a:rPr lang="cs-CZ" dirty="0"/>
              <a:t>→ zájem o buddhismus → predestinace, převtělování</a:t>
            </a:r>
          </a:p>
          <a:p>
            <a:pPr marL="0" indent="0" rtl="0" fontAlgn="base">
              <a:lnSpc>
                <a:spcPct val="100000"/>
              </a:lnSpc>
              <a:buNone/>
            </a:pPr>
            <a:endParaRPr lang="cs-CZ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757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333C7-E098-C33A-CF08-82627D6D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/>
          </a:bodyPr>
          <a:lstStyle/>
          <a:p>
            <a:r>
              <a:rPr lang="cs-CZ" sz="2400" dirty="0"/>
              <a:t>HEDÁJAT: KRITIKA AKADEMIE věd A „NÁVRAT K MINULOSTI“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FF43C1-9E54-800B-AD3B-1906D5171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97280"/>
            <a:ext cx="10178322" cy="5537199"/>
          </a:xfrm>
        </p:spPr>
        <p:txBody>
          <a:bodyPr>
            <a:normAutofit/>
          </a:bodyPr>
          <a:lstStyle/>
          <a:p>
            <a:r>
              <a:rPr lang="cs-CZ" b="1" dirty="0"/>
              <a:t>kritika </a:t>
            </a:r>
            <a:r>
              <a:rPr lang="cs-CZ" b="1" dirty="0" err="1"/>
              <a:t>Farhangestánu</a:t>
            </a:r>
            <a:r>
              <a:rPr lang="cs-CZ" b="1" dirty="0"/>
              <a:t> </a:t>
            </a:r>
            <a:r>
              <a:rPr lang="ar-OM" b="1" dirty="0"/>
              <a:t>فرهنگستان)</a:t>
            </a:r>
            <a:r>
              <a:rPr lang="cs-CZ" b="1" dirty="0"/>
              <a:t> – </a:t>
            </a:r>
            <a:r>
              <a:rPr lang="cs-CZ" b="1" dirty="0" err="1"/>
              <a:t>Akademi</a:t>
            </a:r>
            <a:r>
              <a:rPr lang="cs-CZ" b="1" dirty="0"/>
              <a:t> věd</a:t>
            </a:r>
            <a:br>
              <a:rPr lang="ar-OM" dirty="0"/>
            </a:br>
            <a:r>
              <a:rPr lang="ar-OM" dirty="0"/>
              <a:t>→ </a:t>
            </a:r>
            <a:r>
              <a:rPr lang="cs-CZ" dirty="0"/>
              <a:t>útok na </a:t>
            </a:r>
            <a:r>
              <a:rPr lang="cs-CZ" b="1" dirty="0"/>
              <a:t>konzervativní jazykovou politiku napojenou na režim</a:t>
            </a:r>
            <a:br>
              <a:rPr lang="cs-CZ" dirty="0"/>
            </a:br>
            <a:r>
              <a:rPr lang="cs-CZ" dirty="0"/>
              <a:t>→ odmítá umělou, „shora tvořenou“ kulturu</a:t>
            </a:r>
          </a:p>
          <a:p>
            <a:r>
              <a:rPr lang="ar-OM" b="1" dirty="0"/>
              <a:t>میهن‌پرست (1945)</a:t>
            </a:r>
            <a:r>
              <a:rPr lang="cs-CZ" b="1" dirty="0"/>
              <a:t> </a:t>
            </a:r>
            <a:r>
              <a:rPr lang="cs-CZ" b="1" dirty="0" err="1"/>
              <a:t>Míhánparast</a:t>
            </a:r>
            <a:r>
              <a:rPr lang="cs-CZ" b="1" dirty="0"/>
              <a:t> - Patriot</a:t>
            </a:r>
            <a:br>
              <a:rPr lang="ar-OM" dirty="0"/>
            </a:br>
            <a:r>
              <a:rPr lang="ar-OM" dirty="0"/>
              <a:t>→ </a:t>
            </a:r>
            <a:r>
              <a:rPr lang="cs-CZ" dirty="0"/>
              <a:t>satira na povrchní</a:t>
            </a:r>
            <a:r>
              <a:rPr lang="cs-CZ" b="1" dirty="0"/>
              <a:t> patriotismus a oportunismus</a:t>
            </a:r>
            <a:br>
              <a:rPr lang="cs-CZ" dirty="0"/>
            </a:br>
            <a:r>
              <a:rPr lang="cs-CZ" dirty="0"/>
              <a:t>→ kritika ideologického jazyka</a:t>
            </a:r>
          </a:p>
          <a:p>
            <a:r>
              <a:rPr lang="ar-OM" b="1" dirty="0"/>
              <a:t>فرهنگ فرهنگستان</a:t>
            </a:r>
            <a:r>
              <a:rPr lang="cs-CZ" b="1" dirty="0"/>
              <a:t> </a:t>
            </a:r>
            <a:br>
              <a:rPr lang="ar-OM" dirty="0"/>
            </a:br>
            <a:r>
              <a:rPr lang="ar-OM" dirty="0"/>
              <a:t>→ </a:t>
            </a:r>
            <a:r>
              <a:rPr lang="cs-CZ" dirty="0"/>
              <a:t>parodie akademických termínů</a:t>
            </a:r>
            <a:br>
              <a:rPr lang="cs-CZ" dirty="0"/>
            </a:br>
            <a:r>
              <a:rPr lang="cs-CZ" dirty="0"/>
              <a:t>→ odhalení </a:t>
            </a:r>
            <a:r>
              <a:rPr lang="cs-CZ" b="1" dirty="0"/>
              <a:t>absurdity jazykového inženýrství</a:t>
            </a:r>
          </a:p>
          <a:p>
            <a:pPr marL="0" indent="0">
              <a:buNone/>
            </a:pPr>
            <a:r>
              <a:rPr lang="cs-CZ" b="1" dirty="0"/>
              <a:t>Historické práce</a:t>
            </a:r>
            <a:endParaRPr lang="cs-CZ" sz="2400" dirty="0"/>
          </a:p>
          <a:p>
            <a:r>
              <a:rPr lang="ar-OM" sz="2400" b="1" dirty="0"/>
              <a:t>پروین، دختر ساسان (1930)</a:t>
            </a:r>
            <a:r>
              <a:rPr lang="cs-CZ" sz="2400" b="1" dirty="0"/>
              <a:t> </a:t>
            </a:r>
            <a:r>
              <a:rPr lang="ar-OM" sz="2400" dirty="0"/>
              <a:t> </a:t>
            </a:r>
            <a:r>
              <a:rPr lang="cs-CZ" sz="2400" dirty="0" err="1"/>
              <a:t>sásánovská</a:t>
            </a:r>
            <a:r>
              <a:rPr lang="cs-CZ" sz="2400" dirty="0"/>
              <a:t> minulost jako ideální model</a:t>
            </a:r>
          </a:p>
          <a:p>
            <a:r>
              <a:rPr lang="cs-CZ" sz="2400" b="1" dirty="0"/>
              <a:t> </a:t>
            </a:r>
            <a:r>
              <a:rPr lang="ar-OM" sz="2400" b="1" dirty="0"/>
              <a:t>اصفهان نصف جهان</a:t>
            </a:r>
            <a:r>
              <a:rPr lang="cs-CZ" sz="2400" b="1" dirty="0"/>
              <a:t>     </a:t>
            </a:r>
            <a:r>
              <a:rPr lang="cs-CZ" sz="2400" dirty="0"/>
              <a:t>nostalgie po „zlatém věku“ Íránu</a:t>
            </a:r>
          </a:p>
          <a:p>
            <a:r>
              <a:rPr lang="cs-CZ" sz="2400" b="1" dirty="0"/>
              <a:t>  </a:t>
            </a:r>
            <a:r>
              <a:rPr lang="ar-OM" sz="2400" b="1" dirty="0"/>
              <a:t>آتش‌پرست</a:t>
            </a:r>
            <a:r>
              <a:rPr lang="ar-OM" sz="2400" dirty="0"/>
              <a:t> </a:t>
            </a:r>
            <a:r>
              <a:rPr lang="cs-CZ" sz="2400" dirty="0"/>
              <a:t>   obdiv k </a:t>
            </a:r>
            <a:r>
              <a:rPr lang="cs-CZ" sz="2400" dirty="0" err="1"/>
              <a:t>zoroastriánským</a:t>
            </a:r>
            <a:r>
              <a:rPr lang="cs-CZ" sz="2400" dirty="0"/>
              <a:t> rituálům  </a:t>
            </a:r>
            <a:r>
              <a:rPr lang="cs-CZ" sz="2400" b="1" dirty="0"/>
              <a:t>čtení ukázka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980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269F5-F93B-8701-27B2-01DD7049C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Átašparast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3E39A8-6C94-A80B-03C9-51C6ADE26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Eugène</a:t>
            </a:r>
            <a:r>
              <a:rPr lang="cs-CZ" b="1" dirty="0"/>
              <a:t> </a:t>
            </a:r>
            <a:r>
              <a:rPr lang="cs-CZ" b="1" dirty="0" err="1"/>
              <a:t>Flandin</a:t>
            </a:r>
            <a:r>
              <a:rPr lang="cs-CZ" dirty="0"/>
              <a:t> (1809–1889), fr. malíř, cestovatel a archeologický dokumentátor. Ve 40. letech 19. století působil v Persii, kde kreslil a popisoval památky jako Persepolis či </a:t>
            </a:r>
            <a:r>
              <a:rPr lang="cs-CZ" dirty="0" err="1"/>
              <a:t>Naqš</a:t>
            </a:r>
            <a:r>
              <a:rPr lang="cs-CZ" dirty="0"/>
              <a:t>-e </a:t>
            </a:r>
            <a:r>
              <a:rPr lang="cs-CZ" dirty="0" err="1"/>
              <a:t>Rostam</a:t>
            </a:r>
            <a:r>
              <a:rPr lang="cs-CZ" dirty="0"/>
              <a:t>. Jeho práce patří k prvním systematickým vizuálním dokumentacím starověkého Íránu.</a:t>
            </a:r>
          </a:p>
          <a:p>
            <a:r>
              <a:rPr lang="cs-CZ" dirty="0" err="1"/>
              <a:t>Coste</a:t>
            </a:r>
            <a:r>
              <a:rPr lang="cs-CZ" dirty="0"/>
              <a:t> (v textu „</a:t>
            </a:r>
            <a:r>
              <a:rPr lang="cs-CZ" dirty="0" err="1"/>
              <a:t>Kest</a:t>
            </a:r>
            <a:r>
              <a:rPr lang="cs-CZ" dirty="0"/>
              <a:t>“) – </a:t>
            </a:r>
            <a:r>
              <a:rPr lang="cs-CZ" b="1" dirty="0"/>
              <a:t>Pascal </a:t>
            </a:r>
            <a:r>
              <a:rPr lang="cs-CZ" b="1" dirty="0" err="1"/>
              <a:t>Coste</a:t>
            </a:r>
            <a:r>
              <a:rPr lang="cs-CZ" dirty="0"/>
              <a:t> (1787–1879), architekt a </a:t>
            </a:r>
            <a:r>
              <a:rPr lang="cs-CZ" dirty="0" err="1"/>
              <a:t>Flandinův</a:t>
            </a:r>
            <a:r>
              <a:rPr lang="cs-CZ" dirty="0"/>
              <a:t> spolupracovník. Společně podnikli expedici do Persie (1839–1841) a publikovali monumentální dílo o perských památkách.</a:t>
            </a:r>
          </a:p>
          <a:p>
            <a:r>
              <a:rPr lang="cs-CZ" b="1" dirty="0" err="1"/>
              <a:t>Voyage</a:t>
            </a:r>
            <a:r>
              <a:rPr lang="cs-CZ" b="1" dirty="0"/>
              <a:t> en </a:t>
            </a:r>
            <a:r>
              <a:rPr lang="cs-CZ" b="1" dirty="0" err="1"/>
              <a:t>Perse</a:t>
            </a:r>
            <a:r>
              <a:rPr lang="cs-CZ" b="1" dirty="0"/>
              <a:t> (Cesta do Persie)</a:t>
            </a:r>
            <a:endParaRPr lang="cs-CZ" dirty="0"/>
          </a:p>
          <a:p>
            <a:pPr lvl="0"/>
            <a:r>
              <a:rPr lang="cs-CZ" dirty="0"/>
              <a:t>vzniklo po expedici 1839–1841 </a:t>
            </a:r>
          </a:p>
          <a:p>
            <a:pPr lvl="0"/>
            <a:r>
              <a:rPr lang="cs-CZ" dirty="0"/>
              <a:t>spoluautor: Pascal </a:t>
            </a:r>
            <a:r>
              <a:rPr lang="cs-CZ" dirty="0" err="1"/>
              <a:t>Coste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324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CCA89-7988-C236-D512-48EE461C2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/>
          </a:bodyPr>
          <a:lstStyle/>
          <a:p>
            <a:r>
              <a:rPr lang="cs-CZ" sz="2400" dirty="0"/>
              <a:t>BÚF-E KÚR </a:t>
            </a:r>
            <a:r>
              <a:rPr lang="ar-OM" sz="2400" dirty="0"/>
              <a:t>بوف کور – </a:t>
            </a:r>
            <a:r>
              <a:rPr lang="cs-CZ" sz="2400" dirty="0"/>
              <a:t>FORMA A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8D5AC9-508F-CBEA-83D5-B1F49B38B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07440"/>
            <a:ext cx="10178322" cy="527303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1937 Bombaj → 40. léta Írán (cenzura)</a:t>
            </a:r>
            <a:br>
              <a:rPr lang="cs-CZ" dirty="0"/>
            </a:br>
            <a:r>
              <a:rPr lang="cs-CZ" dirty="0"/>
              <a:t>vydáno mimo Írán, doma až později</a:t>
            </a:r>
          </a:p>
          <a:p>
            <a:r>
              <a:rPr lang="cs-CZ" b="1" dirty="0"/>
              <a:t>„fikce nevědomí“ + historická fantazie </a:t>
            </a:r>
            <a:r>
              <a:rPr lang="cs-CZ" dirty="0"/>
              <a:t>→ rozklad reality, fragmentizace, vnitřní svět</a:t>
            </a:r>
          </a:p>
          <a:p>
            <a:r>
              <a:rPr lang="cs-CZ" b="1" dirty="0" err="1"/>
              <a:t>ich</a:t>
            </a:r>
            <a:r>
              <a:rPr lang="cs-CZ" b="1" dirty="0"/>
              <a:t>-forma = průlom </a:t>
            </a:r>
            <a:r>
              <a:rPr lang="cs-CZ" dirty="0"/>
              <a:t>→ porušení kulturní normy neodhalovat „já“</a:t>
            </a:r>
          </a:p>
          <a:p>
            <a:r>
              <a:rPr lang="cs-CZ" b="1" dirty="0" err="1"/>
              <a:t>darúní</a:t>
            </a:r>
            <a:r>
              <a:rPr lang="cs-CZ" b="1" dirty="0"/>
              <a:t> × </a:t>
            </a:r>
            <a:r>
              <a:rPr lang="cs-CZ" b="1" dirty="0" err="1"/>
              <a:t>bírúní</a:t>
            </a:r>
            <a:r>
              <a:rPr lang="cs-CZ" b="1" dirty="0"/>
              <a:t> </a:t>
            </a:r>
            <a:r>
              <a:rPr lang="cs-CZ" dirty="0"/>
              <a:t>→ napětí mezi soukromým a veřejným</a:t>
            </a:r>
          </a:p>
          <a:p>
            <a:r>
              <a:rPr lang="ar-OM" b="1" dirty="0"/>
              <a:t>ظاهری × باطنی</a:t>
            </a:r>
            <a:r>
              <a:rPr lang="cs-CZ" b="1" dirty="0"/>
              <a:t>  </a:t>
            </a:r>
            <a:r>
              <a:rPr lang="ar-OM" dirty="0"/>
              <a:t> </a:t>
            </a:r>
            <a:r>
              <a:rPr lang="cs-CZ" dirty="0"/>
              <a:t>vnější × vnitřní (intimita tabu)</a:t>
            </a:r>
          </a:p>
          <a:p>
            <a:r>
              <a:rPr lang="cs-CZ" b="1" dirty="0"/>
              <a:t>reakce: šok a skandál </a:t>
            </a:r>
            <a:r>
              <a:rPr lang="cs-CZ" dirty="0"/>
              <a:t>→ morbidita + nová narativní forma</a:t>
            </a:r>
          </a:p>
          <a:p>
            <a:pPr marL="0" indent="0">
              <a:buNone/>
            </a:pPr>
            <a:r>
              <a:rPr lang="cs-CZ" b="1" dirty="0"/>
              <a:t>TÉMATA A VÝZNAM</a:t>
            </a:r>
          </a:p>
          <a:p>
            <a:r>
              <a:rPr lang="cs-CZ" b="1" dirty="0"/>
              <a:t>odcizení + vnitřní exil </a:t>
            </a:r>
            <a:r>
              <a:rPr lang="cs-CZ" dirty="0"/>
              <a:t>→ člověk mimo společnost, „bezdomovec ve světě“</a:t>
            </a:r>
          </a:p>
          <a:p>
            <a:r>
              <a:rPr lang="cs-CZ" b="1" dirty="0"/>
              <a:t>proud vědomí + vnitřní monolog </a:t>
            </a:r>
            <a:r>
              <a:rPr lang="cs-CZ" dirty="0"/>
              <a:t>→ radikální odhalení psychiky</a:t>
            </a:r>
          </a:p>
          <a:p>
            <a:r>
              <a:rPr lang="cs-CZ" b="1" dirty="0" err="1"/>
              <a:t>radžále-há</a:t>
            </a:r>
            <a:r>
              <a:rPr lang="cs-CZ" b="1" dirty="0"/>
              <a:t> = lůza / stádo </a:t>
            </a:r>
            <a:r>
              <a:rPr lang="cs-CZ" dirty="0"/>
              <a:t>→ pohrdání společností     </a:t>
            </a:r>
            <a:r>
              <a:rPr lang="ar-OM" b="1" dirty="0"/>
              <a:t>رجاله</a:t>
            </a:r>
            <a:r>
              <a:rPr lang="ar-OM" dirty="0"/>
              <a:t> = </a:t>
            </a:r>
            <a:r>
              <a:rPr lang="cs-CZ" dirty="0"/>
              <a:t>lůza, chátra</a:t>
            </a:r>
          </a:p>
          <a:p>
            <a:r>
              <a:rPr lang="cs-CZ" b="1" dirty="0"/>
              <a:t>motiv stínu a proměny </a:t>
            </a:r>
            <a:r>
              <a:rPr lang="cs-CZ" dirty="0"/>
              <a:t>→ rozpad identity, degradace těla</a:t>
            </a:r>
          </a:p>
          <a:p>
            <a:r>
              <a:rPr lang="cs-CZ" b="1" dirty="0"/>
              <a:t>literární kontext 20.–30. let </a:t>
            </a:r>
            <a:r>
              <a:rPr lang="cs-CZ" dirty="0"/>
              <a:t>→ tradice × modernita</a:t>
            </a:r>
          </a:p>
          <a:p>
            <a:r>
              <a:rPr lang="cs-CZ" b="1" dirty="0"/>
              <a:t>dvojí ženská postava </a:t>
            </a:r>
            <a:r>
              <a:rPr lang="cs-CZ" dirty="0"/>
              <a:t>→ odmítnutí mechanického napodobování tradice</a:t>
            </a:r>
          </a:p>
          <a:p>
            <a:r>
              <a:rPr lang="cs-CZ" b="1" dirty="0"/>
              <a:t>význam</a:t>
            </a:r>
            <a:br>
              <a:rPr lang="cs-CZ" dirty="0"/>
            </a:br>
            <a:r>
              <a:rPr lang="cs-CZ" dirty="0"/>
              <a:t>→ hledání nové poetiky prózy</a:t>
            </a:r>
            <a:br>
              <a:rPr lang="cs-CZ" dirty="0"/>
            </a:br>
            <a:r>
              <a:rPr lang="cs-CZ" dirty="0"/>
              <a:t>→ základ moderní perské literatury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48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97D4E0-FC29-4D9D-9169-953E4724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40" y="129031"/>
            <a:ext cx="7290140" cy="1638469"/>
          </a:xfrm>
        </p:spPr>
        <p:txBody>
          <a:bodyPr>
            <a:normAutofit fontScale="90000"/>
          </a:bodyPr>
          <a:lstStyle/>
          <a:p>
            <a:r>
              <a:rPr lang="cs-CZ" b="1" u="sng" dirty="0">
                <a:solidFill>
                  <a:schemeClr val="tx1"/>
                </a:solidFill>
                <a:latin typeface="Calibri" panose="020F0502020204030204" pitchFamily="34" charset="0"/>
              </a:rPr>
              <a:t>1942 - </a:t>
            </a:r>
            <a:r>
              <a:rPr lang="fa-IR" b="1" u="sng" dirty="0">
                <a:solidFill>
                  <a:schemeClr val="tx1"/>
                </a:solidFill>
                <a:latin typeface="Calibri" panose="020F0502020204030204" pitchFamily="34" charset="0"/>
              </a:rPr>
              <a:t>سگ ولگرد</a:t>
            </a:r>
            <a:r>
              <a:rPr lang="cs-CZ" b="1" u="sng" dirty="0">
                <a:solidFill>
                  <a:schemeClr val="tx1"/>
                </a:solidFill>
                <a:latin typeface="Calibri" panose="020F0502020204030204" pitchFamily="34" charset="0"/>
              </a:rPr>
              <a:t>  Zaběhlý pes - </a:t>
            </a:r>
            <a:r>
              <a:rPr lang="cs-CZ" sz="27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8 povídek</a:t>
            </a:r>
            <a:br>
              <a:rPr lang="cs-CZ" b="1" u="sng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DBD58-EA94-4A02-A567-DA29847C9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767500"/>
            <a:ext cx="6306309" cy="4605867"/>
          </a:xfrm>
        </p:spPr>
        <p:txBody>
          <a:bodyPr>
            <a:normAutofit fontScale="92500" lnSpcReduction="20000"/>
          </a:bodyPr>
          <a:lstStyle/>
          <a:p>
            <a:pPr marL="0" indent="0" rtl="0" fontAlgn="base">
              <a:buNone/>
            </a:pPr>
            <a:r>
              <a:rPr lang="cs-CZ" b="1" i="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Hádží</a:t>
            </a: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aqá</a:t>
            </a: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1945 </a:t>
            </a:r>
            <a:r>
              <a:rPr lang="fa-IR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حاجی آقا</a:t>
            </a:r>
            <a:r>
              <a:rPr lang="fa-I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endParaRPr lang="fa-IR" b="0" i="0" dirty="0">
              <a:solidFill>
                <a:schemeClr val="tx1"/>
              </a:solidFill>
              <a:effectLst/>
            </a:endParaRPr>
          </a:p>
          <a:p>
            <a:pPr lvl="0"/>
            <a:r>
              <a:rPr lang="cs-CZ" dirty="0"/>
              <a:t>dlouhá povídka, vyšla nejprve samostatně v časopise</a:t>
            </a:r>
          </a:p>
          <a:p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kritika tehdejší perské společnosti, oportunismus, bezskrupulóznosti.  </a:t>
            </a:r>
            <a:endParaRPr lang="cs-CZ" dirty="0"/>
          </a:p>
          <a:p>
            <a:pPr lvl="0"/>
            <a:r>
              <a:rPr lang="cs-CZ" dirty="0"/>
              <a:t>o lakomém kupci HA </a:t>
            </a:r>
            <a:r>
              <a:rPr lang="cs-CZ" dirty="0" err="1"/>
              <a:t>Torábovi</a:t>
            </a:r>
            <a:r>
              <a:rPr lang="cs-CZ" dirty="0"/>
              <a:t>, jenž se obohacuje na úkor chudých.</a:t>
            </a:r>
          </a:p>
          <a:p>
            <a:pPr lvl="0"/>
            <a:r>
              <a:rPr lang="cs-CZ" dirty="0"/>
              <a:t>Proponent Rezy Šáha a Hitlera, po šáhově abdikaci okamžitě obrací kabát</a:t>
            </a:r>
          </a:p>
          <a:p>
            <a:r>
              <a:rPr lang="cs-CZ" b="1" dirty="0"/>
              <a:t> </a:t>
            </a:r>
            <a:r>
              <a:rPr lang="cs-CZ" dirty="0" err="1"/>
              <a:t>Hádží</a:t>
            </a:r>
            <a:r>
              <a:rPr lang="cs-CZ" dirty="0"/>
              <a:t> </a:t>
            </a:r>
            <a:r>
              <a:rPr lang="cs-CZ" dirty="0" err="1"/>
              <a:t>Áqá</a:t>
            </a:r>
            <a:r>
              <a:rPr lang="cs-CZ" dirty="0"/>
              <a:t> reprezentuje propojení: → </a:t>
            </a:r>
            <a:r>
              <a:rPr lang="cs-CZ" b="1" dirty="0"/>
              <a:t>obchodní kapitál × stát × ideologie</a:t>
            </a:r>
            <a:br>
              <a:rPr lang="cs-CZ" dirty="0"/>
            </a:br>
            <a:r>
              <a:rPr lang="cs-CZ" dirty="0"/>
              <a:t>→ zisk je vždy nadřazen jakékoli hodnotě.</a:t>
            </a:r>
          </a:p>
          <a:p>
            <a:pPr marL="0" indent="0" rtl="0" fontAlgn="base">
              <a:buNone/>
            </a:pP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Dílo kritizuje i jazyk moci a ideologie:→ postava používá „velká slova“ (národ, víra, pořádek), ale jen jako nástroj vlastního prospěchu.</a:t>
            </a:r>
          </a:p>
          <a:p>
            <a:pPr marL="0" indent="0" rtl="0" fontAlgn="base">
              <a:buNone/>
            </a:pPr>
            <a:endParaRPr lang="cs-CZ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2A2A1A2-9DE1-4858-886A-8B8B23876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515390"/>
            <a:ext cx="3656581" cy="582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83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AB8372-2EBC-285A-7A04-2C7462BFB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Perlový kanón </a:t>
            </a:r>
            <a:r>
              <a:rPr lang="ar-OM" b="1" dirty="0"/>
              <a:t>توپ مرواری</a:t>
            </a:r>
            <a:r>
              <a:rPr lang="cs-CZ" b="1" dirty="0"/>
              <a:t> 1947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36E6CA-240D-C967-1F07-B6161AAF9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20800"/>
            <a:ext cx="10178322" cy="5344159"/>
          </a:xfrm>
        </p:spPr>
        <p:txBody>
          <a:bodyPr>
            <a:normAutofit/>
          </a:bodyPr>
          <a:lstStyle/>
          <a:p>
            <a:r>
              <a:rPr lang="cs-CZ" b="1" dirty="0"/>
              <a:t>satira</a:t>
            </a:r>
            <a:r>
              <a:rPr lang="cs-CZ" dirty="0"/>
              <a:t>, publikace dlouho blokována</a:t>
            </a:r>
          </a:p>
          <a:p>
            <a:r>
              <a:rPr lang="cs-CZ" b="1" dirty="0"/>
              <a:t>Perlový kanón (reálný objekt v Teheránu)</a:t>
            </a:r>
            <a:br>
              <a:rPr lang="cs-CZ" dirty="0"/>
            </a:br>
            <a:r>
              <a:rPr lang="cs-CZ" dirty="0"/>
              <a:t>dnes: </a:t>
            </a:r>
            <a:r>
              <a:rPr lang="cs-CZ" b="1" dirty="0"/>
              <a:t>Ministerstvo zahraničí (</a:t>
            </a:r>
            <a:r>
              <a:rPr lang="cs-CZ" b="1" dirty="0" err="1"/>
              <a:t>Bagh</a:t>
            </a:r>
            <a:r>
              <a:rPr lang="cs-CZ" b="1" dirty="0"/>
              <a:t>-e </a:t>
            </a:r>
            <a:r>
              <a:rPr lang="cs-CZ" b="1" dirty="0" err="1"/>
              <a:t>Melli</a:t>
            </a:r>
            <a:r>
              <a:rPr lang="cs-CZ" b="1" dirty="0"/>
              <a:t>)</a:t>
            </a:r>
            <a:br>
              <a:rPr lang="cs-CZ" dirty="0"/>
            </a:br>
            <a:r>
              <a:rPr lang="cs-CZ" dirty="0"/>
              <a:t>dříve: </a:t>
            </a:r>
            <a:r>
              <a:rPr lang="cs-CZ" b="1" dirty="0"/>
              <a:t>Arg Square → </a:t>
            </a:r>
            <a:r>
              <a:rPr lang="cs-CZ" b="1" dirty="0" err="1"/>
              <a:t>Officers</a:t>
            </a:r>
            <a:r>
              <a:rPr lang="cs-CZ" b="1" dirty="0"/>
              <a:t>’ Club</a:t>
            </a:r>
            <a:endParaRPr lang="cs-CZ" dirty="0"/>
          </a:p>
          <a:p>
            <a:r>
              <a:rPr lang="cs-CZ" b="1" dirty="0"/>
              <a:t>Děj:</a:t>
            </a:r>
            <a:r>
              <a:rPr lang="cs-CZ" dirty="0"/>
              <a:t> parodická historie kanónu</a:t>
            </a:r>
          </a:p>
          <a:p>
            <a:r>
              <a:rPr lang="cs-CZ" dirty="0"/>
              <a:t>Text vychází z reálného kanónu v Teheránu, ke kterému se vázaly lidové pověry (plodnost, splnění přání). </a:t>
            </a:r>
            <a:r>
              <a:rPr lang="cs-CZ" dirty="0" err="1"/>
              <a:t>Hedájat</a:t>
            </a:r>
            <a:r>
              <a:rPr lang="cs-CZ" dirty="0"/>
              <a:t> na tomto konkrétním předmětu ukazuje širší problém společnosti.</a:t>
            </a:r>
          </a:p>
          <a:p>
            <a:r>
              <a:rPr lang="cs-CZ" dirty="0"/>
              <a:t>Děj je záměrně absurdní: kanón putuje světem (Španělsko, Amerika, Indie, Írán) a pokaždé má jinou roli — jednou je </a:t>
            </a:r>
            <a:r>
              <a:rPr lang="cs-CZ" b="1" dirty="0"/>
              <a:t>posvátný objekt</a:t>
            </a:r>
            <a:r>
              <a:rPr lang="cs-CZ" dirty="0"/>
              <a:t>, jindy </a:t>
            </a:r>
            <a:r>
              <a:rPr lang="cs-CZ" b="1" dirty="0"/>
              <a:t>nástroj dobývání</a:t>
            </a:r>
            <a:r>
              <a:rPr lang="cs-CZ" dirty="0"/>
              <a:t>, jindy </a:t>
            </a:r>
            <a:r>
              <a:rPr lang="cs-CZ" b="1" dirty="0"/>
              <a:t>opora politické moci</a:t>
            </a:r>
            <a:r>
              <a:rPr lang="cs-CZ" dirty="0"/>
              <a:t>.</a:t>
            </a:r>
          </a:p>
          <a:p>
            <a:r>
              <a:rPr lang="cs-CZ" dirty="0"/>
              <a:t>Pointa satiry: nezáleží na tom, co kanón „je“, ale </a:t>
            </a:r>
            <a:r>
              <a:rPr lang="cs-CZ" b="1" dirty="0"/>
              <a:t>jaký význam mu lidé přisoudí</a:t>
            </a:r>
            <a:r>
              <a:rPr lang="cs-CZ" dirty="0"/>
              <a:t>. Právě tento význam pak umožňuje někoho ovládat.</a:t>
            </a:r>
          </a:p>
          <a:p>
            <a:r>
              <a:rPr lang="cs-CZ" b="1" dirty="0" err="1"/>
              <a:t>Hedájat</a:t>
            </a:r>
            <a:r>
              <a:rPr lang="cs-CZ" b="1" dirty="0"/>
              <a:t> ukazuje, že pověra, náboženství i politika fungují stejně — vždy potřebují něco, co bude působit jako autorita, o kterou se moc opře.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727F24-FE18-5587-4741-6A8A5DF15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403" y="1241806"/>
            <a:ext cx="31432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178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30C096-C3AC-D793-E040-12677FFB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PAJÁM-E KÁFKÁ </a:t>
            </a:r>
            <a:r>
              <a:rPr lang="ar-OM" b="1" dirty="0"/>
              <a:t>پیام کافکا (1948)</a:t>
            </a:r>
            <a:br>
              <a:rPr lang="ar-OM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90A531-AF2D-87FB-697F-1DD7F6D17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74800"/>
            <a:ext cx="10178322" cy="5008879"/>
          </a:xfrm>
        </p:spPr>
        <p:txBody>
          <a:bodyPr/>
          <a:lstStyle/>
          <a:p>
            <a:r>
              <a:rPr lang="cs-CZ" b="1" dirty="0"/>
              <a:t>klíčový text moderní literární kritiky v Íránu</a:t>
            </a:r>
            <a:br>
              <a:rPr lang="cs-CZ" dirty="0"/>
            </a:br>
            <a:r>
              <a:rPr lang="cs-CZ" dirty="0"/>
              <a:t>→ západní analytický přístup k literatuře</a:t>
            </a:r>
          </a:p>
          <a:p>
            <a:r>
              <a:rPr lang="cs-CZ" b="1" dirty="0"/>
              <a:t>vznik jako úvod k překladu</a:t>
            </a:r>
            <a:br>
              <a:rPr lang="cs-CZ" dirty="0"/>
            </a:br>
            <a:r>
              <a:rPr lang="cs-CZ" dirty="0"/>
              <a:t>→ Kafkův „V kárném táboře“</a:t>
            </a:r>
            <a:br>
              <a:rPr lang="cs-CZ" dirty="0"/>
            </a:br>
            <a:r>
              <a:rPr lang="cs-CZ" dirty="0"/>
              <a:t>→ překlad Hasan </a:t>
            </a:r>
            <a:r>
              <a:rPr lang="cs-CZ" dirty="0" err="1"/>
              <a:t>Qáemián</a:t>
            </a:r>
            <a:endParaRPr lang="cs-CZ" dirty="0"/>
          </a:p>
          <a:p>
            <a:r>
              <a:rPr lang="cs-CZ" b="1" dirty="0"/>
              <a:t>interpretace Kafky podle </a:t>
            </a:r>
            <a:r>
              <a:rPr lang="cs-CZ" b="1" dirty="0" err="1"/>
              <a:t>Hedájata</a:t>
            </a:r>
            <a:endParaRPr lang="cs-CZ" dirty="0"/>
          </a:p>
          <a:p>
            <a:r>
              <a:rPr lang="ar-OM" b="1" dirty="0"/>
              <a:t>پوچ </a:t>
            </a:r>
            <a:r>
              <a:rPr lang="cs-CZ" b="1" dirty="0"/>
              <a:t>marnost, prázdnota </a:t>
            </a:r>
            <a:r>
              <a:rPr lang="cs-CZ" dirty="0"/>
              <a:t>→ základní princip světa</a:t>
            </a:r>
          </a:p>
          <a:p>
            <a:r>
              <a:rPr lang="cs-CZ" dirty="0"/>
              <a:t>→ projekce vlastních témat: </a:t>
            </a:r>
            <a:r>
              <a:rPr lang="cs-CZ" b="1" dirty="0"/>
              <a:t>odcizení • absurdita • bezvýchodnost</a:t>
            </a:r>
            <a:endParaRPr lang="cs-CZ" dirty="0"/>
          </a:p>
          <a:p>
            <a:r>
              <a:rPr lang="cs-CZ" dirty="0"/>
              <a:t>→ čteno jako text před sebevraždou</a:t>
            </a:r>
          </a:p>
          <a:p>
            <a:r>
              <a:rPr lang="cs-CZ" dirty="0"/>
              <a:t>→ důraz: </a:t>
            </a:r>
            <a:r>
              <a:rPr lang="cs-CZ" b="1" dirty="0"/>
              <a:t>porozumění druhým = zkušenost vlastního utrpení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40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12EFA7-5FEF-4401-A3F3-2EA1E09D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5527033" cy="1492132"/>
          </a:xfrm>
        </p:spPr>
        <p:txBody>
          <a:bodyPr>
            <a:normAutofit/>
          </a:bodyPr>
          <a:lstStyle/>
          <a:p>
            <a:r>
              <a:rPr lang="cs-CZ" sz="3600" b="0" i="0">
                <a:effectLst/>
                <a:latin typeface="Times New Roman" panose="02020603050405020304" pitchFamily="18" charset="0"/>
              </a:rPr>
              <a:t>Povídkové sbírky:  </a:t>
            </a:r>
            <a:br>
              <a:rPr lang="cs-CZ" sz="3600" b="0" i="0">
                <a:effectLst/>
              </a:rPr>
            </a:br>
            <a:endParaRPr lang="cs-CZ" sz="3600"/>
          </a:p>
        </p:txBody>
      </p:sp>
      <p:sp>
        <p:nvSpPr>
          <p:cNvPr id="5128" name="Rectangle 72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58EE47-1755-4031-A117-E582598AA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107440"/>
            <a:ext cx="6346558" cy="5496559"/>
          </a:xfrm>
        </p:spPr>
        <p:txBody>
          <a:bodyPr>
            <a:normAutofit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1930 - 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زنده به گور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Pohřbený zaživa – 8 povídek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Tehrán</a:t>
            </a:r>
            <a:endParaRPr lang="cs-CZ" sz="1600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Součástí též stejnojmenná povídka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Zende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be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gúr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s autobiografickými prvky  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fascinace  smrtí, hlavní hrdina přemýšlí o sebevraždě</a:t>
            </a:r>
          </a:p>
          <a:p>
            <a:pPr fontAlgn="base">
              <a:lnSpc>
                <a:spcPct val="100000"/>
              </a:lnSpc>
            </a:pPr>
            <a:r>
              <a:rPr lang="cs-CZ" dirty="0"/>
              <a:t>jeden z nejotevřenějších H. textů o depresi a suicidálních myšlenkách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Otázky po smyslu života, lidské bezvýznamnosti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“</a:t>
            </a: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Ne, nejsem ani živý ani spící. Není nic, co bych měl rád, není nic, co bych nenáviděl....Mrtvým již více nezávidím. Pokládejte mě za toho, kdo již náleží do jejich světa. Jsem s nimi. Jsem pohřben zaživa...”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lvl="0"/>
            <a:r>
              <a:rPr lang="cs-CZ" dirty="0" err="1"/>
              <a:t>Yarshater</a:t>
            </a:r>
            <a:r>
              <a:rPr lang="cs-CZ" dirty="0"/>
              <a:t> vysvětluje, že H. zachycuje symbolickým jazykem íránskou společnost v transitivní fázi přechodu mezi starým a novým...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Literární hledisko - vnitřní monolog, úsporný jazyk, koncisní věty</a:t>
            </a:r>
          </a:p>
          <a:p>
            <a:pPr algn="l" rtl="0" fontAlgn="base"/>
            <a:r>
              <a:rPr lang="cs-CZ" sz="1800" b="1" i="0" dirty="0" err="1">
                <a:effectLst/>
                <a:latin typeface="Calibri" panose="020F0502020204030204" pitchFamily="34" charset="0"/>
              </a:rPr>
              <a:t>Abdží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chánum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–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آبجی خانوم   </a:t>
            </a:r>
            <a:endParaRPr lang="cs-CZ" sz="1400" b="0" i="0" dirty="0">
              <a:effectLst/>
            </a:endParaRPr>
          </a:p>
          <a:p>
            <a:pPr algn="l" rtl="0" fontAlgn="base"/>
            <a:r>
              <a:rPr lang="cs-CZ" sz="1800" b="0" i="0" dirty="0">
                <a:effectLst/>
                <a:latin typeface="Calibri" panose="020F0502020204030204" pitchFamily="34" charset="0"/>
              </a:rPr>
              <a:t> 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Morde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chorhá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-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مرده </a:t>
            </a:r>
            <a:r>
              <a:rPr lang="fa-IR" sz="1800" b="0" i="0" dirty="0" err="1">
                <a:effectLst/>
                <a:latin typeface="Calibri" panose="020F0502020204030204" pitchFamily="34" charset="0"/>
              </a:rPr>
              <a:t>خورها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 </a:t>
            </a:r>
            <a:endParaRPr lang="cs-CZ" sz="18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fa-IR" sz="2400" b="0" i="0" dirty="0">
                <a:effectLst/>
              </a:rPr>
              <a:t>آتش پرست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5129" name="Freeform 22">
            <a:extLst>
              <a:ext uri="{FF2B5EF4-FFF2-40B4-BE49-F238E27FC236}">
                <a16:creationId xmlns:a16="http://schemas.microsoft.com/office/drawing/2014/main" id="{588FC0EF-FB5A-4AF3-A7C1-57F4582BF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DB19D2F-9F08-47D1-A104-0BE7E3011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5" y="2"/>
            <a:ext cx="5149751" cy="3402351"/>
          </a:xfrm>
          <a:custGeom>
            <a:avLst/>
            <a:gdLst>
              <a:gd name="connsiteX0" fmla="*/ 189795 w 5149751"/>
              <a:gd name="connsiteY0" fmla="*/ 0 h 3402351"/>
              <a:gd name="connsiteX1" fmla="*/ 5149751 w 5149751"/>
              <a:gd name="connsiteY1" fmla="*/ 0 h 3402351"/>
              <a:gd name="connsiteX2" fmla="*/ 5149751 w 5149751"/>
              <a:gd name="connsiteY2" fmla="*/ 3402351 h 3402351"/>
              <a:gd name="connsiteX3" fmla="*/ 1262 w 5149751"/>
              <a:gd name="connsiteY3" fmla="*/ 3402351 h 3402351"/>
              <a:gd name="connsiteX4" fmla="*/ 3359 w 5149751"/>
              <a:gd name="connsiteY4" fmla="*/ 3360737 h 3402351"/>
              <a:gd name="connsiteX5" fmla="*/ 11757 w 5149751"/>
              <a:gd name="connsiteY5" fmla="*/ 3300412 h 3402351"/>
              <a:gd name="connsiteX6" fmla="*/ 23514 w 5149751"/>
              <a:gd name="connsiteY6" fmla="*/ 3248025 h 3402351"/>
              <a:gd name="connsiteX7" fmla="*/ 38631 w 5149751"/>
              <a:gd name="connsiteY7" fmla="*/ 3201987 h 3402351"/>
              <a:gd name="connsiteX8" fmla="*/ 55427 w 5149751"/>
              <a:gd name="connsiteY8" fmla="*/ 3160712 h 3402351"/>
              <a:gd name="connsiteX9" fmla="*/ 75582 w 5149751"/>
              <a:gd name="connsiteY9" fmla="*/ 3121025 h 3402351"/>
              <a:gd name="connsiteX10" fmla="*/ 95737 w 5149751"/>
              <a:gd name="connsiteY10" fmla="*/ 3084512 h 3402351"/>
              <a:gd name="connsiteX11" fmla="*/ 115892 w 5149751"/>
              <a:gd name="connsiteY11" fmla="*/ 3046412 h 3402351"/>
              <a:gd name="connsiteX12" fmla="*/ 134368 w 5149751"/>
              <a:gd name="connsiteY12" fmla="*/ 3009900 h 3402351"/>
              <a:gd name="connsiteX13" fmla="*/ 152844 w 5149751"/>
              <a:gd name="connsiteY13" fmla="*/ 2967037 h 3402351"/>
              <a:gd name="connsiteX14" fmla="*/ 167959 w 5149751"/>
              <a:gd name="connsiteY14" fmla="*/ 2922587 h 3402351"/>
              <a:gd name="connsiteX15" fmla="*/ 178037 w 5149751"/>
              <a:gd name="connsiteY15" fmla="*/ 2868612 h 3402351"/>
              <a:gd name="connsiteX16" fmla="*/ 188115 w 5149751"/>
              <a:gd name="connsiteY16" fmla="*/ 2809875 h 3402351"/>
              <a:gd name="connsiteX17" fmla="*/ 189795 w 5149751"/>
              <a:gd name="connsiteY17" fmla="*/ 2741612 h 3402351"/>
              <a:gd name="connsiteX18" fmla="*/ 188115 w 5149751"/>
              <a:gd name="connsiteY18" fmla="*/ 2671762 h 3402351"/>
              <a:gd name="connsiteX19" fmla="*/ 178037 w 5149751"/>
              <a:gd name="connsiteY19" fmla="*/ 2613025 h 3402351"/>
              <a:gd name="connsiteX20" fmla="*/ 167959 w 5149751"/>
              <a:gd name="connsiteY20" fmla="*/ 2560637 h 3402351"/>
              <a:gd name="connsiteX21" fmla="*/ 152844 w 5149751"/>
              <a:gd name="connsiteY21" fmla="*/ 2513012 h 3402351"/>
              <a:gd name="connsiteX22" fmla="*/ 134368 w 5149751"/>
              <a:gd name="connsiteY22" fmla="*/ 2471737 h 3402351"/>
              <a:gd name="connsiteX23" fmla="*/ 115892 w 5149751"/>
              <a:gd name="connsiteY23" fmla="*/ 2433637 h 3402351"/>
              <a:gd name="connsiteX24" fmla="*/ 95737 w 5149751"/>
              <a:gd name="connsiteY24" fmla="*/ 2395537 h 3402351"/>
              <a:gd name="connsiteX25" fmla="*/ 75582 w 5149751"/>
              <a:gd name="connsiteY25" fmla="*/ 2359025 h 3402351"/>
              <a:gd name="connsiteX26" fmla="*/ 55427 w 5149751"/>
              <a:gd name="connsiteY26" fmla="*/ 2319337 h 3402351"/>
              <a:gd name="connsiteX27" fmla="*/ 38631 w 5149751"/>
              <a:gd name="connsiteY27" fmla="*/ 2278062 h 3402351"/>
              <a:gd name="connsiteX28" fmla="*/ 23514 w 5149751"/>
              <a:gd name="connsiteY28" fmla="*/ 2232025 h 3402351"/>
              <a:gd name="connsiteX29" fmla="*/ 11757 w 5149751"/>
              <a:gd name="connsiteY29" fmla="*/ 2179637 h 3402351"/>
              <a:gd name="connsiteX30" fmla="*/ 3359 w 5149751"/>
              <a:gd name="connsiteY30" fmla="*/ 2119312 h 3402351"/>
              <a:gd name="connsiteX31" fmla="*/ 0 w 5149751"/>
              <a:gd name="connsiteY31" fmla="*/ 2051050 h 3402351"/>
              <a:gd name="connsiteX32" fmla="*/ 3359 w 5149751"/>
              <a:gd name="connsiteY32" fmla="*/ 1982787 h 3402351"/>
              <a:gd name="connsiteX33" fmla="*/ 11757 w 5149751"/>
              <a:gd name="connsiteY33" fmla="*/ 1922462 h 3402351"/>
              <a:gd name="connsiteX34" fmla="*/ 23514 w 5149751"/>
              <a:gd name="connsiteY34" fmla="*/ 1870075 h 3402351"/>
              <a:gd name="connsiteX35" fmla="*/ 38631 w 5149751"/>
              <a:gd name="connsiteY35" fmla="*/ 1824037 h 3402351"/>
              <a:gd name="connsiteX36" fmla="*/ 55427 w 5149751"/>
              <a:gd name="connsiteY36" fmla="*/ 1782762 h 3402351"/>
              <a:gd name="connsiteX37" fmla="*/ 75582 w 5149751"/>
              <a:gd name="connsiteY37" fmla="*/ 1743075 h 3402351"/>
              <a:gd name="connsiteX38" fmla="*/ 95737 w 5149751"/>
              <a:gd name="connsiteY38" fmla="*/ 1708150 h 3402351"/>
              <a:gd name="connsiteX39" fmla="*/ 115892 w 5149751"/>
              <a:gd name="connsiteY39" fmla="*/ 1671637 h 3402351"/>
              <a:gd name="connsiteX40" fmla="*/ 134368 w 5149751"/>
              <a:gd name="connsiteY40" fmla="*/ 1631950 h 3402351"/>
              <a:gd name="connsiteX41" fmla="*/ 152844 w 5149751"/>
              <a:gd name="connsiteY41" fmla="*/ 1589087 h 3402351"/>
              <a:gd name="connsiteX42" fmla="*/ 167959 w 5149751"/>
              <a:gd name="connsiteY42" fmla="*/ 1544637 h 3402351"/>
              <a:gd name="connsiteX43" fmla="*/ 178037 w 5149751"/>
              <a:gd name="connsiteY43" fmla="*/ 1492250 h 3402351"/>
              <a:gd name="connsiteX44" fmla="*/ 188115 w 5149751"/>
              <a:gd name="connsiteY44" fmla="*/ 1431925 h 3402351"/>
              <a:gd name="connsiteX45" fmla="*/ 189795 w 5149751"/>
              <a:gd name="connsiteY45" fmla="*/ 1363662 h 3402351"/>
              <a:gd name="connsiteX46" fmla="*/ 188115 w 5149751"/>
              <a:gd name="connsiteY46" fmla="*/ 1295400 h 3402351"/>
              <a:gd name="connsiteX47" fmla="*/ 178037 w 5149751"/>
              <a:gd name="connsiteY47" fmla="*/ 1235075 h 3402351"/>
              <a:gd name="connsiteX48" fmla="*/ 167959 w 5149751"/>
              <a:gd name="connsiteY48" fmla="*/ 1182687 h 3402351"/>
              <a:gd name="connsiteX49" fmla="*/ 152844 w 5149751"/>
              <a:gd name="connsiteY49" fmla="*/ 1136650 h 3402351"/>
              <a:gd name="connsiteX50" fmla="*/ 134368 w 5149751"/>
              <a:gd name="connsiteY50" fmla="*/ 1095375 h 3402351"/>
              <a:gd name="connsiteX51" fmla="*/ 115892 w 5149751"/>
              <a:gd name="connsiteY51" fmla="*/ 1055687 h 3402351"/>
              <a:gd name="connsiteX52" fmla="*/ 95737 w 5149751"/>
              <a:gd name="connsiteY52" fmla="*/ 1017587 h 3402351"/>
              <a:gd name="connsiteX53" fmla="*/ 75582 w 5149751"/>
              <a:gd name="connsiteY53" fmla="*/ 981075 h 3402351"/>
              <a:gd name="connsiteX54" fmla="*/ 55427 w 5149751"/>
              <a:gd name="connsiteY54" fmla="*/ 942975 h 3402351"/>
              <a:gd name="connsiteX55" fmla="*/ 38631 w 5149751"/>
              <a:gd name="connsiteY55" fmla="*/ 901700 h 3402351"/>
              <a:gd name="connsiteX56" fmla="*/ 23514 w 5149751"/>
              <a:gd name="connsiteY56" fmla="*/ 854075 h 3402351"/>
              <a:gd name="connsiteX57" fmla="*/ 11757 w 5149751"/>
              <a:gd name="connsiteY57" fmla="*/ 801687 h 3402351"/>
              <a:gd name="connsiteX58" fmla="*/ 3359 w 5149751"/>
              <a:gd name="connsiteY58" fmla="*/ 744537 h 3402351"/>
              <a:gd name="connsiteX59" fmla="*/ 0 w 5149751"/>
              <a:gd name="connsiteY59" fmla="*/ 673100 h 3402351"/>
              <a:gd name="connsiteX60" fmla="*/ 3359 w 5149751"/>
              <a:gd name="connsiteY60" fmla="*/ 606425 h 3402351"/>
              <a:gd name="connsiteX61" fmla="*/ 11757 w 5149751"/>
              <a:gd name="connsiteY61" fmla="*/ 546100 h 3402351"/>
              <a:gd name="connsiteX62" fmla="*/ 23514 w 5149751"/>
              <a:gd name="connsiteY62" fmla="*/ 496887 h 3402351"/>
              <a:gd name="connsiteX63" fmla="*/ 38631 w 5149751"/>
              <a:gd name="connsiteY63" fmla="*/ 450850 h 3402351"/>
              <a:gd name="connsiteX64" fmla="*/ 55427 w 5149751"/>
              <a:gd name="connsiteY64" fmla="*/ 409575 h 3402351"/>
              <a:gd name="connsiteX65" fmla="*/ 73902 w 5149751"/>
              <a:gd name="connsiteY65" fmla="*/ 369887 h 3402351"/>
              <a:gd name="connsiteX66" fmla="*/ 92378 w 5149751"/>
              <a:gd name="connsiteY66" fmla="*/ 334962 h 3402351"/>
              <a:gd name="connsiteX67" fmla="*/ 112533 w 5149751"/>
              <a:gd name="connsiteY67" fmla="*/ 296862 h 3402351"/>
              <a:gd name="connsiteX68" fmla="*/ 132688 w 5149751"/>
              <a:gd name="connsiteY68" fmla="*/ 260350 h 3402351"/>
              <a:gd name="connsiteX69" fmla="*/ 149484 w 5149751"/>
              <a:gd name="connsiteY69" fmla="*/ 217487 h 3402351"/>
              <a:gd name="connsiteX70" fmla="*/ 166280 w 5149751"/>
              <a:gd name="connsiteY70" fmla="*/ 174625 h 3402351"/>
              <a:gd name="connsiteX71" fmla="*/ 176358 w 5149751"/>
              <a:gd name="connsiteY71" fmla="*/ 122237 h 3402351"/>
              <a:gd name="connsiteX72" fmla="*/ 184755 w 5149751"/>
              <a:gd name="connsiteY72" fmla="*/ 66675 h 340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149751" h="3402351">
                <a:moveTo>
                  <a:pt x="189795" y="0"/>
                </a:moveTo>
                <a:lnTo>
                  <a:pt x="5149751" y="0"/>
                </a:lnTo>
                <a:lnTo>
                  <a:pt x="5149751" y="3402351"/>
                </a:lnTo>
                <a:lnTo>
                  <a:pt x="1262" y="3402351"/>
                </a:lnTo>
                <a:lnTo>
                  <a:pt x="3359" y="3360737"/>
                </a:lnTo>
                <a:lnTo>
                  <a:pt x="11757" y="3300412"/>
                </a:lnTo>
                <a:lnTo>
                  <a:pt x="23514" y="3248025"/>
                </a:lnTo>
                <a:lnTo>
                  <a:pt x="38631" y="3201987"/>
                </a:lnTo>
                <a:lnTo>
                  <a:pt x="55427" y="3160712"/>
                </a:lnTo>
                <a:lnTo>
                  <a:pt x="75582" y="3121025"/>
                </a:lnTo>
                <a:lnTo>
                  <a:pt x="95737" y="3084512"/>
                </a:lnTo>
                <a:lnTo>
                  <a:pt x="115892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59" y="2922587"/>
                </a:lnTo>
                <a:lnTo>
                  <a:pt x="178037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7" y="2613025"/>
                </a:lnTo>
                <a:lnTo>
                  <a:pt x="167959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2" y="2433637"/>
                </a:lnTo>
                <a:lnTo>
                  <a:pt x="95737" y="2395537"/>
                </a:lnTo>
                <a:lnTo>
                  <a:pt x="75582" y="2359025"/>
                </a:lnTo>
                <a:lnTo>
                  <a:pt x="55427" y="2319337"/>
                </a:lnTo>
                <a:lnTo>
                  <a:pt x="38631" y="2278062"/>
                </a:lnTo>
                <a:lnTo>
                  <a:pt x="23514" y="2232025"/>
                </a:lnTo>
                <a:lnTo>
                  <a:pt x="11757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7" y="1922462"/>
                </a:lnTo>
                <a:lnTo>
                  <a:pt x="23514" y="1870075"/>
                </a:lnTo>
                <a:lnTo>
                  <a:pt x="38631" y="1824037"/>
                </a:lnTo>
                <a:lnTo>
                  <a:pt x="55427" y="1782762"/>
                </a:lnTo>
                <a:lnTo>
                  <a:pt x="75582" y="1743075"/>
                </a:lnTo>
                <a:lnTo>
                  <a:pt x="95737" y="1708150"/>
                </a:lnTo>
                <a:lnTo>
                  <a:pt x="115892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59" y="1544637"/>
                </a:lnTo>
                <a:lnTo>
                  <a:pt x="178037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7" y="1235075"/>
                </a:lnTo>
                <a:lnTo>
                  <a:pt x="167959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2" y="1055687"/>
                </a:lnTo>
                <a:lnTo>
                  <a:pt x="95737" y="1017587"/>
                </a:lnTo>
                <a:lnTo>
                  <a:pt x="75582" y="981075"/>
                </a:lnTo>
                <a:lnTo>
                  <a:pt x="55427" y="942975"/>
                </a:lnTo>
                <a:lnTo>
                  <a:pt x="38631" y="901700"/>
                </a:lnTo>
                <a:lnTo>
                  <a:pt x="23514" y="854075"/>
                </a:lnTo>
                <a:lnTo>
                  <a:pt x="11757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7" y="546100"/>
                </a:lnTo>
                <a:lnTo>
                  <a:pt x="23514" y="496887"/>
                </a:lnTo>
                <a:lnTo>
                  <a:pt x="38631" y="450850"/>
                </a:lnTo>
                <a:lnTo>
                  <a:pt x="55427" y="409575"/>
                </a:lnTo>
                <a:lnTo>
                  <a:pt x="73902" y="369887"/>
                </a:lnTo>
                <a:lnTo>
                  <a:pt x="92378" y="334962"/>
                </a:lnTo>
                <a:lnTo>
                  <a:pt x="112533" y="296862"/>
                </a:lnTo>
                <a:lnTo>
                  <a:pt x="132688" y="260350"/>
                </a:lnTo>
                <a:lnTo>
                  <a:pt x="149484" y="217487"/>
                </a:lnTo>
                <a:lnTo>
                  <a:pt x="166280" y="174625"/>
                </a:lnTo>
                <a:lnTo>
                  <a:pt x="176358" y="122237"/>
                </a:lnTo>
                <a:lnTo>
                  <a:pt x="184755" y="66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BA3296F-35A8-4765-9397-9E13B11A4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154"/>
          <a:stretch/>
        </p:blipFill>
        <p:spPr>
          <a:xfrm>
            <a:off x="8587040" y="304177"/>
            <a:ext cx="1983744" cy="2803089"/>
          </a:xfrm>
          <a:prstGeom prst="rect">
            <a:avLst/>
          </a:prstGeom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DDC619B-7F37-4A93-ADCA-7EAE09EE9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4" y="3511830"/>
            <a:ext cx="5149751" cy="3346171"/>
          </a:xfrm>
          <a:custGeom>
            <a:avLst/>
            <a:gdLst>
              <a:gd name="connsiteX0" fmla="*/ 5387 w 5149751"/>
              <a:gd name="connsiteY0" fmla="*/ 0 h 3346171"/>
              <a:gd name="connsiteX1" fmla="*/ 5149751 w 5149751"/>
              <a:gd name="connsiteY1" fmla="*/ 0 h 3346171"/>
              <a:gd name="connsiteX2" fmla="*/ 5149751 w 5149751"/>
              <a:gd name="connsiteY2" fmla="*/ 3346171 h 3346171"/>
              <a:gd name="connsiteX3" fmla="*/ 189795 w 5149751"/>
              <a:gd name="connsiteY3" fmla="*/ 3346171 h 3346171"/>
              <a:gd name="connsiteX4" fmla="*/ 184755 w 5149751"/>
              <a:gd name="connsiteY4" fmla="*/ 3279496 h 3346171"/>
              <a:gd name="connsiteX5" fmla="*/ 176358 w 5149751"/>
              <a:gd name="connsiteY5" fmla="*/ 3223933 h 3346171"/>
              <a:gd name="connsiteX6" fmla="*/ 166280 w 5149751"/>
              <a:gd name="connsiteY6" fmla="*/ 3171546 h 3346171"/>
              <a:gd name="connsiteX7" fmla="*/ 149484 w 5149751"/>
              <a:gd name="connsiteY7" fmla="*/ 3128683 h 3346171"/>
              <a:gd name="connsiteX8" fmla="*/ 132688 w 5149751"/>
              <a:gd name="connsiteY8" fmla="*/ 3085821 h 3346171"/>
              <a:gd name="connsiteX9" fmla="*/ 112533 w 5149751"/>
              <a:gd name="connsiteY9" fmla="*/ 3049308 h 3346171"/>
              <a:gd name="connsiteX10" fmla="*/ 92378 w 5149751"/>
              <a:gd name="connsiteY10" fmla="*/ 3011208 h 3346171"/>
              <a:gd name="connsiteX11" fmla="*/ 73902 w 5149751"/>
              <a:gd name="connsiteY11" fmla="*/ 2976283 h 3346171"/>
              <a:gd name="connsiteX12" fmla="*/ 55427 w 5149751"/>
              <a:gd name="connsiteY12" fmla="*/ 2936596 h 3346171"/>
              <a:gd name="connsiteX13" fmla="*/ 38631 w 5149751"/>
              <a:gd name="connsiteY13" fmla="*/ 2895321 h 3346171"/>
              <a:gd name="connsiteX14" fmla="*/ 23514 w 5149751"/>
              <a:gd name="connsiteY14" fmla="*/ 2849283 h 3346171"/>
              <a:gd name="connsiteX15" fmla="*/ 11757 w 5149751"/>
              <a:gd name="connsiteY15" fmla="*/ 2800071 h 3346171"/>
              <a:gd name="connsiteX16" fmla="*/ 3359 w 5149751"/>
              <a:gd name="connsiteY16" fmla="*/ 2739746 h 3346171"/>
              <a:gd name="connsiteX17" fmla="*/ 0 w 5149751"/>
              <a:gd name="connsiteY17" fmla="*/ 2671483 h 3346171"/>
              <a:gd name="connsiteX18" fmla="*/ 3359 w 5149751"/>
              <a:gd name="connsiteY18" fmla="*/ 2601633 h 3346171"/>
              <a:gd name="connsiteX19" fmla="*/ 11757 w 5149751"/>
              <a:gd name="connsiteY19" fmla="*/ 2544483 h 3346171"/>
              <a:gd name="connsiteX20" fmla="*/ 23514 w 5149751"/>
              <a:gd name="connsiteY20" fmla="*/ 2492096 h 3346171"/>
              <a:gd name="connsiteX21" fmla="*/ 38631 w 5149751"/>
              <a:gd name="connsiteY21" fmla="*/ 2444471 h 3346171"/>
              <a:gd name="connsiteX22" fmla="*/ 55427 w 5149751"/>
              <a:gd name="connsiteY22" fmla="*/ 2403196 h 3346171"/>
              <a:gd name="connsiteX23" fmla="*/ 75582 w 5149751"/>
              <a:gd name="connsiteY23" fmla="*/ 2365096 h 3346171"/>
              <a:gd name="connsiteX24" fmla="*/ 95737 w 5149751"/>
              <a:gd name="connsiteY24" fmla="*/ 2328583 h 3346171"/>
              <a:gd name="connsiteX25" fmla="*/ 115892 w 5149751"/>
              <a:gd name="connsiteY25" fmla="*/ 2290483 h 3346171"/>
              <a:gd name="connsiteX26" fmla="*/ 134368 w 5149751"/>
              <a:gd name="connsiteY26" fmla="*/ 2250796 h 3346171"/>
              <a:gd name="connsiteX27" fmla="*/ 152844 w 5149751"/>
              <a:gd name="connsiteY27" fmla="*/ 2209521 h 3346171"/>
              <a:gd name="connsiteX28" fmla="*/ 167959 w 5149751"/>
              <a:gd name="connsiteY28" fmla="*/ 2163483 h 3346171"/>
              <a:gd name="connsiteX29" fmla="*/ 178037 w 5149751"/>
              <a:gd name="connsiteY29" fmla="*/ 2111096 h 3346171"/>
              <a:gd name="connsiteX30" fmla="*/ 188115 w 5149751"/>
              <a:gd name="connsiteY30" fmla="*/ 2050771 h 3346171"/>
              <a:gd name="connsiteX31" fmla="*/ 189795 w 5149751"/>
              <a:gd name="connsiteY31" fmla="*/ 1982508 h 3346171"/>
              <a:gd name="connsiteX32" fmla="*/ 188115 w 5149751"/>
              <a:gd name="connsiteY32" fmla="*/ 1914246 h 3346171"/>
              <a:gd name="connsiteX33" fmla="*/ 178037 w 5149751"/>
              <a:gd name="connsiteY33" fmla="*/ 1853921 h 3346171"/>
              <a:gd name="connsiteX34" fmla="*/ 167959 w 5149751"/>
              <a:gd name="connsiteY34" fmla="*/ 1801533 h 3346171"/>
              <a:gd name="connsiteX35" fmla="*/ 152844 w 5149751"/>
              <a:gd name="connsiteY35" fmla="*/ 1757083 h 3346171"/>
              <a:gd name="connsiteX36" fmla="*/ 134368 w 5149751"/>
              <a:gd name="connsiteY36" fmla="*/ 1714221 h 3346171"/>
              <a:gd name="connsiteX37" fmla="*/ 115892 w 5149751"/>
              <a:gd name="connsiteY37" fmla="*/ 1674533 h 3346171"/>
              <a:gd name="connsiteX38" fmla="*/ 95737 w 5149751"/>
              <a:gd name="connsiteY38" fmla="*/ 1638021 h 3346171"/>
              <a:gd name="connsiteX39" fmla="*/ 75582 w 5149751"/>
              <a:gd name="connsiteY39" fmla="*/ 1603096 h 3346171"/>
              <a:gd name="connsiteX40" fmla="*/ 55427 w 5149751"/>
              <a:gd name="connsiteY40" fmla="*/ 1563408 h 3346171"/>
              <a:gd name="connsiteX41" fmla="*/ 38631 w 5149751"/>
              <a:gd name="connsiteY41" fmla="*/ 1522133 h 3346171"/>
              <a:gd name="connsiteX42" fmla="*/ 23514 w 5149751"/>
              <a:gd name="connsiteY42" fmla="*/ 1476096 h 3346171"/>
              <a:gd name="connsiteX43" fmla="*/ 11757 w 5149751"/>
              <a:gd name="connsiteY43" fmla="*/ 1423708 h 3346171"/>
              <a:gd name="connsiteX44" fmla="*/ 3359 w 5149751"/>
              <a:gd name="connsiteY44" fmla="*/ 1363383 h 3346171"/>
              <a:gd name="connsiteX45" fmla="*/ 0 w 5149751"/>
              <a:gd name="connsiteY45" fmla="*/ 1295121 h 3346171"/>
              <a:gd name="connsiteX46" fmla="*/ 3359 w 5149751"/>
              <a:gd name="connsiteY46" fmla="*/ 1226858 h 3346171"/>
              <a:gd name="connsiteX47" fmla="*/ 11757 w 5149751"/>
              <a:gd name="connsiteY47" fmla="*/ 1166533 h 3346171"/>
              <a:gd name="connsiteX48" fmla="*/ 23514 w 5149751"/>
              <a:gd name="connsiteY48" fmla="*/ 1114146 h 3346171"/>
              <a:gd name="connsiteX49" fmla="*/ 38631 w 5149751"/>
              <a:gd name="connsiteY49" fmla="*/ 1068108 h 3346171"/>
              <a:gd name="connsiteX50" fmla="*/ 55427 w 5149751"/>
              <a:gd name="connsiteY50" fmla="*/ 1025246 h 3346171"/>
              <a:gd name="connsiteX51" fmla="*/ 75582 w 5149751"/>
              <a:gd name="connsiteY51" fmla="*/ 987146 h 3346171"/>
              <a:gd name="connsiteX52" fmla="*/ 115892 w 5149751"/>
              <a:gd name="connsiteY52" fmla="*/ 912533 h 3346171"/>
              <a:gd name="connsiteX53" fmla="*/ 134368 w 5149751"/>
              <a:gd name="connsiteY53" fmla="*/ 874433 h 3346171"/>
              <a:gd name="connsiteX54" fmla="*/ 152844 w 5149751"/>
              <a:gd name="connsiteY54" fmla="*/ 831571 h 3346171"/>
              <a:gd name="connsiteX55" fmla="*/ 167959 w 5149751"/>
              <a:gd name="connsiteY55" fmla="*/ 785533 h 3346171"/>
              <a:gd name="connsiteX56" fmla="*/ 178037 w 5149751"/>
              <a:gd name="connsiteY56" fmla="*/ 733146 h 3346171"/>
              <a:gd name="connsiteX57" fmla="*/ 188115 w 5149751"/>
              <a:gd name="connsiteY57" fmla="*/ 674408 h 3346171"/>
              <a:gd name="connsiteX58" fmla="*/ 189795 w 5149751"/>
              <a:gd name="connsiteY58" fmla="*/ 604558 h 3346171"/>
              <a:gd name="connsiteX59" fmla="*/ 188115 w 5149751"/>
              <a:gd name="connsiteY59" fmla="*/ 536296 h 3346171"/>
              <a:gd name="connsiteX60" fmla="*/ 178037 w 5149751"/>
              <a:gd name="connsiteY60" fmla="*/ 475971 h 3346171"/>
              <a:gd name="connsiteX61" fmla="*/ 167959 w 5149751"/>
              <a:gd name="connsiteY61" fmla="*/ 423583 h 3346171"/>
              <a:gd name="connsiteX62" fmla="*/ 152844 w 5149751"/>
              <a:gd name="connsiteY62" fmla="*/ 379133 h 3346171"/>
              <a:gd name="connsiteX63" fmla="*/ 134368 w 5149751"/>
              <a:gd name="connsiteY63" fmla="*/ 336271 h 3346171"/>
              <a:gd name="connsiteX64" fmla="*/ 115892 w 5149751"/>
              <a:gd name="connsiteY64" fmla="*/ 299758 h 3346171"/>
              <a:gd name="connsiteX65" fmla="*/ 75582 w 5149751"/>
              <a:gd name="connsiteY65" fmla="*/ 225146 h 3346171"/>
              <a:gd name="connsiteX66" fmla="*/ 55427 w 5149751"/>
              <a:gd name="connsiteY66" fmla="*/ 185458 h 3346171"/>
              <a:gd name="connsiteX67" fmla="*/ 38631 w 5149751"/>
              <a:gd name="connsiteY67" fmla="*/ 144183 h 3346171"/>
              <a:gd name="connsiteX68" fmla="*/ 23514 w 5149751"/>
              <a:gd name="connsiteY68" fmla="*/ 98146 h 3346171"/>
              <a:gd name="connsiteX69" fmla="*/ 11757 w 5149751"/>
              <a:gd name="connsiteY69" fmla="*/ 45758 h 334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149751" h="3346171">
                <a:moveTo>
                  <a:pt x="5387" y="0"/>
                </a:moveTo>
                <a:lnTo>
                  <a:pt x="5149751" y="0"/>
                </a:lnTo>
                <a:lnTo>
                  <a:pt x="5149751" y="3346171"/>
                </a:lnTo>
                <a:lnTo>
                  <a:pt x="189795" y="3346171"/>
                </a:lnTo>
                <a:lnTo>
                  <a:pt x="184755" y="3279496"/>
                </a:lnTo>
                <a:lnTo>
                  <a:pt x="176358" y="3223933"/>
                </a:lnTo>
                <a:lnTo>
                  <a:pt x="166280" y="3171546"/>
                </a:lnTo>
                <a:lnTo>
                  <a:pt x="149484" y="3128683"/>
                </a:lnTo>
                <a:lnTo>
                  <a:pt x="132688" y="3085821"/>
                </a:lnTo>
                <a:lnTo>
                  <a:pt x="112533" y="3049308"/>
                </a:lnTo>
                <a:lnTo>
                  <a:pt x="92378" y="3011208"/>
                </a:lnTo>
                <a:lnTo>
                  <a:pt x="73902" y="2976283"/>
                </a:lnTo>
                <a:lnTo>
                  <a:pt x="55427" y="2936596"/>
                </a:lnTo>
                <a:lnTo>
                  <a:pt x="38631" y="2895321"/>
                </a:lnTo>
                <a:lnTo>
                  <a:pt x="23514" y="2849283"/>
                </a:lnTo>
                <a:lnTo>
                  <a:pt x="11757" y="2800071"/>
                </a:lnTo>
                <a:lnTo>
                  <a:pt x="3359" y="2739746"/>
                </a:lnTo>
                <a:lnTo>
                  <a:pt x="0" y="2671483"/>
                </a:lnTo>
                <a:lnTo>
                  <a:pt x="3359" y="2601633"/>
                </a:lnTo>
                <a:lnTo>
                  <a:pt x="11757" y="2544483"/>
                </a:lnTo>
                <a:lnTo>
                  <a:pt x="23514" y="2492096"/>
                </a:lnTo>
                <a:lnTo>
                  <a:pt x="38631" y="2444471"/>
                </a:lnTo>
                <a:lnTo>
                  <a:pt x="55427" y="2403196"/>
                </a:lnTo>
                <a:lnTo>
                  <a:pt x="75582" y="2365096"/>
                </a:lnTo>
                <a:lnTo>
                  <a:pt x="95737" y="2328583"/>
                </a:lnTo>
                <a:lnTo>
                  <a:pt x="115892" y="2290483"/>
                </a:lnTo>
                <a:lnTo>
                  <a:pt x="134368" y="2250796"/>
                </a:lnTo>
                <a:lnTo>
                  <a:pt x="152844" y="2209521"/>
                </a:lnTo>
                <a:lnTo>
                  <a:pt x="167959" y="2163483"/>
                </a:lnTo>
                <a:lnTo>
                  <a:pt x="178037" y="2111096"/>
                </a:lnTo>
                <a:lnTo>
                  <a:pt x="188115" y="2050771"/>
                </a:lnTo>
                <a:lnTo>
                  <a:pt x="189795" y="1982508"/>
                </a:lnTo>
                <a:lnTo>
                  <a:pt x="188115" y="1914246"/>
                </a:lnTo>
                <a:lnTo>
                  <a:pt x="178037" y="1853921"/>
                </a:lnTo>
                <a:lnTo>
                  <a:pt x="167959" y="1801533"/>
                </a:lnTo>
                <a:lnTo>
                  <a:pt x="152844" y="1757083"/>
                </a:lnTo>
                <a:lnTo>
                  <a:pt x="134368" y="1714221"/>
                </a:lnTo>
                <a:lnTo>
                  <a:pt x="115892" y="1674533"/>
                </a:lnTo>
                <a:lnTo>
                  <a:pt x="95737" y="1638021"/>
                </a:lnTo>
                <a:lnTo>
                  <a:pt x="75582" y="1603096"/>
                </a:lnTo>
                <a:lnTo>
                  <a:pt x="55427" y="1563408"/>
                </a:lnTo>
                <a:lnTo>
                  <a:pt x="38631" y="1522133"/>
                </a:lnTo>
                <a:lnTo>
                  <a:pt x="23514" y="1476096"/>
                </a:lnTo>
                <a:lnTo>
                  <a:pt x="11757" y="1423708"/>
                </a:lnTo>
                <a:lnTo>
                  <a:pt x="3359" y="1363383"/>
                </a:lnTo>
                <a:lnTo>
                  <a:pt x="0" y="1295121"/>
                </a:lnTo>
                <a:lnTo>
                  <a:pt x="3359" y="1226858"/>
                </a:lnTo>
                <a:lnTo>
                  <a:pt x="11757" y="1166533"/>
                </a:lnTo>
                <a:lnTo>
                  <a:pt x="23514" y="1114146"/>
                </a:lnTo>
                <a:lnTo>
                  <a:pt x="38631" y="1068108"/>
                </a:lnTo>
                <a:lnTo>
                  <a:pt x="55427" y="1025246"/>
                </a:lnTo>
                <a:lnTo>
                  <a:pt x="75582" y="987146"/>
                </a:lnTo>
                <a:lnTo>
                  <a:pt x="115892" y="912533"/>
                </a:lnTo>
                <a:lnTo>
                  <a:pt x="134368" y="874433"/>
                </a:lnTo>
                <a:lnTo>
                  <a:pt x="152844" y="831571"/>
                </a:lnTo>
                <a:lnTo>
                  <a:pt x="167959" y="785533"/>
                </a:lnTo>
                <a:lnTo>
                  <a:pt x="178037" y="733146"/>
                </a:lnTo>
                <a:lnTo>
                  <a:pt x="188115" y="674408"/>
                </a:lnTo>
                <a:lnTo>
                  <a:pt x="189795" y="604558"/>
                </a:lnTo>
                <a:lnTo>
                  <a:pt x="188115" y="536296"/>
                </a:lnTo>
                <a:lnTo>
                  <a:pt x="178037" y="475971"/>
                </a:lnTo>
                <a:lnTo>
                  <a:pt x="167959" y="423583"/>
                </a:lnTo>
                <a:lnTo>
                  <a:pt x="152844" y="379133"/>
                </a:lnTo>
                <a:lnTo>
                  <a:pt x="134368" y="336271"/>
                </a:lnTo>
                <a:lnTo>
                  <a:pt x="115892" y="299758"/>
                </a:lnTo>
                <a:lnTo>
                  <a:pt x="75582" y="225146"/>
                </a:lnTo>
                <a:lnTo>
                  <a:pt x="55427" y="185458"/>
                </a:lnTo>
                <a:lnTo>
                  <a:pt x="38631" y="144183"/>
                </a:lnTo>
                <a:lnTo>
                  <a:pt x="23514" y="98146"/>
                </a:lnTo>
                <a:lnTo>
                  <a:pt x="11757" y="45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داستان مرده خورها از صادق هدایت - گلونی">
            <a:extLst>
              <a:ext uri="{FF2B5EF4-FFF2-40B4-BE49-F238E27FC236}">
                <a16:creationId xmlns:a16="http://schemas.microsoft.com/office/drawing/2014/main" id="{93EC7072-8982-4AFD-A940-65D22D780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8706" y="3750734"/>
            <a:ext cx="2520412" cy="2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75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3314DB-0E76-4F9C-9FF8-4D1521DD3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2800" b="1" i="1" u="sng" dirty="0">
                <a:effectLst/>
                <a:latin typeface="Times New Roman" panose="02020603050405020304" pitchFamily="18" charset="0"/>
              </a:rPr>
              <a:t>1933 - </a:t>
            </a:r>
            <a:r>
              <a:rPr lang="fa-IR" sz="2800" b="0" i="0" dirty="0">
                <a:effectLst/>
                <a:latin typeface="Times New Roman" panose="02020603050405020304" pitchFamily="18" charset="0"/>
              </a:rPr>
              <a:t>سه قطره خون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Tři kapky krve – </a:t>
            </a:r>
            <a:r>
              <a:rPr lang="cs-CZ" sz="2800" b="0" i="0" dirty="0" err="1">
                <a:effectLst/>
                <a:latin typeface="Times New Roman" panose="02020603050405020304" pitchFamily="18" charset="0"/>
              </a:rPr>
              <a:t>povídk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. sbírka</a:t>
            </a:r>
            <a:r>
              <a:rPr lang="fa-IR" sz="2800" b="0" i="0" dirty="0">
                <a:effectLst/>
                <a:latin typeface="Times New Roman" panose="02020603050405020304" pitchFamily="18" charset="0"/>
              </a:rPr>
              <a:t> </a:t>
            </a:r>
            <a:br>
              <a:rPr lang="cs-CZ" b="0" i="0" dirty="0">
                <a:effectLst/>
              </a:rPr>
            </a:br>
            <a:endParaRPr lang="cs-CZ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A744FA-6E9F-4009-B841-62067739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rtl="0" fontAlgn="base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fa-IR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صورتکها</a:t>
            </a:r>
            <a:r>
              <a:rPr lang="fa-I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Masky</a:t>
            </a:r>
            <a:endParaRPr lang="cs-CZ" b="0" i="0" dirty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cs-CZ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lang="fa-IR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داش</a:t>
            </a:r>
            <a:r>
              <a:rPr lang="fa-I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آکل</a:t>
            </a:r>
            <a:r>
              <a:rPr lang="cs-CZ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- Kubíčková</a:t>
            </a:r>
            <a:endParaRPr lang="cs-CZ" b="0" i="0" dirty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cs-CZ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زنی که </a:t>
            </a:r>
            <a:r>
              <a:rPr lang="fa-IR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مردش</a:t>
            </a:r>
            <a:r>
              <a:rPr lang="fa-I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را گم کرده </a:t>
            </a:r>
            <a:r>
              <a:rPr lang="cs-CZ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 - (Kubíčková)  </a:t>
            </a:r>
            <a:endParaRPr lang="cs-CZ" b="0" i="0" dirty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fa-I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علویه خانم</a:t>
            </a:r>
            <a:r>
              <a:rPr lang="fa-I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cs-CZ" b="0" i="0" dirty="0">
              <a:solidFill>
                <a:srgbClr val="000000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C9ED41F-F23B-4A0C-8F42-AF6FE264C4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51" b="14207"/>
          <a:stretch/>
        </p:blipFill>
        <p:spPr>
          <a:xfrm>
            <a:off x="8386022" y="482321"/>
            <a:ext cx="2975202" cy="2785952"/>
          </a:xfrm>
          <a:prstGeom prst="rect">
            <a:avLst/>
          </a:prstGeom>
        </p:spPr>
      </p:pic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73970FDC-7ABF-4733-A041-6527E727E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989" y="3429000"/>
            <a:ext cx="2023268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989E9-8187-821F-58BB-588C4FEC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93272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Hedájat</a:t>
            </a:r>
            <a:r>
              <a:rPr lang="cs-CZ" b="1" dirty="0"/>
              <a:t> – </a:t>
            </a:r>
            <a:r>
              <a:rPr lang="cs-CZ" sz="3100" b="1" dirty="0"/>
              <a:t>pozice v dějinách literatury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FCB288-0965-71B4-42D5-B703ECE42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75658"/>
            <a:ext cx="10178322" cy="546898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bývá redukován na „temného autora“, velké zkreslení</a:t>
            </a:r>
          </a:p>
          <a:p>
            <a:r>
              <a:rPr lang="cs-CZ" dirty="0" err="1"/>
              <a:t>Sádeq</a:t>
            </a:r>
            <a:r>
              <a:rPr lang="cs-CZ" dirty="0"/>
              <a:t> </a:t>
            </a:r>
            <a:r>
              <a:rPr lang="cs-CZ" dirty="0" err="1"/>
              <a:t>Hedájat</a:t>
            </a:r>
            <a:r>
              <a:rPr lang="cs-CZ" dirty="0"/>
              <a:t> je klíčová postava přechodu od klasické perské literární tradice k moderní próze. Nejde jen o „modernistu“, ale o autora, který </a:t>
            </a:r>
            <a:r>
              <a:rPr lang="cs-CZ" b="1" dirty="0"/>
              <a:t>rozkládá samotné základy literárního vyjadřování v Íránu</a:t>
            </a:r>
            <a:r>
              <a:rPr lang="cs-CZ" dirty="0"/>
              <a:t> – jazyk, subjekt, realitu i smysl vyprávění. Jeho význam spočívá v tom, že zavádí:</a:t>
            </a:r>
          </a:p>
          <a:p>
            <a:r>
              <a:rPr lang="cs-CZ" dirty="0"/>
              <a:t>introspektivní subjekt </a:t>
            </a:r>
          </a:p>
          <a:p>
            <a:r>
              <a:rPr lang="cs-CZ" dirty="0"/>
              <a:t>existenciální tematiku </a:t>
            </a:r>
          </a:p>
          <a:p>
            <a:r>
              <a:rPr lang="cs-CZ" dirty="0"/>
              <a:t>fragmentární narativ </a:t>
            </a:r>
          </a:p>
          <a:p>
            <a:r>
              <a:rPr lang="cs-CZ" dirty="0"/>
              <a:t>a zároveň systematickou </a:t>
            </a:r>
            <a:r>
              <a:rPr lang="cs-CZ" b="1" dirty="0"/>
              <a:t>kritiku společnosti, náboženství i tradice</a:t>
            </a:r>
            <a:r>
              <a:rPr lang="cs-CZ" dirty="0"/>
              <a:t> </a:t>
            </a:r>
          </a:p>
          <a:p>
            <a:r>
              <a:rPr lang="cs-CZ" dirty="0"/>
              <a:t>hlavní typy jeho tvorby: </a:t>
            </a:r>
            <a:r>
              <a:rPr lang="cs-CZ" dirty="0" err="1"/>
              <a:t>psychofikce</a:t>
            </a:r>
            <a:r>
              <a:rPr lang="cs-CZ" dirty="0"/>
              <a:t>, kritický realismus, satira, folkloristika a literární kritika. </a:t>
            </a:r>
          </a:p>
          <a:p>
            <a:r>
              <a:rPr lang="cs-CZ" b="1" dirty="0"/>
              <a:t>→ narušuje kulturní tabu (</a:t>
            </a:r>
            <a:r>
              <a:rPr lang="cs-CZ" b="1" dirty="0" err="1"/>
              <a:t>darúní</a:t>
            </a:r>
            <a:r>
              <a:rPr lang="cs-CZ" b="1" dirty="0"/>
              <a:t> × </a:t>
            </a:r>
            <a:r>
              <a:rPr lang="cs-CZ" b="1" dirty="0" err="1"/>
              <a:t>bírúní</a:t>
            </a:r>
            <a:r>
              <a:rPr lang="cs-CZ" b="1" dirty="0"/>
              <a:t>) - </a:t>
            </a:r>
            <a:r>
              <a:rPr lang="cs-CZ" dirty="0"/>
              <a:t>otevřené odhalení „já“, vnitřní monolog, proud vědomí</a:t>
            </a:r>
          </a:p>
          <a:p>
            <a:r>
              <a:rPr lang="cs-CZ" b="1" dirty="0"/>
              <a:t>→ jazyk jako nástroj moci - </a:t>
            </a:r>
            <a:r>
              <a:rPr lang="cs-CZ" dirty="0"/>
              <a:t>střídání registrů, parodie autorit</a:t>
            </a:r>
          </a:p>
          <a:p>
            <a:r>
              <a:rPr lang="cs-CZ" b="1" dirty="0"/>
              <a:t>rozklad smyslu, identity i autority v moderním Íránu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79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E680C8-6339-54EA-F3EE-6E64F819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Rodinné a sociální zázemí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DE027-A1C1-2255-AEA8-3A6F759FA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12241"/>
            <a:ext cx="10178322" cy="4467352"/>
          </a:xfrm>
        </p:spPr>
        <p:txBody>
          <a:bodyPr/>
          <a:lstStyle/>
          <a:p>
            <a:r>
              <a:rPr lang="cs-CZ" dirty="0"/>
              <a:t>Pochází z </a:t>
            </a:r>
            <a:r>
              <a:rPr lang="cs-CZ" b="1" dirty="0"/>
              <a:t>aristokratické rodiny napojené na státní aparát</a:t>
            </a:r>
            <a:r>
              <a:rPr lang="cs-CZ" dirty="0"/>
              <a:t> → to je klíčové:</a:t>
            </a:r>
          </a:p>
          <a:p>
            <a:r>
              <a:rPr lang="cs-CZ" dirty="0"/>
              <a:t>zná </a:t>
            </a:r>
            <a:r>
              <a:rPr lang="cs-CZ" b="1" dirty="0"/>
              <a:t>mocenský jazyk zevnitř</a:t>
            </a:r>
            <a:r>
              <a:rPr lang="cs-CZ" dirty="0"/>
              <a:t> </a:t>
            </a:r>
          </a:p>
          <a:p>
            <a:r>
              <a:rPr lang="cs-CZ" dirty="0"/>
              <a:t>ale zároveň ho odmítá</a:t>
            </a:r>
          </a:p>
          <a:p>
            <a:r>
              <a:rPr lang="cs-CZ" dirty="0"/>
              <a:t>Pocházel z </a:t>
            </a:r>
            <a:r>
              <a:rPr lang="cs-CZ" b="1" dirty="0"/>
              <a:t>významné aristokratické rodiny</a:t>
            </a:r>
            <a:r>
              <a:rPr lang="cs-CZ" dirty="0"/>
              <a:t>; pradědeček </a:t>
            </a:r>
            <a:r>
              <a:rPr lang="cs-CZ" b="1" dirty="0" err="1"/>
              <a:t>Rezá-Qolí</a:t>
            </a:r>
            <a:r>
              <a:rPr lang="cs-CZ" b="1" dirty="0"/>
              <a:t> Chán </a:t>
            </a:r>
            <a:r>
              <a:rPr lang="cs-CZ" b="1" dirty="0" err="1"/>
              <a:t>Hedájat</a:t>
            </a:r>
            <a:r>
              <a:rPr lang="cs-CZ" b="1" dirty="0"/>
              <a:t> (1800–1881)</a:t>
            </a:r>
            <a:r>
              <a:rPr lang="cs-CZ" dirty="0"/>
              <a:t> byl </a:t>
            </a:r>
            <a:r>
              <a:rPr lang="cs-CZ" b="1" dirty="0"/>
              <a:t>ředitel </a:t>
            </a:r>
            <a:r>
              <a:rPr lang="cs-CZ" b="1" dirty="0" err="1"/>
              <a:t>Dárolfunún</a:t>
            </a:r>
            <a:r>
              <a:rPr lang="cs-CZ" dirty="0"/>
              <a:t> a podílel se na přípravě materiálů ke </a:t>
            </a:r>
            <a:r>
              <a:rPr lang="cs-CZ" b="1" dirty="0"/>
              <a:t>klasické perské poezii pro E. G. Browna</a:t>
            </a:r>
            <a:r>
              <a:rPr lang="cs-CZ" dirty="0"/>
              <a:t>,</a:t>
            </a:r>
          </a:p>
          <a:p>
            <a:r>
              <a:rPr lang="cs-CZ" dirty="0"/>
              <a:t> jméno </a:t>
            </a:r>
            <a:r>
              <a:rPr lang="cs-CZ" b="1" dirty="0"/>
              <a:t>„</a:t>
            </a:r>
            <a:r>
              <a:rPr lang="cs-CZ" b="1" dirty="0" err="1"/>
              <a:t>Hedájat</a:t>
            </a:r>
            <a:r>
              <a:rPr lang="cs-CZ" b="1" dirty="0"/>
              <a:t>“ (vedení)</a:t>
            </a:r>
            <a:r>
              <a:rPr lang="cs-CZ" dirty="0"/>
              <a:t> je jeho </a:t>
            </a:r>
            <a:r>
              <a:rPr lang="cs-CZ" b="1" dirty="0" err="1"/>
              <a:t>tachallos</a:t>
            </a:r>
            <a:r>
              <a:rPr lang="cs-CZ" dirty="0"/>
              <a:t>.</a:t>
            </a:r>
          </a:p>
          <a:p>
            <a:r>
              <a:rPr lang="cs-CZ" b="1" u="sng" dirty="0"/>
              <a:t>Vzdělání v Íránu</a:t>
            </a:r>
            <a:br>
              <a:rPr lang="cs-CZ" dirty="0"/>
            </a:br>
            <a:r>
              <a:rPr lang="cs-CZ" dirty="0"/>
              <a:t>Studium na </a:t>
            </a:r>
            <a:r>
              <a:rPr lang="cs-CZ" b="1" dirty="0" err="1"/>
              <a:t>Dár-ol-funún</a:t>
            </a:r>
            <a:r>
              <a:rPr lang="cs-CZ" dirty="0"/>
              <a:t> nedokončil (oficiálně zdravotní důvody, spíše nezájem); následně </a:t>
            </a:r>
            <a:r>
              <a:rPr lang="cs-CZ" b="1" dirty="0"/>
              <a:t>francouzská misijní škola v Teheránu</a:t>
            </a:r>
            <a:r>
              <a:rPr lang="cs-CZ" dirty="0"/>
              <a:t>, kde si osvojil </a:t>
            </a:r>
            <a:r>
              <a:rPr lang="cs-CZ" b="1" dirty="0"/>
              <a:t>francouzštinu</a:t>
            </a:r>
            <a:r>
              <a:rPr lang="cs-CZ" dirty="0"/>
              <a:t> a kontakt se západní kulturou.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36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degh Hedayat | Iran pictures, Writers and poets, Persian pattern">
            <a:extLst>
              <a:ext uri="{FF2B5EF4-FFF2-40B4-BE49-F238E27FC236}">
                <a16:creationId xmlns:a16="http://schemas.microsoft.com/office/drawing/2014/main" id="{383F0D5F-78E2-4362-BCA2-A9985B351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5" b="-1"/>
          <a:stretch/>
        </p:blipFill>
        <p:spPr bwMode="auto">
          <a:xfrm>
            <a:off x="8900160" y="10"/>
            <a:ext cx="3291840" cy="46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0768B3-AF8C-431E-B29C-8D6BDB98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7312149" cy="491375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intelektuální kontext</a:t>
            </a:r>
            <a:br>
              <a:rPr lang="fa-IR" sz="3200" b="0" i="0" dirty="0">
                <a:effectLst/>
              </a:rPr>
            </a:br>
            <a:endParaRPr lang="cs-CZ" sz="3200" dirty="0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DF3E8C-E1E6-4B64-833C-D20F0B3A0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046480"/>
            <a:ext cx="8013189" cy="5429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u="sng" dirty="0"/>
              <a:t>Evropa (1925–1930) </a:t>
            </a:r>
            <a:br>
              <a:rPr lang="cs-CZ" sz="2800" dirty="0"/>
            </a:br>
            <a:r>
              <a:rPr lang="cs-CZ" sz="2800" b="1" dirty="0"/>
              <a:t>1925 odjel na státní stipendium do Evropy</a:t>
            </a:r>
            <a:r>
              <a:rPr lang="cs-CZ" sz="2800" dirty="0"/>
              <a:t>: nejprve </a:t>
            </a:r>
            <a:r>
              <a:rPr lang="cs-CZ" sz="2800" b="1" dirty="0"/>
              <a:t>Belgie (technika)</a:t>
            </a:r>
            <a:r>
              <a:rPr lang="cs-CZ" sz="2800" dirty="0"/>
              <a:t>, po cca 8 měsících </a:t>
            </a:r>
            <a:r>
              <a:rPr lang="cs-CZ" sz="2800" b="1" dirty="0"/>
              <a:t>Paříž</a:t>
            </a:r>
            <a:r>
              <a:rPr lang="cs-CZ" sz="2800" dirty="0"/>
              <a:t> – postupně </a:t>
            </a:r>
            <a:r>
              <a:rPr lang="cs-CZ" sz="2800" b="1" dirty="0"/>
              <a:t>architektura</a:t>
            </a:r>
            <a:r>
              <a:rPr lang="cs-CZ" sz="2800" dirty="0"/>
              <a:t>, </a:t>
            </a:r>
            <a:r>
              <a:rPr lang="cs-CZ" sz="2800" b="1" dirty="0"/>
              <a:t>zubařina</a:t>
            </a:r>
            <a:r>
              <a:rPr lang="cs-CZ" sz="2800" dirty="0"/>
              <a:t>, nakonec </a:t>
            </a:r>
            <a:r>
              <a:rPr lang="cs-CZ" sz="2800" b="1" dirty="0"/>
              <a:t>předislámské jazyky</a:t>
            </a:r>
            <a:r>
              <a:rPr lang="cs-CZ" sz="2800" dirty="0"/>
              <a:t>, žádný obor však nedokončil.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1" dirty="0">
                <a:latin typeface="Times New Roman" panose="02020603050405020304" pitchFamily="18" charset="0"/>
              </a:rPr>
              <a:t>Většina jeho povídek namluvena zde: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hlinkClick r:id="rId3"/>
              </a:rPr>
              <a:t>https://www.youtube.com/watch?v=64OfkqG4HwY</a:t>
            </a:r>
            <a:endParaRPr lang="cs-CZ" sz="2800" dirty="0"/>
          </a:p>
          <a:p>
            <a:pPr marL="0" indent="0" rtl="0" fontAlgn="base">
              <a:lnSpc>
                <a:spcPct val="100000"/>
              </a:lnSpc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621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3078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77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EDE394-8CDA-011A-3A7A-DF716EE63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/>
              <a:t>Hedájat v Evropě: vegetariánství jako etika a kritika civilizace</a:t>
            </a:r>
          </a:p>
        </p:txBody>
      </p:sp>
      <p:sp>
        <p:nvSpPr>
          <p:cNvPr id="3078" name="Rectangle 3082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E29491-D6DC-0BEC-6266-BEF9C8B10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046514"/>
            <a:ext cx="7569200" cy="47026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ar-OM" sz="1700" b="1">
                <a:solidFill>
                  <a:schemeClr val="tx1"/>
                </a:solidFill>
              </a:rPr>
              <a:t>→ انسان و حیوان </a:t>
            </a:r>
            <a:r>
              <a:rPr lang="cs-CZ" sz="1700" b="1">
                <a:solidFill>
                  <a:schemeClr val="tx1"/>
                </a:solidFill>
              </a:rPr>
              <a:t>Insān va hejvān, 1924</a:t>
            </a:r>
            <a:br>
              <a:rPr lang="cs-CZ" sz="1700">
                <a:solidFill>
                  <a:schemeClr val="tx1"/>
                </a:solidFill>
              </a:rPr>
            </a:br>
            <a:r>
              <a:rPr lang="cs-CZ" sz="1700" b="1">
                <a:solidFill>
                  <a:schemeClr val="tx1"/>
                </a:solidFill>
              </a:rPr>
              <a:t>→ </a:t>
            </a:r>
            <a:r>
              <a:rPr lang="ar-OM" sz="1700" b="1">
                <a:solidFill>
                  <a:schemeClr val="tx1"/>
                </a:solidFill>
              </a:rPr>
              <a:t>فواید گیاهخواری (</a:t>
            </a:r>
            <a:r>
              <a:rPr lang="cs-CZ" sz="1700" b="1">
                <a:solidFill>
                  <a:schemeClr val="tx1"/>
                </a:solidFill>
              </a:rPr>
              <a:t> Favājed-e gijāhchārí, 1927</a:t>
            </a:r>
            <a:br>
              <a:rPr lang="cs-CZ" sz="1700">
                <a:solidFill>
                  <a:schemeClr val="tx1"/>
                </a:solidFill>
              </a:rPr>
            </a:br>
            <a:r>
              <a:rPr lang="cs-CZ" sz="1700">
                <a:solidFill>
                  <a:schemeClr val="tx1"/>
                </a:solidFill>
              </a:rPr>
              <a:t>rané eseje napsané ve Francii / Berlíně</a:t>
            </a:r>
          </a:p>
          <a:p>
            <a:pPr>
              <a:lnSpc>
                <a:spcPct val="100000"/>
              </a:lnSpc>
            </a:pPr>
            <a:r>
              <a:rPr lang="cs-CZ" sz="1700" b="1">
                <a:solidFill>
                  <a:schemeClr val="tx1"/>
                </a:solidFill>
              </a:rPr>
              <a:t>→ kritika násilí jako normy společnosti…</a:t>
            </a:r>
            <a:r>
              <a:rPr lang="cs-CZ" sz="1700">
                <a:solidFill>
                  <a:schemeClr val="tx1"/>
                </a:solidFill>
              </a:rPr>
              <a:t>zabíjení zvířat = kulturně legitimizované násilí</a:t>
            </a:r>
          </a:p>
          <a:p>
            <a:pPr>
              <a:lnSpc>
                <a:spcPct val="100000"/>
              </a:lnSpc>
            </a:pPr>
            <a:r>
              <a:rPr lang="cs-CZ" sz="1700" b="1">
                <a:solidFill>
                  <a:schemeClr val="tx1"/>
                </a:solidFill>
              </a:rPr>
              <a:t>→ vliv evropské filozofie (Schopenhauer) </a:t>
            </a:r>
            <a:r>
              <a:rPr lang="cs-CZ" sz="1700">
                <a:solidFill>
                  <a:schemeClr val="tx1"/>
                </a:solidFill>
              </a:rPr>
              <a:t>důraz na soucit, odmítnutí antropocentrismu</a:t>
            </a:r>
          </a:p>
          <a:p>
            <a:pPr>
              <a:lnSpc>
                <a:spcPct val="100000"/>
              </a:lnSpc>
            </a:pPr>
            <a:r>
              <a:rPr lang="cs-CZ" sz="1700" b="1">
                <a:solidFill>
                  <a:schemeClr val="tx1"/>
                </a:solidFill>
              </a:rPr>
              <a:t>→ vegetariánství jako „přirozený stav člověka“</a:t>
            </a:r>
            <a:br>
              <a:rPr lang="cs-CZ" sz="1700">
                <a:solidFill>
                  <a:schemeClr val="tx1"/>
                </a:solidFill>
              </a:rPr>
            </a:br>
            <a:r>
              <a:rPr lang="cs-CZ" sz="1700">
                <a:solidFill>
                  <a:schemeClr val="tx1"/>
                </a:solidFill>
              </a:rPr>
              <a:t>maso = znak civilizačního úpadku</a:t>
            </a:r>
          </a:p>
          <a:p>
            <a:pPr>
              <a:lnSpc>
                <a:spcPct val="100000"/>
              </a:lnSpc>
            </a:pPr>
            <a:r>
              <a:rPr lang="cs-CZ" sz="1700" b="1">
                <a:solidFill>
                  <a:schemeClr val="tx1"/>
                </a:solidFill>
              </a:rPr>
              <a:t>→ styl: pamfletický, argumentační</a:t>
            </a:r>
            <a:br>
              <a:rPr lang="cs-CZ" sz="1700">
                <a:solidFill>
                  <a:schemeClr val="tx1"/>
                </a:solidFill>
              </a:rPr>
            </a:br>
            <a:r>
              <a:rPr lang="cs-CZ" sz="1700">
                <a:solidFill>
                  <a:schemeClr val="tx1"/>
                </a:solidFill>
              </a:rPr>
              <a:t>literárně slabší, ale ideově klíčové</a:t>
            </a:r>
          </a:p>
          <a:p>
            <a:pPr>
              <a:lnSpc>
                <a:spcPct val="100000"/>
              </a:lnSpc>
            </a:pPr>
            <a:r>
              <a:rPr lang="cs-CZ" sz="1700" b="1">
                <a:solidFill>
                  <a:schemeClr val="tx1"/>
                </a:solidFill>
              </a:rPr>
              <a:t>základ jeho pozdější kritiky společnosti, ideologií a iluzí</a:t>
            </a:r>
            <a:endParaRPr lang="cs-CZ" sz="17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cs-CZ" sz="1700">
              <a:solidFill>
                <a:schemeClr val="tx1"/>
              </a:solidFill>
            </a:endParaRPr>
          </a:p>
        </p:txBody>
      </p:sp>
      <p:pic>
        <p:nvPicPr>
          <p:cNvPr id="3074" name="Picture 2" descr="Benefits of Vegetarianism Book by Sadegh Hedayat - ShopiPersia">
            <a:extLst>
              <a:ext uri="{FF2B5EF4-FFF2-40B4-BE49-F238E27FC236}">
                <a16:creationId xmlns:a16="http://schemas.microsoft.com/office/drawing/2014/main" id="{E4F1DCD3-6044-8FC6-C91A-36A96D32B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941751"/>
            <a:ext cx="4388842" cy="469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14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52569-FA5C-D066-3394-F0A8AA43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10095"/>
          </a:xfrm>
        </p:spPr>
        <p:txBody>
          <a:bodyPr>
            <a:noAutofit/>
          </a:bodyPr>
          <a:lstStyle/>
          <a:p>
            <a:r>
              <a:rPr lang="cs-CZ" sz="2800" b="1" dirty="0"/>
              <a:t>Evropa – intelektuální vlivy</a:t>
            </a:r>
            <a:br>
              <a:rPr lang="cs-CZ" sz="2800" b="1" dirty="0"/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CD17AE-8F15-403B-FC3F-FC4CAF5B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120" y="1076960"/>
            <a:ext cx="10342880" cy="54965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Klíčové vlivy:</a:t>
            </a:r>
          </a:p>
          <a:p>
            <a:r>
              <a:rPr lang="cs-CZ" b="1" dirty="0"/>
              <a:t>Rilke</a:t>
            </a:r>
            <a:r>
              <a:rPr lang="cs-CZ" dirty="0"/>
              <a:t> → estetizace smrti </a:t>
            </a:r>
          </a:p>
          <a:p>
            <a:r>
              <a:rPr lang="cs-CZ" b="1" dirty="0" err="1"/>
              <a:t>Poe</a:t>
            </a:r>
            <a:r>
              <a:rPr lang="cs-CZ" dirty="0"/>
              <a:t> → psychologická temnota </a:t>
            </a:r>
          </a:p>
          <a:p>
            <a:r>
              <a:rPr lang="cs-CZ" b="1" dirty="0"/>
              <a:t>Kafka</a:t>
            </a:r>
            <a:r>
              <a:rPr lang="cs-CZ" dirty="0"/>
              <a:t> → absurdita systému </a:t>
            </a:r>
          </a:p>
          <a:p>
            <a:r>
              <a:rPr lang="cs-CZ" b="1" dirty="0"/>
              <a:t>Schopenhauer</a:t>
            </a:r>
            <a:r>
              <a:rPr lang="cs-CZ" dirty="0"/>
              <a:t> → pesimismus 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b="1" dirty="0"/>
              <a:t>smrt není konec, ale jediná autentická možnost existence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ar-OM" b="1" dirty="0"/>
              <a:t>مرگ </a:t>
            </a:r>
            <a:r>
              <a:rPr lang="cs-CZ" b="1" dirty="0" err="1"/>
              <a:t>Marg</a:t>
            </a:r>
            <a:r>
              <a:rPr lang="cs-CZ" b="1" dirty="0"/>
              <a:t>, 1927 – raná esej o smrti</a:t>
            </a:r>
            <a:endParaRPr lang="cs-CZ" dirty="0"/>
          </a:p>
          <a:p>
            <a:r>
              <a:rPr lang="cs-CZ" b="1" dirty="0"/>
              <a:t>→ </a:t>
            </a:r>
            <a:r>
              <a:rPr lang="cs-CZ" dirty="0"/>
              <a:t> text byl </a:t>
            </a:r>
            <a:r>
              <a:rPr lang="cs-CZ" b="1" dirty="0"/>
              <a:t>otištěn v Berlíně</a:t>
            </a:r>
            <a:r>
              <a:rPr lang="cs-CZ" dirty="0"/>
              <a:t> (časopis </a:t>
            </a:r>
            <a:r>
              <a:rPr lang="cs-CZ" i="1" dirty="0" err="1"/>
              <a:t>Íránšahr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👉 </a:t>
            </a:r>
            <a:r>
              <a:rPr lang="cs-CZ" b="1" dirty="0"/>
              <a:t>ale napsán byl během jeho pobytu v Evropě (Belgie)</a:t>
            </a:r>
            <a:br>
              <a:rPr lang="cs-CZ" dirty="0"/>
            </a:br>
            <a:r>
              <a:rPr lang="cs-CZ" dirty="0"/>
              <a:t>později zařazena do sbírky </a:t>
            </a:r>
            <a:r>
              <a:rPr lang="cs-CZ" b="1" dirty="0" err="1"/>
              <a:t>Parvín</a:t>
            </a:r>
            <a:r>
              <a:rPr lang="cs-CZ" b="1" dirty="0"/>
              <a:t>, </a:t>
            </a:r>
            <a:r>
              <a:rPr lang="cs-CZ" b="1" dirty="0" err="1"/>
              <a:t>dochtar</a:t>
            </a:r>
            <a:r>
              <a:rPr lang="cs-CZ" b="1" dirty="0"/>
              <a:t>-e </a:t>
            </a:r>
            <a:r>
              <a:rPr lang="cs-CZ" b="1" dirty="0" err="1"/>
              <a:t>Sásán</a:t>
            </a:r>
            <a:r>
              <a:rPr lang="cs-CZ" b="1" dirty="0"/>
              <a:t> </a:t>
            </a:r>
            <a:r>
              <a:rPr lang="ar-OM" b="1" dirty="0"/>
              <a:t>پروین، دختر ساسان)</a:t>
            </a:r>
            <a:endParaRPr lang="cs-CZ" b="1" dirty="0"/>
          </a:p>
          <a:p>
            <a:r>
              <a:rPr lang="cs-CZ" b="1" dirty="0"/>
              <a:t>Ukázka z </a:t>
            </a:r>
            <a:r>
              <a:rPr lang="cs-CZ" b="1" dirty="0" err="1"/>
              <a:t>Marg</a:t>
            </a:r>
            <a:r>
              <a:rPr lang="cs-CZ" b="1" dirty="0"/>
              <a:t> - </a:t>
            </a:r>
            <a:r>
              <a:rPr lang="cs-CZ" i="1" dirty="0" err="1"/>
              <a:t>Hedájat</a:t>
            </a:r>
            <a:r>
              <a:rPr lang="cs-CZ" i="1" dirty="0"/>
              <a:t> chápe smrt ne jako konec života, ale jako jedinou možnost, jak uniknout jeho nesmyslnosti.</a:t>
            </a:r>
          </a:p>
          <a:p>
            <a:r>
              <a:rPr lang="cs-CZ" dirty="0"/>
              <a:t>základ jeho pozdější tvorby (</a:t>
            </a:r>
            <a:r>
              <a:rPr lang="cs-CZ" dirty="0" err="1"/>
              <a:t>Búf</a:t>
            </a:r>
            <a:r>
              <a:rPr lang="cs-CZ" dirty="0"/>
              <a:t>-e kúr, </a:t>
            </a:r>
            <a:r>
              <a:rPr lang="cs-CZ" dirty="0" err="1"/>
              <a:t>Zende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gūr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👉 vysvětluje jeho fascinaci smrtí a odcizením</a:t>
            </a:r>
            <a:br>
              <a:rPr lang="cs-CZ" dirty="0"/>
            </a:br>
            <a:r>
              <a:rPr lang="cs-CZ" dirty="0"/>
              <a:t>👉 ukazuje jeho pesimistický, anti-ideologický pohled na svět</a:t>
            </a:r>
            <a:endParaRPr lang="ar-OM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751ED8-36EE-D742-4E41-7A46C1BC0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546" y="1076960"/>
            <a:ext cx="238125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619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FE2CCE-EDE9-406A-AA7B-BB0B9E98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64" y="484631"/>
            <a:ext cx="8352536" cy="561849"/>
          </a:xfrm>
        </p:spPr>
        <p:txBody>
          <a:bodyPr>
            <a:normAutofit fontScale="90000"/>
          </a:bodyPr>
          <a:lstStyle/>
          <a:p>
            <a:r>
              <a:rPr lang="pt-BR" sz="3200" dirty="0"/>
              <a:t>NÁVRAT DO ÍRÁNU A INTELEKTUÁLNÍ FORMOVÁNÍ </a:t>
            </a:r>
            <a:endParaRPr lang="cs-CZ" sz="3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2E01E-87FF-44D4-9BCB-C8BD09791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48" y="1046480"/>
            <a:ext cx="9005191" cy="5638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1" dirty="0"/>
              <a:t>návrat do Teheránu 1930 - </a:t>
            </a:r>
            <a:r>
              <a:rPr lang="cs-CZ" sz="1800" dirty="0"/>
              <a:t>konec pobytu v Evropě → obrat k literatuře</a:t>
            </a:r>
          </a:p>
          <a:p>
            <a:r>
              <a:rPr lang="cs-CZ" sz="1800" dirty="0"/>
              <a:t>první zásadní próza</a:t>
            </a:r>
            <a:r>
              <a:rPr lang="cs-CZ" sz="1800" b="1" dirty="0"/>
              <a:t>: Pohřbený zaživa (1930)</a:t>
            </a:r>
            <a:br>
              <a:rPr lang="cs-CZ" sz="1800" dirty="0"/>
            </a:br>
            <a:r>
              <a:rPr lang="ar-OM" sz="1800" b="1" dirty="0"/>
              <a:t>زنده به گور</a:t>
            </a:r>
            <a:br>
              <a:rPr lang="ar-OM" sz="1800" dirty="0"/>
            </a:br>
            <a:r>
              <a:rPr lang="cs-CZ" sz="1800" dirty="0"/>
              <a:t>psychologická próza → odcizení, úzkost, fascinace smrtí</a:t>
            </a:r>
            <a:br>
              <a:rPr lang="cs-CZ" sz="1800" dirty="0"/>
            </a:br>
            <a:r>
              <a:rPr lang="cs-CZ" sz="1800" dirty="0"/>
              <a:t>👉 přechod k moderní próze</a:t>
            </a:r>
          </a:p>
          <a:p>
            <a:r>
              <a:rPr lang="cs-CZ" sz="1800" dirty="0"/>
              <a:t>civilní zaměstnání (banka, úřady) → odmítá využít rodinné vazby → outsider i sociálně</a:t>
            </a:r>
          </a:p>
          <a:p>
            <a:pPr fontAlgn="base">
              <a:lnSpc>
                <a:spcPct val="100000"/>
              </a:lnSpc>
            </a:pPr>
            <a:r>
              <a:rPr lang="cs-CZ" sz="1800" dirty="0"/>
              <a:t>Zakladatel skupiny</a:t>
            </a:r>
            <a:r>
              <a:rPr lang="cs-CZ" sz="1800" b="1" dirty="0"/>
              <a:t> </a:t>
            </a:r>
            <a:r>
              <a:rPr lang="cs-CZ" sz="1800" b="1" dirty="0" err="1"/>
              <a:t>Rabʿa</a:t>
            </a:r>
            <a:r>
              <a:rPr lang="cs-CZ" sz="1800" b="1" dirty="0"/>
              <a:t>  - Čtyřka - </a:t>
            </a:r>
            <a:r>
              <a:rPr lang="ar-OM" sz="1800" b="1" dirty="0"/>
              <a:t>گروه ربعه</a:t>
            </a:r>
            <a:r>
              <a:rPr lang="cs-CZ" sz="1800" b="1" dirty="0"/>
              <a:t>   </a:t>
            </a:r>
            <a:r>
              <a:rPr lang="cs-CZ" sz="1800" dirty="0"/>
              <a:t>neformální intelektuální kruh v Teheránu</a:t>
            </a:r>
          </a:p>
          <a:p>
            <a:pPr fontAlgn="base">
              <a:lnSpc>
                <a:spcPct val="100000"/>
              </a:lnSpc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členové </a:t>
            </a:r>
            <a:r>
              <a:rPr lang="cs-CZ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Bozorg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Alaví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cs-CZ" sz="1800" dirty="0">
                <a:solidFill>
                  <a:srgbClr val="000000"/>
                </a:solidFill>
              </a:rPr>
              <a:t>1904 – 1997)</a:t>
            </a:r>
            <a:r>
              <a:rPr lang="pt-BR" sz="1800" dirty="0"/>
              <a:t> → prozaik s levicovým zaměřením; důraz na sociální témata a politickou realitu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cs-CZ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Modžtabá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Minoví (</a:t>
            </a:r>
            <a:r>
              <a:rPr lang="cs-CZ" sz="1800" dirty="0">
                <a:solidFill>
                  <a:srgbClr val="000000"/>
                </a:solidFill>
              </a:rPr>
              <a:t>1903 – 1977)</a:t>
            </a:r>
            <a:r>
              <a:rPr lang="cs-CZ" sz="1800" dirty="0"/>
              <a:t> literární historik a filolog; odborné zázemí skupiny, práce s klasickými texty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cs-CZ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Mas´úd</a:t>
            </a:r>
            <a:r>
              <a:rPr lang="cs-CZ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Farzád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 (</a:t>
            </a:r>
            <a:r>
              <a:rPr lang="en-US" sz="1800" dirty="0">
                <a:solidFill>
                  <a:srgbClr val="000000"/>
                </a:solidFill>
              </a:rPr>
              <a:t>1906</a:t>
            </a:r>
            <a:r>
              <a:rPr lang="cs-CZ" sz="1800" dirty="0">
                <a:solidFill>
                  <a:srgbClr val="000000"/>
                </a:solidFill>
              </a:rPr>
              <a:t> –</a:t>
            </a:r>
            <a:r>
              <a:rPr lang="en-US" sz="1800" dirty="0">
                <a:solidFill>
                  <a:srgbClr val="000000"/>
                </a:solidFill>
              </a:rPr>
              <a:t> 1981</a:t>
            </a:r>
            <a:r>
              <a:rPr lang="cs-CZ" sz="1800" dirty="0">
                <a:solidFill>
                  <a:srgbClr val="000000"/>
                </a:solidFill>
              </a:rPr>
              <a:t>)</a:t>
            </a:r>
            <a:r>
              <a:rPr lang="cs-CZ" sz="1800" dirty="0"/>
              <a:t> kritik a satirik; spoluautor parodií, zaměřený na zesměšňování literárních a společenských konvencí,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 a SH</a:t>
            </a:r>
            <a:br>
              <a:rPr lang="cs-CZ" sz="1800" dirty="0"/>
            </a:br>
            <a:r>
              <a:rPr lang="cs-CZ" sz="1800" dirty="0"/>
              <a:t>→ </a:t>
            </a:r>
            <a:r>
              <a:rPr lang="cs-CZ" sz="1800" b="1" dirty="0"/>
              <a:t>konflikt s tradicí </a:t>
            </a:r>
            <a:r>
              <a:rPr lang="ar-OM" sz="1800" b="1" dirty="0"/>
              <a:t>ادبای سبعه</a:t>
            </a:r>
            <a:r>
              <a:rPr lang="cs-CZ" sz="1800" b="1" dirty="0"/>
              <a:t> - </a:t>
            </a:r>
            <a:r>
              <a:rPr lang="cs-CZ" sz="1800" dirty="0"/>
              <a:t>reprezentanti klasické literatury</a:t>
            </a:r>
            <a:br>
              <a:rPr lang="cs-CZ" sz="1800" dirty="0"/>
            </a:br>
            <a:r>
              <a:rPr lang="cs-CZ" sz="1800" dirty="0"/>
              <a:t>👉 spor se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(zkratka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odabá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-je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sedm učenců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ادبای سبعه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cs-CZ" dirty="0"/>
              <a:t>moderní próza × tradice reakce na tradiční literární establishment, </a:t>
            </a:r>
            <a:endParaRPr lang="cs-CZ" sz="19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editor časopisu 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سخن</a:t>
            </a:r>
            <a:r>
              <a:rPr lang="cs-CZ" sz="19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Sochan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- významného literárně společenského časopisu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/>
              <a:t>hlavní platforma moderní literární kritiky</a:t>
            </a:r>
            <a:br>
              <a:rPr lang="cs-CZ" sz="1800" dirty="0"/>
            </a:br>
            <a:r>
              <a:rPr lang="cs-CZ" sz="1800" dirty="0"/>
              <a:t>→ polemiky s konzervativci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9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MINOVI, MOJTABA – Encyclopaedia Iranica">
            <a:extLst>
              <a:ext uri="{FF2B5EF4-FFF2-40B4-BE49-F238E27FC236}">
                <a16:creationId xmlns:a16="http://schemas.microsoft.com/office/drawing/2014/main" id="{6B8C2A80-1648-4A0F-B0F0-C34DC218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6464" y="158415"/>
            <a:ext cx="1972078" cy="278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text, exteriér, osoba, stojící&#10;&#10;Popis byl vytvořen automaticky">
            <a:extLst>
              <a:ext uri="{FF2B5EF4-FFF2-40B4-BE49-F238E27FC236}">
                <a16:creationId xmlns:a16="http://schemas.microsoft.com/office/drawing/2014/main" id="{458E9DA3-24F4-4E70-82C9-5AED10476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584" y="3102782"/>
            <a:ext cx="1913838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6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CAF63D-27C4-4E89-AB12-CBFC35975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84" y="71121"/>
            <a:ext cx="7923815" cy="568960"/>
          </a:xfrm>
        </p:spPr>
        <p:txBody>
          <a:bodyPr>
            <a:noAutofit/>
          </a:bodyPr>
          <a:lstStyle/>
          <a:p>
            <a:r>
              <a:rPr lang="pt-BR" sz="2800" dirty="0"/>
              <a:t>INDIE (1936–37) A NÁSLEDNÝ NÁVRAT DO ÍRÁNU</a:t>
            </a:r>
            <a:endParaRPr lang="cs-CZ" sz="2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B40E08-0FBD-45C9-85C5-E6732B987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80" y="640080"/>
            <a:ext cx="11470639" cy="5974080"/>
          </a:xfrm>
        </p:spPr>
        <p:txBody>
          <a:bodyPr>
            <a:normAutofit fontScale="92500" lnSpcReduction="20000"/>
          </a:bodyPr>
          <a:lstStyle/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Indie, aby se systematicky zdokonalil ve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středoperštině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pahlaví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a mohl pracovat přímo s texty v prostředí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parské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komunity.</a:t>
            </a:r>
          </a:p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Indii má učitele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pahlaví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a věnuje se překladům do moderní perštiny, zejména náboženských textů (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Jašty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zoroastriánské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hymny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a historických spisů o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Ardašírovi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Právě zde vydává román </a:t>
            </a:r>
            <a:r>
              <a:rPr lang="fa-I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بوف کور 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Slepá sova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který si nechává vytisknout vlastním nákladem na jednoduchém litografickém stroji; vydání mimo Írán mu umožňuje obejít cenzuru</a:t>
            </a:r>
          </a:p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 návratu do Íránu znovu pracuje v administrativě, zároveň se ale intenzivně věnuje literární činnosti.</a:t>
            </a:r>
          </a:p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Působí také v instituci </a:t>
            </a:r>
            <a:r>
              <a:rPr lang="ar-OM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ادارهٔ موسیقی کشور 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Úřad pro hudbu země / státní hudební správa), která vznikla za Rezy Šáha v rámci modernizačních reforem.</a:t>
            </a:r>
          </a:p>
          <a:p>
            <a:pPr fontAlgn="base">
              <a:lnSpc>
                <a:spcPct val="100000"/>
              </a:lnSpc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 touto institucí je spojen časopis </a:t>
            </a:r>
            <a:r>
              <a:rPr lang="ar-OM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مجلهٔ موسیقی (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časopis Hudba), do něhož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Hedájat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přispívá a podílí se na debatách o moderní kultuře.</a:t>
            </a:r>
          </a:p>
          <a:p>
            <a:pPr fontAlgn="base">
              <a:lnSpc>
                <a:spcPct val="100000"/>
              </a:lnSpc>
            </a:pPr>
            <a:r>
              <a:rPr lang="cs-CZ" sz="2400" dirty="0"/>
              <a:t>Zároveň se prohlubují jeho osobní krize, uchyluje se k alkoholu a opiu a jeho pocit izolace přechází ve stav „vnitřního exilu“. </a:t>
            </a:r>
          </a:p>
          <a:p>
            <a:pPr marL="0" indent="0" rtl="0" fontAlgn="base">
              <a:lnSpc>
                <a:spcPct val="100000"/>
              </a:lnSpc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Na konci roku 1950 odjíždí do Paříže, kde doufá v nový začátek, ale propadá depresi.</a:t>
            </a:r>
          </a:p>
          <a:p>
            <a:pPr fontAlgn="base">
              <a:lnSpc>
                <a:spcPct val="100000"/>
              </a:lnSpc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V roce 1951 spáchá sebevraždu a je pohřben na hřbitově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Père-Lachaise.Ve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svém posledním vzkazu píše: „Odjel jsem a zlomil vaše srdce, uvidíme se v soudný den“ </a:t>
            </a:r>
            <a:r>
              <a:rPr lang="cs-CZ" sz="2400" dirty="0">
                <a:solidFill>
                  <a:srgbClr val="000000"/>
                </a:solidFill>
              </a:rPr>
              <a:t>, 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což bývá vykládáno i jako symbolické gesto odchodu z íránského prostoru.</a:t>
            </a:r>
          </a:p>
          <a:p>
            <a:pPr>
              <a:lnSpc>
                <a:spcPct val="100000"/>
              </a:lnSpc>
            </a:pPr>
            <a:endParaRPr lang="cs-CZ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08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9B3792-F2F4-400D-83F1-52DB2D72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2"/>
            <a:ext cx="10513296" cy="532966"/>
          </a:xfrm>
        </p:spPr>
        <p:txBody>
          <a:bodyPr>
            <a:normAutofit fontScale="90000"/>
          </a:bodyPr>
          <a:lstStyle/>
          <a:p>
            <a:pPr rtl="0" fontAlgn="base"/>
            <a:r>
              <a:rPr lang="cs-CZ" sz="2800" b="1" i="0" u="sng" dirty="0" err="1">
                <a:effectLst/>
                <a:latin typeface="Calibri" panose="020F0502020204030204" pitchFamily="34" charset="0"/>
              </a:rPr>
              <a:t>Hedájat</a:t>
            </a:r>
            <a:r>
              <a:rPr lang="cs-CZ" sz="2800" b="1" i="0" u="sng" dirty="0">
                <a:effectLst/>
                <a:latin typeface="Calibri" panose="020F0502020204030204" pitchFamily="34" charset="0"/>
              </a:rPr>
              <a:t> – zakladatel tradice literární kritiky v Íránu</a:t>
            </a:r>
            <a:r>
              <a:rPr lang="cs-CZ" sz="2800" b="0" i="0" dirty="0">
                <a:effectLst/>
                <a:latin typeface="Calibri" panose="020F0502020204030204" pitchFamily="34" charset="0"/>
              </a:rPr>
              <a:t>. </a:t>
            </a:r>
            <a:br>
              <a:rPr lang="cs-CZ" sz="2800" b="0" i="0" dirty="0">
                <a:effectLst/>
              </a:rPr>
            </a:br>
            <a:r>
              <a:rPr lang="cs-CZ" sz="2800" b="0" i="0" dirty="0">
                <a:effectLst/>
                <a:latin typeface="Times New Roman" panose="02020603050405020304" pitchFamily="18" charset="0"/>
              </a:rPr>
              <a:t> </a:t>
            </a:r>
            <a:br>
              <a:rPr lang="cs-CZ" sz="2800" b="0" i="0" dirty="0">
                <a:effectLst/>
              </a:rPr>
            </a:br>
            <a:endParaRPr lang="cs-CZ" sz="28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9E2CA-A65E-43FC-8E25-C8A9B2EC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137920"/>
            <a:ext cx="7671378" cy="523544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pionýr moderní literární kritiky v Íránu</a:t>
            </a:r>
            <a:br>
              <a:rPr lang="cs-CZ" dirty="0"/>
            </a:br>
            <a:r>
              <a:rPr lang="cs-CZ" dirty="0"/>
              <a:t>analýzy klasiky (</a:t>
            </a:r>
            <a:r>
              <a:rPr lang="cs-CZ" dirty="0" err="1"/>
              <a:t>Chajjám</a:t>
            </a:r>
            <a:r>
              <a:rPr lang="cs-CZ" dirty="0"/>
              <a:t>, </a:t>
            </a:r>
            <a:r>
              <a:rPr lang="cs-CZ" dirty="0" err="1"/>
              <a:t>Nourúznáme</a:t>
            </a:r>
            <a:r>
              <a:rPr lang="cs-CZ" dirty="0"/>
              <a:t>) + současné literatury</a:t>
            </a:r>
          </a:p>
          <a:p>
            <a:r>
              <a:rPr lang="cs-CZ" b="1" dirty="0"/>
              <a:t>zakladatel parodického žánru </a:t>
            </a:r>
            <a:r>
              <a:rPr lang="ar-OM" b="1" dirty="0"/>
              <a:t>قضیه</a:t>
            </a:r>
            <a:r>
              <a:rPr lang="cs-CZ" b="1" dirty="0"/>
              <a:t> </a:t>
            </a:r>
            <a:br>
              <a:rPr lang="ar-OM" dirty="0"/>
            </a:br>
            <a:r>
              <a:rPr lang="cs-CZ" dirty="0"/>
              <a:t>dnes: </a:t>
            </a:r>
            <a:r>
              <a:rPr lang="ar-OM" b="1" dirty="0"/>
              <a:t>نقیضه / پارودی / نظیره</a:t>
            </a:r>
            <a:br>
              <a:rPr lang="ar-OM" dirty="0"/>
            </a:br>
            <a:r>
              <a:rPr lang="ar-OM" dirty="0"/>
              <a:t>→ </a:t>
            </a:r>
            <a:r>
              <a:rPr lang="cs-CZ" dirty="0"/>
              <a:t>parodie jako </a:t>
            </a:r>
            <a:r>
              <a:rPr lang="cs-CZ" b="1" dirty="0"/>
              <a:t>kritika společnosti, </a:t>
            </a:r>
            <a:r>
              <a:rPr lang="cs-CZ" b="1" dirty="0" err="1"/>
              <a:t>literaturní</a:t>
            </a:r>
            <a:r>
              <a:rPr lang="cs-CZ" b="1" dirty="0"/>
              <a:t> os. i pověr</a:t>
            </a:r>
          </a:p>
          <a:p>
            <a:r>
              <a:rPr lang="cs-CZ" b="1" dirty="0" err="1"/>
              <a:t>qazije</a:t>
            </a:r>
            <a:r>
              <a:rPr lang="cs-CZ" b="1" dirty="0"/>
              <a:t> – H. vlastní název – znamená vlastně „případ,  kauza, teze“</a:t>
            </a:r>
            <a:endParaRPr lang="cs-CZ" dirty="0"/>
          </a:p>
          <a:p>
            <a:r>
              <a:rPr lang="cs-CZ" b="1" dirty="0" err="1"/>
              <a:t>Vagh</a:t>
            </a:r>
            <a:r>
              <a:rPr lang="cs-CZ" b="1" dirty="0"/>
              <a:t> </a:t>
            </a:r>
            <a:r>
              <a:rPr lang="cs-CZ" b="1" dirty="0" err="1"/>
              <a:t>Vagh</a:t>
            </a:r>
            <a:r>
              <a:rPr lang="cs-CZ" b="1" dirty="0"/>
              <a:t> </a:t>
            </a:r>
            <a:r>
              <a:rPr lang="cs-CZ" b="1" dirty="0" err="1"/>
              <a:t>Sáháb</a:t>
            </a:r>
            <a:r>
              <a:rPr lang="cs-CZ" b="1" dirty="0"/>
              <a:t> </a:t>
            </a:r>
            <a:r>
              <a:rPr lang="ar-OM" b="1" dirty="0"/>
              <a:t>وغ وغ ساهاب (1933)</a:t>
            </a:r>
            <a:br>
              <a:rPr lang="ar-OM" dirty="0"/>
            </a:br>
            <a:r>
              <a:rPr lang="ar-OM" dirty="0"/>
              <a:t>→ 34 „</a:t>
            </a:r>
            <a:r>
              <a:rPr lang="cs-CZ" dirty="0"/>
              <a:t>případů“ = satira literární scény</a:t>
            </a:r>
            <a:br>
              <a:rPr lang="cs-CZ" dirty="0"/>
            </a:br>
            <a:r>
              <a:rPr lang="cs-CZ" dirty="0"/>
              <a:t>→ záměrně </a:t>
            </a:r>
            <a:r>
              <a:rPr lang="cs-CZ" b="1" dirty="0"/>
              <a:t>chybný jazyk jako nástroj výsměchu</a:t>
            </a:r>
            <a:endParaRPr lang="cs-CZ" dirty="0"/>
          </a:p>
          <a:p>
            <a:r>
              <a:rPr lang="cs-CZ" b="1" dirty="0"/>
              <a:t>kritika moderních autorů i tradice</a:t>
            </a:r>
          </a:p>
          <a:p>
            <a:r>
              <a:rPr lang="cs-CZ" b="1" u="sng" dirty="0"/>
              <a:t>Moderní styly v perské poezii</a:t>
            </a:r>
            <a:r>
              <a:rPr lang="ar-OM" b="1" dirty="0"/>
              <a:t>شیوهٔ نوین در شعر فارسی (1941)</a:t>
            </a:r>
            <a:br>
              <a:rPr lang="ar-OM" dirty="0"/>
            </a:br>
            <a:r>
              <a:rPr lang="ar-OM" dirty="0"/>
              <a:t>→ </a:t>
            </a:r>
            <a:r>
              <a:rPr lang="cs-CZ" dirty="0"/>
              <a:t>reflexe moderní poezie</a:t>
            </a:r>
          </a:p>
          <a:p>
            <a:pPr marL="0" indent="0">
              <a:buNone/>
            </a:pPr>
            <a:r>
              <a:rPr lang="cs-CZ" dirty="0" err="1"/>
              <a:t>Bahár</a:t>
            </a:r>
            <a:r>
              <a:rPr lang="cs-CZ" dirty="0"/>
              <a:t> • </a:t>
            </a:r>
            <a:r>
              <a:rPr lang="cs-CZ" dirty="0" err="1"/>
              <a:t>Nímá</a:t>
            </a:r>
            <a:r>
              <a:rPr lang="cs-CZ" dirty="0"/>
              <a:t> </a:t>
            </a:r>
            <a:r>
              <a:rPr lang="cs-CZ" dirty="0" err="1"/>
              <a:t>Júšídž</a:t>
            </a:r>
            <a:r>
              <a:rPr lang="cs-CZ" dirty="0"/>
              <a:t> • </a:t>
            </a:r>
            <a:r>
              <a:rPr lang="cs-CZ" dirty="0" err="1"/>
              <a:t>Írádž</a:t>
            </a:r>
            <a:r>
              <a:rPr lang="cs-CZ" dirty="0"/>
              <a:t> </a:t>
            </a:r>
            <a:r>
              <a:rPr lang="cs-CZ" dirty="0" err="1"/>
              <a:t>Mírzá</a:t>
            </a:r>
            <a:r>
              <a:rPr lang="cs-CZ" dirty="0"/>
              <a:t> → ironie, </a:t>
            </a:r>
          </a:p>
        </p:txBody>
      </p:sp>
      <p:pic>
        <p:nvPicPr>
          <p:cNvPr id="6146" name="Picture 2" descr="کتاب وغ وغ ساهاب اثر صادق هدایت انتشارات الماس پارسیان | دیجی‌کالا">
            <a:extLst>
              <a:ext uri="{FF2B5EF4-FFF2-40B4-BE49-F238E27FC236}">
                <a16:creationId xmlns:a16="http://schemas.microsoft.com/office/drawing/2014/main" id="{B9226DE7-94E3-456D-8588-4A4E886EF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1600709"/>
            <a:ext cx="3656581" cy="365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75057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577504-EB54-42A3-B86C-68D5AE223B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EAC3D4-32C4-4A61-835C-42FA75A53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A272F1-6F05-48D8-8C29-B37B5DED3B51}">
  <ds:schemaRefs>
    <ds:schemaRef ds:uri="715b35c6-e146-45a0-beb3-84c6bbc18745"/>
    <ds:schemaRef ds:uri="http://schemas.microsoft.com/office/2006/documentManagement/types"/>
    <ds:schemaRef ds:uri="http://purl.org/dc/elements/1.1/"/>
    <ds:schemaRef ds:uri="http://www.w3.org/XML/1998/namespace"/>
    <ds:schemaRef ds:uri="b3c7bbb6-eb26-4c1b-9bb6-cba5dd494eea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2126</Words>
  <Application>Microsoft Office PowerPoint</Application>
  <PresentationFormat>Širokoúhlá obrazovka</PresentationFormat>
  <Paragraphs>147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</vt:lpstr>
      <vt:lpstr>Gill Sans MT</vt:lpstr>
      <vt:lpstr>Impact</vt:lpstr>
      <vt:lpstr>Times New Roman</vt:lpstr>
      <vt:lpstr>Odznáček</vt:lpstr>
      <vt:lpstr>Sádeq Hedájat (صادق هدایت (1903 - 1951 </vt:lpstr>
      <vt:lpstr>Hedájat – pozice v dějinách literatury </vt:lpstr>
      <vt:lpstr>Rodinné a sociální zázemí</vt:lpstr>
      <vt:lpstr>intelektuální kontext </vt:lpstr>
      <vt:lpstr>Hedájat v Evropě: vegetariánství jako etika a kritika civilizace</vt:lpstr>
      <vt:lpstr>Evropa – intelektuální vlivy </vt:lpstr>
      <vt:lpstr>NÁVRAT DO ÍRÁNU A INTELEKTUÁLNÍ FORMOVÁNÍ </vt:lpstr>
      <vt:lpstr>INDIE (1936–37) A NÁSLEDNÝ NÁVRAT DO ÍRÁNU</vt:lpstr>
      <vt:lpstr>Hedájat – zakladatel tradice literární kritiky v Íránu.    </vt:lpstr>
      <vt:lpstr>HEDÁJAT A FOLKLORISTIKA</vt:lpstr>
      <vt:lpstr>HEDÁJAT: KRITIKA AKADEMIE věd A „NÁVRAT K MINULOSTI“</vt:lpstr>
      <vt:lpstr>Átašparast</vt:lpstr>
      <vt:lpstr>BÚF-E KÚR بوف کور – FORMA A KONTEXT</vt:lpstr>
      <vt:lpstr>1942 - سگ ولگرد  Zaběhlý pes - 8 povídek </vt:lpstr>
      <vt:lpstr>Perlový kanón توپ مرواری 1947 </vt:lpstr>
      <vt:lpstr>PAJÁM-E KÁFKÁ پیام کافکا (1948) </vt:lpstr>
      <vt:lpstr>Povídkové sbírky:   </vt:lpstr>
      <vt:lpstr>1933 - سه قطره خونTři kapky krve – povídk. sbírka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Sádeq Hedájat</dc:title>
  <dc:creator>Zuzana Kříhová</dc:creator>
  <cp:lastModifiedBy>Zuzana Kříhová</cp:lastModifiedBy>
  <cp:revision>1</cp:revision>
  <dcterms:created xsi:type="dcterms:W3CDTF">2020-12-21T09:21:22Z</dcterms:created>
  <dcterms:modified xsi:type="dcterms:W3CDTF">2026-04-09T05:54:00Z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