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57" r:id="rId7"/>
    <p:sldId id="264" r:id="rId8"/>
    <p:sldId id="265" r:id="rId9"/>
    <p:sldId id="271" r:id="rId10"/>
    <p:sldId id="266" r:id="rId11"/>
    <p:sldId id="267" r:id="rId12"/>
    <p:sldId id="258" r:id="rId13"/>
    <p:sldId id="259" r:id="rId14"/>
    <p:sldId id="260" r:id="rId15"/>
    <p:sldId id="261" r:id="rId16"/>
    <p:sldId id="262" r:id="rId17"/>
    <p:sldId id="268" r:id="rId18"/>
    <p:sldId id="263" r:id="rId19"/>
    <p:sldId id="270" r:id="rId20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B5D2-4BC9-4867-8742-6E92F69989E2}" v="678" dt="2020-10-18T19:50:14.001"/>
    <p1510:client id="{A9C80130-8478-49DD-BEDA-2C9D97C90D55}" v="377" dt="2021-12-02T19:48:02.129"/>
    <p1510:client id="{C1FFA976-9DDE-4327-B039-61DC114A96AC}" v="2" dt="2020-10-18T19:50:57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C1FFA976-9DDE-4327-B039-61DC114A96AC}"/>
    <pc:docChg chg="modSld">
      <pc:chgData name="Michal Vágner" userId="S::vagner@vojenskyobor.cz::8f38ecf4-166a-48cb-9f9e-f1a40236ef56" providerId="AD" clId="Web-{C1FFA976-9DDE-4327-B039-61DC114A96AC}" dt="2020-10-18T19:50:57.298" v="1" actId="1076"/>
      <pc:docMkLst>
        <pc:docMk/>
      </pc:docMkLst>
      <pc:sldChg chg="modSp">
        <pc:chgData name="Michal Vágner" userId="S::vagner@vojenskyobor.cz::8f38ecf4-166a-48cb-9f9e-f1a40236ef56" providerId="AD" clId="Web-{C1FFA976-9DDE-4327-B039-61DC114A96AC}" dt="2020-10-18T19:50:57.298" v="1" actId="1076"/>
        <pc:sldMkLst>
          <pc:docMk/>
          <pc:sldMk cId="2847841805" sldId="256"/>
        </pc:sldMkLst>
        <pc:spChg chg="mod">
          <ac:chgData name="Michal Vágner" userId="S::vagner@vojenskyobor.cz::8f38ecf4-166a-48cb-9f9e-f1a40236ef56" providerId="AD" clId="Web-{C1FFA976-9DDE-4327-B039-61DC114A96AC}" dt="2020-10-18T19:50:57.298" v="1" actId="1076"/>
          <ac:spMkLst>
            <pc:docMk/>
            <pc:sldMk cId="2847841805" sldId="256"/>
            <ac:spMk id="4" creationId="{00000000-0000-0000-0000-000000000000}"/>
          </ac:spMkLst>
        </pc:spChg>
        <pc:spChg chg="mod">
          <ac:chgData name="Michal Vágner" userId="S::vagner@vojenskyobor.cz::8f38ecf4-166a-48cb-9f9e-f1a40236ef56" providerId="AD" clId="Web-{C1FFA976-9DDE-4327-B039-61DC114A96AC}" dt="2020-10-18T19:50:51.642" v="0" actId="1076"/>
          <ac:spMkLst>
            <pc:docMk/>
            <pc:sldMk cId="2847841805" sldId="256"/>
            <ac:spMk id="5" creationId="{00000000-0000-0000-0000-000000000000}"/>
          </ac:spMkLst>
        </pc:spChg>
      </pc:sldChg>
    </pc:docChg>
  </pc:docChgLst>
  <pc:docChgLst>
    <pc:chgData name="Michal Vágner" userId="S::vagner@vojenskyobor.cz::8f38ecf4-166a-48cb-9f9e-f1a40236ef56" providerId="AD" clId="Web-{A9C80130-8478-49DD-BEDA-2C9D97C90D55}"/>
    <pc:docChg chg="modSld">
      <pc:chgData name="Michal Vágner" userId="S::vagner@vojenskyobor.cz::8f38ecf4-166a-48cb-9f9e-f1a40236ef56" providerId="AD" clId="Web-{A9C80130-8478-49DD-BEDA-2C9D97C90D55}" dt="2021-12-02T19:48:01.723" v="201" actId="20577"/>
      <pc:docMkLst>
        <pc:docMk/>
      </pc:docMkLst>
      <pc:sldChg chg="addSp delSp modSp">
        <pc:chgData name="Michal Vágner" userId="S::vagner@vojenskyobor.cz::8f38ecf4-166a-48cb-9f9e-f1a40236ef56" providerId="AD" clId="Web-{A9C80130-8478-49DD-BEDA-2C9D97C90D55}" dt="2021-12-02T19:48:01.723" v="201" actId="20577"/>
        <pc:sldMkLst>
          <pc:docMk/>
          <pc:sldMk cId="507605978" sldId="257"/>
        </pc:sldMkLst>
        <pc:spChg chg="del mod">
          <ac:chgData name="Michal Vágner" userId="S::vagner@vojenskyobor.cz::8f38ecf4-166a-48cb-9f9e-f1a40236ef56" providerId="AD" clId="Web-{A9C80130-8478-49DD-BEDA-2C9D97C90D55}" dt="2021-12-02T19:33:42.353" v="1"/>
          <ac:spMkLst>
            <pc:docMk/>
            <pc:sldMk cId="507605978" sldId="257"/>
            <ac:spMk id="3" creationId="{00000000-0000-0000-0000-000000000000}"/>
          </ac:spMkLst>
        </pc:spChg>
        <pc:spChg chg="add mod">
          <ac:chgData name="Michal Vágner" userId="S::vagner@vojenskyobor.cz::8f38ecf4-166a-48cb-9f9e-f1a40236ef56" providerId="AD" clId="Web-{A9C80130-8478-49DD-BEDA-2C9D97C90D55}" dt="2021-12-02T19:48:01.723" v="201" actId="20577"/>
          <ac:spMkLst>
            <pc:docMk/>
            <pc:sldMk cId="507605978" sldId="257"/>
            <ac:spMk id="4" creationId="{213031E7-0D3A-4DB5-9248-ABCC2E5A07BF}"/>
          </ac:spMkLst>
        </pc:spChg>
        <pc:picChg chg="add del mod">
          <ac:chgData name="Michal Vágner" userId="S::vagner@vojenskyobor.cz::8f38ecf4-166a-48cb-9f9e-f1a40236ef56" providerId="AD" clId="Web-{A9C80130-8478-49DD-BEDA-2C9D97C90D55}" dt="2021-12-02T19:43:49.643" v="31"/>
          <ac:picMkLst>
            <pc:docMk/>
            <pc:sldMk cId="507605978" sldId="257"/>
            <ac:picMk id="5" creationId="{EE4BE6F0-EB9A-4BAC-8B1A-38682A02576A}"/>
          </ac:picMkLst>
        </pc:picChg>
        <pc:picChg chg="del">
          <ac:chgData name="Michal Vágner" userId="S::vagner@vojenskyobor.cz::8f38ecf4-166a-48cb-9f9e-f1a40236ef56" providerId="AD" clId="Web-{A9C80130-8478-49DD-BEDA-2C9D97C90D55}" dt="2021-12-02T19:34:01.620" v="2"/>
          <ac:picMkLst>
            <pc:docMk/>
            <pc:sldMk cId="507605978" sldId="257"/>
            <ac:picMk id="1027" creationId="{00000000-0000-0000-0000-000000000000}"/>
          </ac:picMkLst>
        </pc:picChg>
      </pc:sldChg>
      <pc:sldChg chg="modSp">
        <pc:chgData name="Michal Vágner" userId="S::vagner@vojenskyobor.cz::8f38ecf4-166a-48cb-9f9e-f1a40236ef56" providerId="AD" clId="Web-{A9C80130-8478-49DD-BEDA-2C9D97C90D55}" dt="2021-12-02T19:34:50.920" v="4" actId="1076"/>
        <pc:sldMkLst>
          <pc:docMk/>
          <pc:sldMk cId="2912366631" sldId="271"/>
        </pc:sldMkLst>
        <pc:spChg chg="mod">
          <ac:chgData name="Michal Vágner" userId="S::vagner@vojenskyobor.cz::8f38ecf4-166a-48cb-9f9e-f1a40236ef56" providerId="AD" clId="Web-{A9C80130-8478-49DD-BEDA-2C9D97C90D55}" dt="2021-12-02T19:34:47.201" v="3" actId="20577"/>
          <ac:spMkLst>
            <pc:docMk/>
            <pc:sldMk cId="2912366631" sldId="271"/>
            <ac:spMk id="3" creationId="{00000000-0000-0000-0000-000000000000}"/>
          </ac:spMkLst>
        </pc:spChg>
        <pc:picChg chg="mod">
          <ac:chgData name="Michal Vágner" userId="S::vagner@vojenskyobor.cz::8f38ecf4-166a-48cb-9f9e-f1a40236ef56" providerId="AD" clId="Web-{A9C80130-8478-49DD-BEDA-2C9D97C90D55}" dt="2021-12-02T19:34:50.920" v="4" actId="1076"/>
          <ac:picMkLst>
            <pc:docMk/>
            <pc:sldMk cId="2912366631" sldId="271"/>
            <ac:picMk id="4" creationId="{A4D056F2-339D-4CB4-9107-081C11EBAD3B}"/>
          </ac:picMkLst>
        </pc:picChg>
      </pc:sldChg>
    </pc:docChg>
  </pc:docChgLst>
  <pc:docChgLst>
    <pc:chgData name="Michal Vágner" userId="S::vagner@vojenskyobor.cz::8f38ecf4-166a-48cb-9f9e-f1a40236ef56" providerId="AD" clId="Web-{05D7B5D2-4BC9-4867-8742-6E92F69989E2}"/>
    <pc:docChg chg="addSld modSld sldOrd">
      <pc:chgData name="Michal Vágner" userId="S::vagner@vojenskyobor.cz::8f38ecf4-166a-48cb-9f9e-f1a40236ef56" providerId="AD" clId="Web-{05D7B5D2-4BC9-4867-8742-6E92F69989E2}" dt="2020-10-18T19:50:14.001" v="670" actId="1076"/>
      <pc:docMkLst>
        <pc:docMk/>
      </pc:docMkLst>
      <pc:sldChg chg="modSp">
        <pc:chgData name="Michal Vágner" userId="S::vagner@vojenskyobor.cz::8f38ecf4-166a-48cb-9f9e-f1a40236ef56" providerId="AD" clId="Web-{05D7B5D2-4BC9-4867-8742-6E92F69989E2}" dt="2020-10-18T19:50:14.001" v="670" actId="1076"/>
        <pc:sldMkLst>
          <pc:docMk/>
          <pc:sldMk cId="2847841805" sldId="256"/>
        </pc:sldMkLst>
        <pc:picChg chg="mod">
          <ac:chgData name="Michal Vágner" userId="S::vagner@vojenskyobor.cz::8f38ecf4-166a-48cb-9f9e-f1a40236ef56" providerId="AD" clId="Web-{05D7B5D2-4BC9-4867-8742-6E92F69989E2}" dt="2020-10-18T19:50:08.408" v="668" actId="1076"/>
          <ac:picMkLst>
            <pc:docMk/>
            <pc:sldMk cId="2847841805" sldId="256"/>
            <ac:picMk id="1026" creationId="{00000000-0000-0000-0000-000000000000}"/>
          </ac:picMkLst>
        </pc:picChg>
        <pc:picChg chg="mod">
          <ac:chgData name="Michal Vágner" userId="S::vagner@vojenskyobor.cz::8f38ecf4-166a-48cb-9f9e-f1a40236ef56" providerId="AD" clId="Web-{05D7B5D2-4BC9-4867-8742-6E92F69989E2}" dt="2020-10-18T19:50:14.001" v="670" actId="1076"/>
          <ac:picMkLst>
            <pc:docMk/>
            <pc:sldMk cId="2847841805" sldId="256"/>
            <ac:picMk id="1027" creationId="{00000000-0000-0000-0000-000000000000}"/>
          </ac:picMkLst>
        </pc:picChg>
      </pc:sldChg>
      <pc:sldChg chg="modSp">
        <pc:chgData name="Michal Vágner" userId="S::vagner@vojenskyobor.cz::8f38ecf4-166a-48cb-9f9e-f1a40236ef56" providerId="AD" clId="Web-{05D7B5D2-4BC9-4867-8742-6E92F69989E2}" dt="2020-10-18T19:49:40.095" v="664" actId="20577"/>
        <pc:sldMkLst>
          <pc:docMk/>
          <pc:sldMk cId="3677695140" sldId="258"/>
        </pc:sldMkLst>
        <pc:spChg chg="mod">
          <ac:chgData name="Michal Vágner" userId="S::vagner@vojenskyobor.cz::8f38ecf4-166a-48cb-9f9e-f1a40236ef56" providerId="AD" clId="Web-{05D7B5D2-4BC9-4867-8742-6E92F69989E2}" dt="2020-10-18T19:49:40.095" v="664" actId="20577"/>
          <ac:spMkLst>
            <pc:docMk/>
            <pc:sldMk cId="3677695140" sldId="258"/>
            <ac:spMk id="2" creationId="{00000000-0000-0000-0000-000000000000}"/>
          </ac:spMkLst>
        </pc:spChg>
        <pc:spChg chg="mod">
          <ac:chgData name="Michal Vágner" userId="S::vagner@vojenskyobor.cz::8f38ecf4-166a-48cb-9f9e-f1a40236ef56" providerId="AD" clId="Web-{05D7B5D2-4BC9-4867-8742-6E92F69989E2}" dt="2020-10-18T19:08:51.002" v="56" actId="20577"/>
          <ac:spMkLst>
            <pc:docMk/>
            <pc:sldMk cId="3677695140" sldId="258"/>
            <ac:spMk id="3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34:59.240" v="327" actId="20577"/>
        <pc:sldMkLst>
          <pc:docMk/>
          <pc:sldMk cId="1845219133" sldId="259"/>
        </pc:sldMkLst>
        <pc:spChg chg="mod">
          <ac:chgData name="Michal Vágner" userId="S::vagner@vojenskyobor.cz::8f38ecf4-166a-48cb-9f9e-f1a40236ef56" providerId="AD" clId="Web-{05D7B5D2-4BC9-4867-8742-6E92F69989E2}" dt="2020-10-18T19:34:59.240" v="327" actId="20577"/>
          <ac:spMkLst>
            <pc:docMk/>
            <pc:sldMk cId="1845219133" sldId="259"/>
            <ac:spMk id="3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8:56.407" v="656" actId="20577"/>
        <pc:sldMkLst>
          <pc:docMk/>
          <pc:sldMk cId="3564004928" sldId="260"/>
        </pc:sldMkLst>
        <pc:spChg chg="mod">
          <ac:chgData name="Michal Vágner" userId="S::vagner@vojenskyobor.cz::8f38ecf4-166a-48cb-9f9e-f1a40236ef56" providerId="AD" clId="Web-{05D7B5D2-4BC9-4867-8742-6E92F69989E2}" dt="2020-10-18T19:48:56.407" v="656" actId="20577"/>
          <ac:spMkLst>
            <pc:docMk/>
            <pc:sldMk cId="3564004928" sldId="260"/>
            <ac:spMk id="2" creationId="{00000000-0000-0000-0000-000000000000}"/>
          </ac:spMkLst>
        </pc:spChg>
        <pc:spChg chg="mod">
          <ac:chgData name="Michal Vágner" userId="S::vagner@vojenskyobor.cz::8f38ecf4-166a-48cb-9f9e-f1a40236ef56" providerId="AD" clId="Web-{05D7B5D2-4BC9-4867-8742-6E92F69989E2}" dt="2020-10-18T19:09:57.440" v="62" actId="20577"/>
          <ac:spMkLst>
            <pc:docMk/>
            <pc:sldMk cId="3564004928" sldId="260"/>
            <ac:spMk id="3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02.969" v="657" actId="20577"/>
        <pc:sldMkLst>
          <pc:docMk/>
          <pc:sldMk cId="161973246" sldId="261"/>
        </pc:sldMkLst>
        <pc:spChg chg="mod">
          <ac:chgData name="Michal Vágner" userId="S::vagner@vojenskyobor.cz::8f38ecf4-166a-48cb-9f9e-f1a40236ef56" providerId="AD" clId="Web-{05D7B5D2-4BC9-4867-8742-6E92F69989E2}" dt="2020-10-18T19:49:02.969" v="657" actId="20577"/>
          <ac:spMkLst>
            <pc:docMk/>
            <pc:sldMk cId="161973246" sldId="261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13.782" v="659" actId="20577"/>
        <pc:sldMkLst>
          <pc:docMk/>
          <pc:sldMk cId="1481544144" sldId="262"/>
        </pc:sldMkLst>
        <pc:spChg chg="mod">
          <ac:chgData name="Michal Vágner" userId="S::vagner@vojenskyobor.cz::8f38ecf4-166a-48cb-9f9e-f1a40236ef56" providerId="AD" clId="Web-{05D7B5D2-4BC9-4867-8742-6E92F69989E2}" dt="2020-10-18T19:49:13.782" v="659" actId="20577"/>
          <ac:spMkLst>
            <pc:docMk/>
            <pc:sldMk cId="1481544144" sldId="262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23.438" v="661" actId="20577"/>
        <pc:sldMkLst>
          <pc:docMk/>
          <pc:sldMk cId="1393214428" sldId="263"/>
        </pc:sldMkLst>
        <pc:spChg chg="mod">
          <ac:chgData name="Michal Vágner" userId="S::vagner@vojenskyobor.cz::8f38ecf4-166a-48cb-9f9e-f1a40236ef56" providerId="AD" clId="Web-{05D7B5D2-4BC9-4867-8742-6E92F69989E2}" dt="2020-10-18T19:49:23.438" v="661" actId="20577"/>
          <ac:spMkLst>
            <pc:docMk/>
            <pc:sldMk cId="1393214428" sldId="263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57.736" v="667" actId="20577"/>
        <pc:sldMkLst>
          <pc:docMk/>
          <pc:sldMk cId="286988363" sldId="264"/>
        </pc:sldMkLst>
        <pc:spChg chg="mod">
          <ac:chgData name="Michal Vágner" userId="S::vagner@vojenskyobor.cz::8f38ecf4-166a-48cb-9f9e-f1a40236ef56" providerId="AD" clId="Web-{05D7B5D2-4BC9-4867-8742-6E92F69989E2}" dt="2020-10-18T19:49:57.736" v="667" actId="20577"/>
          <ac:spMkLst>
            <pc:docMk/>
            <pc:sldMk cId="286988363" sldId="264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48.204" v="665" actId="20577"/>
        <pc:sldMkLst>
          <pc:docMk/>
          <pc:sldMk cId="775941411" sldId="265"/>
        </pc:sldMkLst>
        <pc:spChg chg="mod">
          <ac:chgData name="Michal Vágner" userId="S::vagner@vojenskyobor.cz::8f38ecf4-166a-48cb-9f9e-f1a40236ef56" providerId="AD" clId="Web-{05D7B5D2-4BC9-4867-8742-6E92F69989E2}" dt="2020-10-18T19:49:48.204" v="665" actId="20577"/>
          <ac:spMkLst>
            <pc:docMk/>
            <pc:sldMk cId="775941411" sldId="265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31.610" v="662" actId="20577"/>
        <pc:sldMkLst>
          <pc:docMk/>
          <pc:sldMk cId="47659990" sldId="266"/>
        </pc:sldMkLst>
        <pc:spChg chg="mod">
          <ac:chgData name="Michal Vágner" userId="S::vagner@vojenskyobor.cz::8f38ecf4-166a-48cb-9f9e-f1a40236ef56" providerId="AD" clId="Web-{05D7B5D2-4BC9-4867-8742-6E92F69989E2}" dt="2020-10-18T19:49:31.610" v="662" actId="20577"/>
          <ac:spMkLst>
            <pc:docMk/>
            <pc:sldMk cId="47659990" sldId="266"/>
            <ac:spMk id="2" creationId="{00000000-0000-0000-0000-000000000000}"/>
          </ac:spMkLst>
        </pc:spChg>
      </pc:sldChg>
      <pc:sldChg chg="modSp">
        <pc:chgData name="Michal Vágner" userId="S::vagner@vojenskyobor.cz::8f38ecf4-166a-48cb-9f9e-f1a40236ef56" providerId="AD" clId="Web-{05D7B5D2-4BC9-4867-8742-6E92F69989E2}" dt="2020-10-18T19:49:35.173" v="663" actId="20577"/>
        <pc:sldMkLst>
          <pc:docMk/>
          <pc:sldMk cId="1538151298" sldId="267"/>
        </pc:sldMkLst>
        <pc:spChg chg="mod">
          <ac:chgData name="Michal Vágner" userId="S::vagner@vojenskyobor.cz::8f38ecf4-166a-48cb-9f9e-f1a40236ef56" providerId="AD" clId="Web-{05D7B5D2-4BC9-4867-8742-6E92F69989E2}" dt="2020-10-18T19:49:35.173" v="663" actId="20577"/>
          <ac:spMkLst>
            <pc:docMk/>
            <pc:sldMk cId="1538151298" sldId="267"/>
            <ac:spMk id="2" creationId="{00000000-0000-0000-0000-000000000000}"/>
          </ac:spMkLst>
        </pc:spChg>
        <pc:spChg chg="mod">
          <ac:chgData name="Michal Vágner" userId="S::vagner@vojenskyobor.cz::8f38ecf4-166a-48cb-9f9e-f1a40236ef56" providerId="AD" clId="Web-{05D7B5D2-4BC9-4867-8742-6E92F69989E2}" dt="2020-10-18T19:07:18.313" v="50" actId="20577"/>
          <ac:spMkLst>
            <pc:docMk/>
            <pc:sldMk cId="1538151298" sldId="267"/>
            <ac:spMk id="3" creationId="{00000000-0000-0000-0000-000000000000}"/>
          </ac:spMkLst>
        </pc:spChg>
      </pc:sldChg>
      <pc:sldChg chg="modSp ord">
        <pc:chgData name="Michal Vágner" userId="S::vagner@vojenskyobor.cz::8f38ecf4-166a-48cb-9f9e-f1a40236ef56" providerId="AD" clId="Web-{05D7B5D2-4BC9-4867-8742-6E92F69989E2}" dt="2020-10-18T19:49:18.141" v="660" actId="20577"/>
        <pc:sldMkLst>
          <pc:docMk/>
          <pc:sldMk cId="3060803233" sldId="268"/>
        </pc:sldMkLst>
        <pc:spChg chg="mod">
          <ac:chgData name="Michal Vágner" userId="S::vagner@vojenskyobor.cz::8f38ecf4-166a-48cb-9f9e-f1a40236ef56" providerId="AD" clId="Web-{05D7B5D2-4BC9-4867-8742-6E92F69989E2}" dt="2020-10-18T19:49:18.141" v="660" actId="20577"/>
          <ac:spMkLst>
            <pc:docMk/>
            <pc:sldMk cId="3060803233" sldId="268"/>
            <ac:spMk id="2" creationId="{00000000-0000-0000-0000-000000000000}"/>
          </ac:spMkLst>
        </pc:spChg>
      </pc:sldChg>
      <pc:sldChg chg="modSp new">
        <pc:chgData name="Michal Vágner" userId="S::vagner@vojenskyobor.cz::8f38ecf4-166a-48cb-9f9e-f1a40236ef56" providerId="AD" clId="Web-{05D7B5D2-4BC9-4867-8742-6E92F69989E2}" dt="2020-10-18T19:30:12.127" v="267" actId="20577"/>
        <pc:sldMkLst>
          <pc:docMk/>
          <pc:sldMk cId="2148410273" sldId="269"/>
        </pc:sldMkLst>
        <pc:spChg chg="mod">
          <ac:chgData name="Michal Vágner" userId="S::vagner@vojenskyobor.cz::8f38ecf4-166a-48cb-9f9e-f1a40236ef56" providerId="AD" clId="Web-{05D7B5D2-4BC9-4867-8742-6E92F69989E2}" dt="2020-10-18T19:03:16.967" v="6" actId="14100"/>
          <ac:spMkLst>
            <pc:docMk/>
            <pc:sldMk cId="2148410273" sldId="269"/>
            <ac:spMk id="2" creationId="{72514548-C611-47E8-A91A-8B01ABD5356A}"/>
          </ac:spMkLst>
        </pc:spChg>
        <pc:spChg chg="mod">
          <ac:chgData name="Michal Vágner" userId="S::vagner@vojenskyobor.cz::8f38ecf4-166a-48cb-9f9e-f1a40236ef56" providerId="AD" clId="Web-{05D7B5D2-4BC9-4867-8742-6E92F69989E2}" dt="2020-10-18T19:30:12.127" v="267" actId="20577"/>
          <ac:spMkLst>
            <pc:docMk/>
            <pc:sldMk cId="2148410273" sldId="269"/>
            <ac:spMk id="3" creationId="{6B211714-B5C7-4D76-8BD4-90A34930A883}"/>
          </ac:spMkLst>
        </pc:spChg>
      </pc:sldChg>
      <pc:sldChg chg="modSp new">
        <pc:chgData name="Michal Vágner" userId="S::vagner@vojenskyobor.cz::8f38ecf4-166a-48cb-9f9e-f1a40236ef56" providerId="AD" clId="Web-{05D7B5D2-4BC9-4867-8742-6E92F69989E2}" dt="2020-10-18T19:38:35.024" v="456" actId="20577"/>
        <pc:sldMkLst>
          <pc:docMk/>
          <pc:sldMk cId="2549493706" sldId="270"/>
        </pc:sldMkLst>
        <pc:spChg chg="mod">
          <ac:chgData name="Michal Vágner" userId="S::vagner@vojenskyobor.cz::8f38ecf4-166a-48cb-9f9e-f1a40236ef56" providerId="AD" clId="Web-{05D7B5D2-4BC9-4867-8742-6E92F69989E2}" dt="2020-10-18T19:31:02.737" v="280" actId="14100"/>
          <ac:spMkLst>
            <pc:docMk/>
            <pc:sldMk cId="2549493706" sldId="270"/>
            <ac:spMk id="2" creationId="{965CF850-F7C1-4F3E-999A-E2A60EDFF294}"/>
          </ac:spMkLst>
        </pc:spChg>
        <pc:spChg chg="mod">
          <ac:chgData name="Michal Vágner" userId="S::vagner@vojenskyobor.cz::8f38ecf4-166a-48cb-9f9e-f1a40236ef56" providerId="AD" clId="Web-{05D7B5D2-4BC9-4867-8742-6E92F69989E2}" dt="2020-10-18T19:38:35.024" v="456" actId="20577"/>
          <ac:spMkLst>
            <pc:docMk/>
            <pc:sldMk cId="2549493706" sldId="270"/>
            <ac:spMk id="3" creationId="{4400F897-D758-46F5-B378-2D5ADB3041A8}"/>
          </ac:spMkLst>
        </pc:spChg>
      </pc:sldChg>
      <pc:sldChg chg="addSp modSp add replId">
        <pc:chgData name="Michal Vágner" userId="S::vagner@vojenskyobor.cz::8f38ecf4-166a-48cb-9f9e-f1a40236ef56" providerId="AD" clId="Web-{05D7B5D2-4BC9-4867-8742-6E92F69989E2}" dt="2020-10-18T19:49:52.626" v="666" actId="20577"/>
        <pc:sldMkLst>
          <pc:docMk/>
          <pc:sldMk cId="2912366631" sldId="271"/>
        </pc:sldMkLst>
        <pc:spChg chg="mod">
          <ac:chgData name="Michal Vágner" userId="S::vagner@vojenskyobor.cz::8f38ecf4-166a-48cb-9f9e-f1a40236ef56" providerId="AD" clId="Web-{05D7B5D2-4BC9-4867-8742-6E92F69989E2}" dt="2020-10-18T19:49:52.626" v="666" actId="20577"/>
          <ac:spMkLst>
            <pc:docMk/>
            <pc:sldMk cId="2912366631" sldId="271"/>
            <ac:spMk id="2" creationId="{00000000-0000-0000-0000-000000000000}"/>
          </ac:spMkLst>
        </pc:spChg>
        <pc:spChg chg="mod">
          <ac:chgData name="Michal Vágner" userId="S::vagner@vojenskyobor.cz::8f38ecf4-166a-48cb-9f9e-f1a40236ef56" providerId="AD" clId="Web-{05D7B5D2-4BC9-4867-8742-6E92F69989E2}" dt="2020-10-18T19:47:46.078" v="638" actId="20577"/>
          <ac:spMkLst>
            <pc:docMk/>
            <pc:sldMk cId="2912366631" sldId="271"/>
            <ac:spMk id="3" creationId="{00000000-0000-0000-0000-000000000000}"/>
          </ac:spMkLst>
        </pc:spChg>
        <pc:picChg chg="add mod">
          <ac:chgData name="Michal Vágner" userId="S::vagner@vojenskyobor.cz::8f38ecf4-166a-48cb-9f9e-f1a40236ef56" providerId="AD" clId="Web-{05D7B5D2-4BC9-4867-8742-6E92F69989E2}" dt="2020-10-18T19:47:51.703" v="641" actId="1076"/>
          <ac:picMkLst>
            <pc:docMk/>
            <pc:sldMk cId="2912366631" sldId="271"/>
            <ac:picMk id="4" creationId="{A4D056F2-339D-4CB4-9107-081C11EBAD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09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6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9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1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7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40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7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80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0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8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916C647-7C09-446E-9CFF-AF9A99CD47E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D2DBE5-9348-4787-9268-225CF81A6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6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3303" y="-168965"/>
            <a:ext cx="10363200" cy="1470025"/>
          </a:xfrm>
        </p:spPr>
        <p:txBody>
          <a:bodyPr/>
          <a:lstStyle/>
          <a:p>
            <a:r>
              <a:rPr lang="cs-CZ" sz="6000" b="1" dirty="0">
                <a:solidFill>
                  <a:srgbClr val="FFFF00"/>
                </a:solidFill>
              </a:rPr>
              <a:t>Základy přežití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62879" y="1918251"/>
            <a:ext cx="8534400" cy="3349487"/>
          </a:xfrm>
        </p:spPr>
        <p:txBody>
          <a:bodyPr/>
          <a:lstStyle/>
          <a:p>
            <a:pPr algn="l"/>
            <a:r>
              <a:rPr lang="cs-CZ" sz="4400" b="1" dirty="0">
                <a:solidFill>
                  <a:srgbClr val="FFFF00"/>
                </a:solidFill>
              </a:rPr>
              <a:t>Zdravotní minimum vzhledem k nepříznivým podmínkám počasí</a:t>
            </a:r>
          </a:p>
          <a:p>
            <a:pPr algn="l"/>
            <a:endParaRPr lang="cs-CZ" sz="3600" b="1" dirty="0">
              <a:solidFill>
                <a:schemeClr val="bg1"/>
              </a:solidFill>
            </a:endParaRPr>
          </a:p>
          <a:p>
            <a:pPr algn="l"/>
            <a:r>
              <a:rPr lang="cs-CZ" sz="3600" b="1" dirty="0">
                <a:solidFill>
                  <a:schemeClr val="bg1"/>
                </a:solidFill>
              </a:rPr>
              <a:t>Improvizované prostředky</a:t>
            </a:r>
            <a:endParaRPr lang="cs-CZ" sz="3600" b="1" dirty="0"/>
          </a:p>
        </p:txBody>
      </p:sp>
      <p:pic>
        <p:nvPicPr>
          <p:cNvPr id="1026" name="Picture 2" descr="C:\Users\SkSTP\Downloads\IMG_20200220_171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18" y="1505056"/>
            <a:ext cx="2334842" cy="31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12155" y="1558130"/>
            <a:ext cx="42454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22199" y="1557608"/>
            <a:ext cx="547079" cy="30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kSTP\Downloads\IMG_20200219_174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08" y="3955539"/>
            <a:ext cx="3108209" cy="23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4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Protišoková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err="1">
                <a:solidFill>
                  <a:srgbClr val="FFFF00"/>
                </a:solidFill>
              </a:rPr>
              <a:t>Hypovolemický</a:t>
            </a:r>
            <a:r>
              <a:rPr lang="cs-CZ" sz="2000" b="1" dirty="0">
                <a:solidFill>
                  <a:srgbClr val="FFFF00"/>
                </a:solidFill>
              </a:rPr>
              <a:t> (ztráta velkého množství tekutin)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při vědomí, umístěte na rovnou plochu, na záda s dolními končetinami vyvýšenými o 20 až 40 centimetrů.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v bezvědomí, položit na rovnou položku do stabilizované polohy, zaklonit hlavu jako prevenci respirace zvratků a zapadnutí kořene jazyka, podložku u dolních končetin zvedneme o 20 až 40 centimetrů., s postiženým co nejméně hýbeme, zajistíme transport </a:t>
            </a:r>
          </a:p>
          <a:p>
            <a:pPr lvl="0"/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FF00"/>
                </a:solidFill>
              </a:rPr>
              <a:t>Kardiogenní (akutní srdeční příhody)</a:t>
            </a:r>
            <a:endParaRPr lang="cs-CZ" sz="2000" b="1" dirty="0">
              <a:solidFill>
                <a:srgbClr val="FFFF00"/>
              </a:solidFill>
              <a:cs typeface="Calibri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poloha v polosedě s končetiny svěšenými, nebo položenými vedle těla, dále se tato poloha používá u pneumotoraxu a plicní embolie</a:t>
            </a:r>
          </a:p>
          <a:p>
            <a:endParaRPr lang="cs-CZ" sz="2000" cap="al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000" cap="all" dirty="0">
                <a:solidFill>
                  <a:srgbClr val="FFFF00"/>
                </a:solidFill>
              </a:rPr>
              <a:t>D</a:t>
            </a:r>
            <a:r>
              <a:rPr lang="cs-CZ" sz="2000" dirty="0">
                <a:solidFill>
                  <a:srgbClr val="FFFF00"/>
                </a:solidFill>
              </a:rPr>
              <a:t>alší druhy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anafylaktický (alergický, odborná lékařská pomoc)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septický (poškození kapilár toxiny, odborná lékařská pomoc)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neurogenní (poranění mozku a míchy, odborná lékařská pomoc)</a:t>
            </a:r>
          </a:p>
          <a:p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1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Ošetření otevřených poranění</a:t>
            </a:r>
            <a:br>
              <a:rPr lang="cs-CZ" b="1" dirty="0"/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4879"/>
          </a:xfrm>
        </p:spPr>
        <p:txBody>
          <a:bodyPr/>
          <a:lstStyle/>
          <a:p>
            <a:pPr lvl="0"/>
            <a:r>
              <a:rPr lang="cs-CZ" sz="2800" dirty="0">
                <a:solidFill>
                  <a:schemeClr val="bg1"/>
                </a:solidFill>
              </a:rPr>
              <a:t>při ošetřování otevřených poranění se </a:t>
            </a:r>
            <a:r>
              <a:rPr lang="cs-CZ" sz="2800" i="1" dirty="0">
                <a:solidFill>
                  <a:srgbClr val="FFFF00"/>
                </a:solidFill>
              </a:rPr>
              <a:t>vyhýbáme přímému dotyku rány</a:t>
            </a:r>
            <a:r>
              <a:rPr lang="cs-CZ" sz="2800" dirty="0">
                <a:solidFill>
                  <a:schemeClr val="bg1"/>
                </a:solidFill>
              </a:rPr>
              <a:t>, proplachujeme Betadinou, 3% roztokem peroxidu, tinkturou Ajatinem, Septonexem nebo brilantovou zelení</a:t>
            </a:r>
          </a:p>
          <a:p>
            <a:pPr lvl="0"/>
            <a:r>
              <a:rPr lang="cs-CZ" sz="2800" dirty="0">
                <a:solidFill>
                  <a:schemeClr val="bg1"/>
                </a:solidFill>
              </a:rPr>
              <a:t>zastavíme krvácení, stavění krvácení improvizovanými způsoby</a:t>
            </a:r>
          </a:p>
          <a:p>
            <a:pPr lvl="0"/>
            <a:r>
              <a:rPr lang="cs-CZ" sz="2800" dirty="0">
                <a:solidFill>
                  <a:schemeClr val="bg1"/>
                </a:solidFill>
              </a:rPr>
              <a:t>všechna otevřená poranění </a:t>
            </a:r>
            <a:r>
              <a:rPr lang="cs-CZ" sz="2800" i="1" dirty="0">
                <a:solidFill>
                  <a:srgbClr val="FFFF00"/>
                </a:solidFill>
              </a:rPr>
              <a:t>sterilně kryjeme</a:t>
            </a:r>
            <a:r>
              <a:rPr lang="cs-CZ" sz="2800" dirty="0">
                <a:solidFill>
                  <a:schemeClr val="bg1"/>
                </a:solidFill>
              </a:rPr>
              <a:t>, vyhřezlé střevní kličky do dutiny břišní nevracíme jen zakryjeme sterilním krytím</a:t>
            </a:r>
            <a:endParaRPr lang="cs-CZ" sz="2800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</a:rPr>
              <a:t>jediné případy, kdy se přímo dotýkáme rány jsou při poranění velkých tepen, při poranění velkých tepen kdy hrozí riziko bleskového vykrvácení, </a:t>
            </a:r>
            <a:r>
              <a:rPr lang="cs-CZ" sz="2800" i="1" dirty="0">
                <a:solidFill>
                  <a:srgbClr val="FFFF00"/>
                </a:solidFill>
              </a:rPr>
              <a:t>stlačíme tepnu přímo v ráně</a:t>
            </a:r>
            <a:r>
              <a:rPr lang="cs-CZ" sz="2800" dirty="0">
                <a:solidFill>
                  <a:schemeClr val="bg1"/>
                </a:solidFill>
              </a:rPr>
              <a:t> dvěma a více prsty</a:t>
            </a:r>
            <a:endParaRPr lang="cs-CZ" sz="2800" dirty="0">
              <a:solidFill>
                <a:schemeClr val="bg1"/>
              </a:solidFill>
              <a:cs typeface="Calibri"/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Body pro zastavení krvácení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obrázek 29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600201"/>
            <a:ext cx="7374572" cy="47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358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Postup výroby mýdla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25881"/>
            <a:ext cx="10972800" cy="4525963"/>
          </a:xfrm>
        </p:spPr>
        <p:txBody>
          <a:bodyPr/>
          <a:lstStyle/>
          <a:p>
            <a:pPr lvl="0"/>
            <a:r>
              <a:rPr lang="cs-CZ" sz="2400" dirty="0">
                <a:solidFill>
                  <a:schemeClr val="bg1"/>
                </a:solidFill>
              </a:rPr>
              <a:t>získejte sádlo ze zvířecího tuku pokrájením tučných částí na malé kousky a vařením v hrnci, měj v hrnci dostatek vody, aby se tuk nelepil k nádobě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vař tuk pomalu a často míchej, po vyškvaření vylij sádlo do nádoby, aby ztuhnulo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do nádoby s otvorem na dně dej popel ze dřeva (otvor se musí zakrýt plátnem apod.)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na popel pomalu nalij vodu a nech jí protékat popelem, tekutinu která prosakuje otvorem ve dně, uchovej v oddělené nádobě 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tato tekutina je draslo, neboli hydroxid draselný (louh draselný), další možnost je lít kal (směs popele ze dřeva a vody), přes filtrační látku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v nádobě smíchej dva díly tuku a jeden díl drasla, dej tuto směs na oheň a vař dokud nezhoustne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po zhoustnutí vylij do pánvičky nebo jiné nízké nádoby a nech ztuhnout, pak nakrájej na menší kousky 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4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6998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Výroba smyku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příprava materiálu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větve různých délek, dvě min 3m, celta, obal od stanu, provaz</a:t>
            </a:r>
          </a:p>
          <a:p>
            <a:pPr marL="457200" lvl="1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použití smyku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smyk je improvizovaný transportní prostředek k tažení raněných, ale dá se také použít k tažení materiálu</a:t>
            </a:r>
          </a:p>
          <a:p>
            <a:pPr marL="457200" lvl="1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výroba smyku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postavte z kulatin nebo z dlouhých větví konstrukci ve tvaru A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vyplňte celtou, obalem od stanu, případě doplňte konstrukci o dostatečné množství příček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zraněného uložíme na nosítka hlavou k vrcholu A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uchopíme nosítka za hlavou postiženého, nosítka zvedneme a táhneme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pro usnadnění tažení můžeme k nosítkám příčně přivázat ještě jednu větev nebo tyč a tu zastrčit za ramenní popruhy batohu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0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20676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Improvizovaná hygiena dutiny ústní</a:t>
            </a:r>
            <a:br>
              <a:rPr lang="cs-CZ" b="1" dirty="0"/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49998"/>
            <a:ext cx="10972800" cy="4525963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dirty="0">
                <a:solidFill>
                  <a:schemeClr val="bg1"/>
                </a:solidFill>
              </a:rPr>
              <a:t>nůž, čerstvá větvička cca 20 cm dlouhou o průměru 1 cm, dřevěný popel, čistá tkanina jemný písek, kuchyňská soda, sůl, mýdlo, vrbová kůra.</a:t>
            </a:r>
          </a:p>
          <a:p>
            <a:pPr marL="457200" lvl="1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cs-CZ" b="1" dirty="0">
                <a:solidFill>
                  <a:srgbClr val="FFFF00"/>
                </a:solidFill>
              </a:rPr>
              <a:t>popis improvizované hygieny dutiny ústní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Žvýkací dřívko: 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rozžvýkat jeden konec dřívka, aby se oddělila vlákna, vzniklým štětečkem čistíme zuby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Pomocí látky: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oviň čistý proužek látky kolem prstů, tří s ní zuby až do setření všech částic jídla</a:t>
            </a:r>
          </a:p>
          <a:p>
            <a:r>
              <a:rPr lang="cs-CZ" sz="2400" dirty="0">
                <a:solidFill>
                  <a:schemeClr val="bg1"/>
                </a:solidFill>
              </a:rPr>
              <a:t>Další způsoby: třením pomocí malého množství jemného písku, kuchyňské sody, soli, mýdla, pomocí hedvábného provázku nebo vlákna</a:t>
            </a:r>
          </a:p>
          <a:p>
            <a:r>
              <a:rPr lang="cs-CZ" sz="2400" dirty="0">
                <a:solidFill>
                  <a:schemeClr val="bg1"/>
                </a:solidFill>
              </a:rPr>
              <a:t>Vypláchnutí dutiny ústní: provádíme pomocí vody, mořské vody, nejlépe čajem z vrbové kůry</a:t>
            </a:r>
          </a:p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1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CF850-F7C1-4F3E-999A-E2A60EDF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1414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cs typeface="Calibri"/>
              </a:rPr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0F897-D758-46F5-B378-2D5ADB304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cs typeface="Calibri"/>
              </a:rPr>
              <a:t>Počet stlačení hrudníku za minutu při KPR?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Stupně podchlazení a jejich základní příznaky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Co podáváme při žaludečních obtížích?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Jaká je poloha umístění postiženého při </a:t>
            </a:r>
            <a:r>
              <a:rPr lang="cs-CZ" b="1" dirty="0" err="1">
                <a:solidFill>
                  <a:srgbClr val="FFFF00"/>
                </a:solidFill>
                <a:ea typeface="+mn-lt"/>
                <a:cs typeface="+mn-lt"/>
              </a:rPr>
              <a:t>Hypovolemickém</a:t>
            </a:r>
            <a:r>
              <a:rPr lang="cs-CZ" b="1" dirty="0">
                <a:solidFill>
                  <a:srgbClr val="FFFF00"/>
                </a:solidFill>
                <a:ea typeface="+mn-lt"/>
                <a:cs typeface="+mn-lt"/>
              </a:rPr>
              <a:t> šoku a při kardiogenním šoku?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V jakém případě můžeme na otevřenou ránu sahat?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Z jakých dvou látek je možné vyrobit mýdlo?</a:t>
            </a:r>
          </a:p>
          <a:p>
            <a:endParaRPr lang="cs-CZ" b="1" dirty="0">
              <a:solidFill>
                <a:srgbClr val="FFFF00"/>
              </a:solidFill>
              <a:cs typeface="Calibri"/>
            </a:endParaRPr>
          </a:p>
          <a:p>
            <a:endParaRPr lang="cs-CZ" b="1" dirty="0">
              <a:solidFill>
                <a:srgbClr val="FFFF00"/>
              </a:solidFill>
              <a:cs typeface="Calibri"/>
            </a:endParaRPr>
          </a:p>
          <a:p>
            <a:endParaRPr lang="cs-CZ" dirty="0">
              <a:solidFill>
                <a:srgbClr val="FFFF00"/>
              </a:solidFill>
              <a:cs typeface="Calibri"/>
            </a:endParaRPr>
          </a:p>
          <a:p>
            <a:endParaRPr lang="cs-CZ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49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14548-C611-47E8-A91A-8B01ABD5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2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cs typeface="Calibri"/>
              </a:rPr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11714-B5C7-4D76-8BD4-90A34930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cs typeface="Calibri"/>
              </a:rPr>
              <a:t>Cíle: </a:t>
            </a:r>
            <a:r>
              <a:rPr lang="cs-CZ" dirty="0">
                <a:solidFill>
                  <a:schemeClr val="bg1"/>
                </a:solidFill>
                <a:cs typeface="Calibri"/>
              </a:rPr>
              <a:t>KPR, podchlazení a přehřátí, akutní nemoci, protišoková opatření, ošetření otevřených poranění, improvizovaná hygiena  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Průběh: </a:t>
            </a:r>
            <a:r>
              <a:rPr lang="cs-CZ" dirty="0">
                <a:solidFill>
                  <a:schemeClr val="bg1"/>
                </a:solidFill>
                <a:cs typeface="Calibri"/>
              </a:rPr>
              <a:t>vysvětlení nejčastějších a extrémních způsobů podchlazení vzhledem k běžnému postupu přežití nebo akutnímu ošetření </a:t>
            </a: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Otázky:</a:t>
            </a:r>
            <a:r>
              <a:rPr lang="cs-CZ" dirty="0">
                <a:solidFill>
                  <a:schemeClr val="bg1"/>
                </a:solidFill>
                <a:cs typeface="Calibri"/>
              </a:rPr>
              <a:t> směřující k pochopení problematiky prevence před extrémními vlivy prostředí</a:t>
            </a:r>
          </a:p>
        </p:txBody>
      </p:sp>
    </p:spTree>
    <p:extLst>
      <p:ext uri="{BB962C8B-B14F-4D97-AF65-F5344CB8AC3E}">
        <p14:creationId xmlns:p14="http://schemas.microsoft.com/office/powerpoint/2010/main" val="214841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24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KPR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3031E7-0D3A-4DB5-9248-ABCC2E5A07BF}"/>
              </a:ext>
            </a:extLst>
          </p:cNvPr>
          <p:cNvSpPr txBox="1"/>
          <p:nvPr/>
        </p:nvSpPr>
        <p:spPr>
          <a:xfrm>
            <a:off x="336331" y="1794641"/>
            <a:ext cx="1137481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1. kontrola - přistoupit, kontrola reakce, záklon hlavy, resuscitace</a:t>
            </a:r>
          </a:p>
          <a:p>
            <a:endParaRPr lang="cs-CZ" sz="2800" b="1" dirty="0">
              <a:solidFill>
                <a:schemeClr val="bg1"/>
              </a:solidFill>
              <a:cs typeface="Arial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2. Volat – linka 155</a:t>
            </a:r>
          </a:p>
          <a:p>
            <a:endParaRPr lang="cs-CZ" sz="2800" b="1" dirty="0">
              <a:solidFill>
                <a:schemeClr val="bg1"/>
              </a:solidFill>
              <a:cs typeface="Arial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3. Stlačovat - do hloubky 5 – 6 cm, frekvence 100 - 120 za minutu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30 stlačení a popř. 2 x vdechy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Nepřerušovat masáž 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                        Použít přístroj AED</a:t>
            </a:r>
          </a:p>
        </p:txBody>
      </p:sp>
    </p:spTree>
    <p:extLst>
      <p:ext uri="{BB962C8B-B14F-4D97-AF65-F5344CB8AC3E}">
        <p14:creationId xmlns:p14="http://schemas.microsoft.com/office/powerpoint/2010/main" val="50760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Podchlazení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5839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Podchlazení (hypotermie)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nejčastější příčinou podchlazení je dlouhodobé působení chladu, mokré nebo špatné oblečení, kombinace silného větru a mrazu, vyčerpání</a:t>
            </a:r>
          </a:p>
          <a:p>
            <a:pPr lvl="0"/>
            <a:r>
              <a:rPr lang="cs-CZ" sz="2000" dirty="0">
                <a:solidFill>
                  <a:schemeClr val="bg1"/>
                </a:solidFill>
              </a:rPr>
              <a:t>nejvíce jsou ohroženy děti, staří lidé, zranění a intoxikovaní</a:t>
            </a:r>
          </a:p>
          <a:p>
            <a:pPr lvl="0"/>
            <a:endParaRPr lang="cs-CZ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2400" b="1" dirty="0">
                <a:solidFill>
                  <a:srgbClr val="FFFF00"/>
                </a:solidFill>
              </a:rPr>
              <a:t>podchlazení rozdělujeme na I. - IV. stupeň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I. stupeň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-</a:t>
            </a:r>
            <a:r>
              <a:rPr lang="cs-CZ" sz="2000" dirty="0">
                <a:solidFill>
                  <a:schemeClr val="bg1"/>
                </a:solidFill>
              </a:rPr>
              <a:t> třes, </a:t>
            </a:r>
            <a:r>
              <a:rPr lang="cs-CZ" sz="2000" i="1" dirty="0">
                <a:solidFill>
                  <a:srgbClr val="FFFF00"/>
                </a:solidFill>
              </a:rPr>
              <a:t>pokles nálady nebo naopak přílišná aktivita</a:t>
            </a:r>
            <a:r>
              <a:rPr lang="cs-CZ" sz="2000" dirty="0">
                <a:solidFill>
                  <a:schemeClr val="bg1"/>
                </a:solidFill>
              </a:rPr>
              <a:t>, periferie postupně prochládají (krev v nich může klesnout až na 2°C), kůže je bledá, rty namodralé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II. stupeň -</a:t>
            </a:r>
            <a:r>
              <a:rPr lang="cs-CZ" sz="2000" dirty="0">
                <a:solidFill>
                  <a:schemeClr val="bg1"/>
                </a:solidFill>
              </a:rPr>
              <a:t> postupné snižování tepoty jádra, </a:t>
            </a:r>
            <a:r>
              <a:rPr lang="cs-CZ" sz="2000" i="1" dirty="0">
                <a:solidFill>
                  <a:srgbClr val="FFFF00"/>
                </a:solidFill>
              </a:rPr>
              <a:t>ztráta koordinace, nesrozumitelné mumlání</a:t>
            </a:r>
            <a:r>
              <a:rPr lang="cs-CZ" sz="2000" dirty="0">
                <a:solidFill>
                  <a:schemeClr val="bg1"/>
                </a:solidFill>
              </a:rPr>
              <a:t>, apatie, neschopnost dalšího pohybu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III. stupeň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-</a:t>
            </a:r>
            <a:r>
              <a:rPr lang="cs-CZ" sz="2000" dirty="0">
                <a:solidFill>
                  <a:schemeClr val="bg1"/>
                </a:solidFill>
              </a:rPr>
              <a:t> postižený </a:t>
            </a:r>
            <a:r>
              <a:rPr lang="cs-CZ" sz="2000" i="1" dirty="0">
                <a:solidFill>
                  <a:srgbClr val="FFFF00"/>
                </a:solidFill>
              </a:rPr>
              <a:t>upadá do bezvědomí</a:t>
            </a:r>
            <a:r>
              <a:rPr lang="cs-CZ" sz="2000" dirty="0">
                <a:solidFill>
                  <a:schemeClr val="bg1"/>
                </a:solidFill>
              </a:rPr>
              <a:t>, postupné snižování tepové a dechové frekvence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IV. stupeň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1" dirty="0">
                <a:solidFill>
                  <a:schemeClr val="bg1"/>
                </a:solidFill>
              </a:rPr>
              <a:t>-</a:t>
            </a:r>
            <a:r>
              <a:rPr lang="cs-CZ" sz="2000" dirty="0">
                <a:solidFill>
                  <a:schemeClr val="bg1"/>
                </a:solidFill>
              </a:rPr>
              <a:t> postižený </a:t>
            </a:r>
            <a:r>
              <a:rPr lang="cs-CZ" sz="2000" i="1" dirty="0">
                <a:solidFill>
                  <a:srgbClr val="FFFF00"/>
                </a:solidFill>
              </a:rPr>
              <a:t>je v bezvědomí</a:t>
            </a:r>
            <a:r>
              <a:rPr lang="cs-CZ" sz="2000" dirty="0">
                <a:solidFill>
                  <a:schemeClr val="bg1"/>
                </a:solidFill>
              </a:rPr>
              <a:t>, těžko nebo vůbec znatelný tep či dech (zdánlivá smrt), selhávání základních životních funkcí až smrt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Podchlazení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5839"/>
          </a:xfrm>
        </p:spPr>
        <p:txBody>
          <a:bodyPr/>
          <a:lstStyle/>
          <a:p>
            <a:pPr lvl="0"/>
            <a:r>
              <a:rPr lang="cs-CZ" sz="2400" dirty="0">
                <a:solidFill>
                  <a:srgbClr val="FFFF00"/>
                </a:solidFill>
              </a:rPr>
              <a:t>u všech stupňů zabráníme dalšímu podchlazování (úkryt, převlečení vlhkého nebo mokrého oblečení, zahřátí druhou osobou)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I. stupeň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- </a:t>
            </a:r>
            <a:r>
              <a:rPr lang="cs-CZ" sz="2400" dirty="0">
                <a:solidFill>
                  <a:schemeClr val="bg1"/>
                </a:solidFill>
              </a:rPr>
              <a:t>podávání teplých sladkých nápojů, aktivní pohyb, Paralen (rozehřeje tělní 	jádro)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 II. stupeň - </a:t>
            </a:r>
            <a:r>
              <a:rPr lang="cs-CZ" sz="2400" dirty="0">
                <a:solidFill>
                  <a:schemeClr val="bg1"/>
                </a:solidFill>
              </a:rPr>
              <a:t>podávání teplých sladkých nápojů (pokud nehrozí riziko vdechnutí),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žádný 	aktivní pohyb, </a:t>
            </a:r>
            <a:r>
              <a:rPr lang="cs-CZ" sz="2400" dirty="0" err="1">
                <a:solidFill>
                  <a:schemeClr val="bg1"/>
                </a:solidFill>
              </a:rPr>
              <a:t>termozábal</a:t>
            </a:r>
            <a:r>
              <a:rPr lang="cs-CZ" sz="2400" dirty="0">
                <a:solidFill>
                  <a:schemeClr val="bg1"/>
                </a:solidFill>
              </a:rPr>
              <a:t>, pravidelná kontrola životních funkcí, šetrný a rychlý 	transport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III. stupeň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- </a:t>
            </a:r>
            <a:r>
              <a:rPr lang="cs-CZ" sz="2400" dirty="0" err="1">
                <a:solidFill>
                  <a:schemeClr val="bg1"/>
                </a:solidFill>
              </a:rPr>
              <a:t>termozábal</a:t>
            </a:r>
            <a:r>
              <a:rPr lang="cs-CZ" sz="2400" dirty="0">
                <a:solidFill>
                  <a:schemeClr val="bg1"/>
                </a:solidFill>
              </a:rPr>
              <a:t>, pravidelná kontrola životních funkcí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,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pravděpodobné selhání 	základních životních funkcí (buď připraven na KPR), šetrný a rychlý transport (pokud možno letecky)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IV. stupeň - </a:t>
            </a:r>
            <a:r>
              <a:rPr lang="cs-CZ" sz="2400" dirty="0" err="1">
                <a:solidFill>
                  <a:schemeClr val="bg1"/>
                </a:solidFill>
              </a:rPr>
              <a:t>termozábal</a:t>
            </a:r>
            <a:r>
              <a:rPr lang="cs-CZ" sz="2400" dirty="0">
                <a:solidFill>
                  <a:schemeClr val="bg1"/>
                </a:solidFill>
              </a:rPr>
              <a:t>, pravidelná kontrola životních funkcí, provádění KPR, šetrný a 	rychlý transport (pokud možno letecky)</a:t>
            </a:r>
          </a:p>
        </p:txBody>
      </p:sp>
    </p:spTree>
    <p:extLst>
      <p:ext uri="{BB962C8B-B14F-4D97-AF65-F5344CB8AC3E}">
        <p14:creationId xmlns:p14="http://schemas.microsoft.com/office/powerpoint/2010/main" val="77594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Podchlazení a předchozí příprava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15839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  <a:cs typeface="Calibri"/>
              </a:rPr>
              <a:t>Přežití při podchlazení souvisí často s předchozím vytvořením přístřešku a všech věcí okolo přístřešku (viz foto přístřešků)</a:t>
            </a:r>
          </a:p>
          <a:p>
            <a:endParaRPr lang="cs-CZ" dirty="0">
              <a:solidFill>
                <a:srgbClr val="FFFF00"/>
              </a:solidFill>
              <a:cs typeface="Calibri"/>
            </a:endParaRP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S možností výměny oblečení</a:t>
            </a:r>
          </a:p>
          <a:p>
            <a:endParaRPr lang="cs-CZ" dirty="0">
              <a:solidFill>
                <a:srgbClr val="FFFF00"/>
              </a:solidFill>
              <a:cs typeface="Calibri"/>
            </a:endParaRPr>
          </a:p>
          <a:p>
            <a:r>
              <a:rPr lang="cs-CZ" dirty="0">
                <a:solidFill>
                  <a:srgbClr val="FFFF00"/>
                </a:solidFill>
                <a:cs typeface="Calibri"/>
              </a:rPr>
              <a:t>S možností rozdělání ohně</a:t>
            </a:r>
          </a:p>
          <a:p>
            <a:endParaRPr lang="c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Obrázek 4" descr="Obsah obrázku exteriér, tráva, objekt, vsedě&#10;&#10;Popis se vygeneroval automaticky.">
            <a:extLst>
              <a:ext uri="{FF2B5EF4-FFF2-40B4-BE49-F238E27FC236}">
                <a16:creationId xmlns:a16="http://schemas.microsoft.com/office/drawing/2014/main" id="{A4D056F2-339D-4CB4-9107-081C11EB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193" y="3477610"/>
            <a:ext cx="5094889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Přehřátí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91641"/>
            <a:ext cx="10972800" cy="4815839"/>
          </a:xfrm>
        </p:spPr>
        <p:txBody>
          <a:bodyPr/>
          <a:lstStyle/>
          <a:p>
            <a:pPr lvl="0"/>
            <a:r>
              <a:rPr lang="cs-CZ" sz="2400" b="1" dirty="0">
                <a:solidFill>
                  <a:schemeClr val="bg1"/>
                </a:solidFill>
              </a:rPr>
              <a:t>úpal</a:t>
            </a:r>
            <a:r>
              <a:rPr lang="cs-CZ" sz="2400" dirty="0">
                <a:solidFill>
                  <a:schemeClr val="bg1"/>
                </a:solidFill>
              </a:rPr>
              <a:t> je způsoben dlouhodobým pobytem v horkém prostředí, postiženého transportujeme do chladnějšího prostředí, ovíváme a podávat chlazené (ne ledové nápoje) nápoje, chladíme studenými zábaly nebo vodou </a:t>
            </a:r>
          </a:p>
          <a:p>
            <a:pPr lvl="0"/>
            <a:endParaRPr lang="cs-CZ" sz="2400" b="1" dirty="0">
              <a:solidFill>
                <a:schemeClr val="bg1"/>
              </a:solidFill>
            </a:endParaRPr>
          </a:p>
          <a:p>
            <a:pPr lvl="0"/>
            <a:r>
              <a:rPr lang="cs-CZ" sz="2400" b="1" dirty="0">
                <a:solidFill>
                  <a:schemeClr val="bg1"/>
                </a:solidFill>
              </a:rPr>
              <a:t>úžeh</a:t>
            </a:r>
            <a:r>
              <a:rPr lang="cs-CZ" sz="2400" dirty="0">
                <a:solidFill>
                  <a:schemeClr val="bg1"/>
                </a:solidFill>
              </a:rPr>
              <a:t> je způsoben dlouhodobým pobytem na přímém slunci, postiženého přemístíme do stínu, ovíváme a chladíme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 žádném případě nepodáváme alkohol. Při bezvědomí uložíme do stabilizované polohy a pravidelně kontrolujeme základní životní funkce.</a:t>
            </a:r>
          </a:p>
        </p:txBody>
      </p:sp>
    </p:spTree>
    <p:extLst>
      <p:ext uri="{BB962C8B-B14F-4D97-AF65-F5344CB8AC3E}">
        <p14:creationId xmlns:p14="http://schemas.microsoft.com/office/powerpoint/2010/main" val="476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Přehřátí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91641"/>
            <a:ext cx="10972800" cy="4815839"/>
          </a:xfrm>
        </p:spPr>
        <p:txBody>
          <a:bodyPr/>
          <a:lstStyle/>
          <a:p>
            <a:r>
              <a:rPr lang="cs-CZ" sz="2800" b="1" dirty="0">
                <a:solidFill>
                  <a:schemeClr val="bg1"/>
                </a:solidFill>
              </a:rPr>
              <a:t>I. stupeň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- </a:t>
            </a:r>
            <a:r>
              <a:rPr lang="cs-CZ" sz="2800" dirty="0">
                <a:solidFill>
                  <a:schemeClr val="bg1"/>
                </a:solidFill>
              </a:rPr>
              <a:t>místní zarudnutí, bolestivost a otok, hojí se bez následků a bez jizev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II. stupeň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- </a:t>
            </a:r>
            <a:r>
              <a:rPr lang="cs-CZ" sz="2800" dirty="0">
                <a:solidFill>
                  <a:schemeClr val="bg1"/>
                </a:solidFill>
              </a:rPr>
              <a:t>puchýř z výronu tkáňového moku (mízy), nečistým a nesterilním ošetřením, může zhnisat</a:t>
            </a:r>
            <a:endParaRPr lang="cs-CZ" sz="2800" dirty="0">
              <a:solidFill>
                <a:schemeClr val="bg1"/>
              </a:solidFill>
              <a:cs typeface="Calibri"/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III. stupeň - </a:t>
            </a:r>
            <a:r>
              <a:rPr lang="cs-CZ" sz="2800" dirty="0">
                <a:solidFill>
                  <a:schemeClr val="bg1"/>
                </a:solidFill>
              </a:rPr>
              <a:t>příškvar za spálené celé kůže, často hnisavé komplikace, hojení trvá déle, vznikají jizvy</a:t>
            </a:r>
            <a:endParaRPr lang="cs-CZ" sz="2800" dirty="0">
              <a:solidFill>
                <a:schemeClr val="bg1"/>
              </a:solidFill>
              <a:cs typeface="Calibri"/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IV. stupeň - </a:t>
            </a:r>
            <a:r>
              <a:rPr lang="cs-CZ" sz="2800" dirty="0">
                <a:solidFill>
                  <a:schemeClr val="bg1"/>
                </a:solidFill>
              </a:rPr>
              <a:t>zuhelnatění, kdy je spálena nejen kůže, ale i podkoží, svaly a kosti</a:t>
            </a:r>
          </a:p>
        </p:txBody>
      </p:sp>
    </p:spTree>
    <p:extLst>
      <p:ext uri="{BB962C8B-B14F-4D97-AF65-F5344CB8AC3E}">
        <p14:creationId xmlns:p14="http://schemas.microsoft.com/office/powerpoint/2010/main" val="153815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Akutní nemoci a nákazy</a:t>
            </a:r>
            <a:endParaRPr lang="cs-CZ" b="1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52999"/>
          </a:xfrm>
        </p:spPr>
        <p:txBody>
          <a:bodyPr/>
          <a:lstStyle/>
          <a:p>
            <a:pPr lvl="0"/>
            <a:r>
              <a:rPr lang="cs-CZ" sz="2400" dirty="0">
                <a:solidFill>
                  <a:srgbClr val="FFFF00"/>
                </a:solidFill>
              </a:rPr>
              <a:t>proti bolesti</a:t>
            </a:r>
            <a:r>
              <a:rPr lang="cs-CZ" sz="2400" dirty="0">
                <a:solidFill>
                  <a:schemeClr val="bg1"/>
                </a:solidFill>
              </a:rPr>
              <a:t> užíváme běžně dostupné léky jako jsou Paralen, Ibalgin, ibuprofen atd., pozor však na jejich silnou kontraindikaci s antiepileptiky</a:t>
            </a:r>
          </a:p>
          <a:p>
            <a:pPr lvl="0"/>
            <a:r>
              <a:rPr lang="cs-CZ" sz="2400" dirty="0">
                <a:solidFill>
                  <a:srgbClr val="FFFF00"/>
                </a:solidFill>
              </a:rPr>
              <a:t>na zanícené rány</a:t>
            </a:r>
            <a:r>
              <a:rPr lang="cs-CZ" sz="2400" dirty="0">
                <a:solidFill>
                  <a:schemeClr val="bg1"/>
                </a:solidFill>
              </a:rPr>
              <a:t> používáme roztok </a:t>
            </a:r>
            <a:r>
              <a:rPr lang="cs-CZ" sz="2400" dirty="0" err="1">
                <a:solidFill>
                  <a:schemeClr val="bg1"/>
                </a:solidFill>
              </a:rPr>
              <a:t>Betadine</a:t>
            </a:r>
            <a:r>
              <a:rPr lang="cs-CZ" sz="2400" dirty="0">
                <a:solidFill>
                  <a:schemeClr val="bg1"/>
                </a:solidFill>
              </a:rPr>
              <a:t>, současně užíváme i léky proti bolesti, které mají také částečné protizánětlivé účinky.</a:t>
            </a:r>
            <a:endParaRPr lang="cs-CZ" sz="2400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cs-CZ" sz="2400" dirty="0">
                <a:solidFill>
                  <a:srgbClr val="FFFF00"/>
                </a:solidFill>
              </a:rPr>
              <a:t>při žaludečních obtížích</a:t>
            </a:r>
            <a:r>
              <a:rPr lang="cs-CZ" sz="2400" dirty="0">
                <a:solidFill>
                  <a:schemeClr val="bg1"/>
                </a:solidFill>
              </a:rPr>
              <a:t> užíváme </a:t>
            </a:r>
            <a:r>
              <a:rPr lang="cs-CZ" sz="2400" dirty="0" err="1">
                <a:solidFill>
                  <a:schemeClr val="bg1"/>
                </a:solidFill>
              </a:rPr>
              <a:t>Anacid</a:t>
            </a:r>
            <a:r>
              <a:rPr lang="cs-CZ" sz="2400" dirty="0">
                <a:solidFill>
                  <a:schemeClr val="bg1"/>
                </a:solidFill>
              </a:rPr>
              <a:t>, jedlou Sodu atd.</a:t>
            </a:r>
            <a:endParaRPr lang="cs-CZ" sz="2400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cs-CZ" sz="2400" dirty="0">
                <a:solidFill>
                  <a:srgbClr val="FFFF00"/>
                </a:solidFill>
              </a:rPr>
              <a:t>u střevního kataru</a:t>
            </a:r>
            <a:r>
              <a:rPr lang="cs-CZ" sz="2400" dirty="0">
                <a:solidFill>
                  <a:schemeClr val="bg1"/>
                </a:solidFill>
              </a:rPr>
              <a:t> podáváme živočišné uhlí</a:t>
            </a:r>
            <a:endParaRPr lang="cs-CZ" sz="2400" dirty="0">
              <a:solidFill>
                <a:schemeClr val="bg1"/>
              </a:solidFill>
              <a:cs typeface="Calibri"/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vyrážku ošetříme vymývacím roztokem</a:t>
            </a:r>
            <a:r>
              <a:rPr lang="cs-CZ" sz="2400" dirty="0">
                <a:solidFill>
                  <a:schemeClr val="bg1"/>
                </a:solidFill>
              </a:rPr>
              <a:t>, který vytvoříme rozpuštěním  5 až 15 jodových tablet v litru vody, nebo </a:t>
            </a:r>
            <a:r>
              <a:rPr lang="cs-CZ" sz="2400" dirty="0" err="1">
                <a:solidFill>
                  <a:schemeClr val="bg1"/>
                </a:solidFill>
              </a:rPr>
              <a:t>rozpuštěnín</a:t>
            </a:r>
            <a:r>
              <a:rPr lang="cs-CZ" sz="2400" dirty="0">
                <a:solidFill>
                  <a:schemeClr val="bg1"/>
                </a:solidFill>
              </a:rPr>
              <a:t> 2 až 3 polévkových lžic </a:t>
            </a:r>
            <a:r>
              <a:rPr lang="cs-CZ" sz="2400" dirty="0" err="1">
                <a:solidFill>
                  <a:schemeClr val="bg1"/>
                </a:solidFill>
              </a:rPr>
              <a:t>soly</a:t>
            </a:r>
            <a:r>
              <a:rPr lang="cs-CZ" sz="2400" dirty="0">
                <a:solidFill>
                  <a:schemeClr val="bg1"/>
                </a:solidFill>
              </a:rPr>
              <a:t> v litru vody</a:t>
            </a:r>
            <a:endParaRPr lang="cs-CZ" sz="2400" dirty="0">
              <a:solidFill>
                <a:schemeClr val="bg1"/>
              </a:solidFill>
              <a:cs typeface="Calibri"/>
            </a:endParaRPr>
          </a:p>
          <a:p>
            <a:pPr lvl="0"/>
            <a:r>
              <a:rPr lang="cs-CZ" sz="2400" dirty="0">
                <a:solidFill>
                  <a:srgbClr val="FFFF00"/>
                </a:solidFill>
              </a:rPr>
              <a:t>pro léčení těžší nemoci</a:t>
            </a:r>
            <a:r>
              <a:rPr lang="cs-CZ" sz="2400" dirty="0">
                <a:solidFill>
                  <a:schemeClr val="bg1"/>
                </a:solidFill>
              </a:rPr>
              <a:t> můžeme použít antibiotika 2 tabletky, 4 krát denně podávané 10 až 14 dnů obvykle zabijí jakékoliv bakterie, nejsou však volně prodejná a při chybném podání mohou způsobit velké komplikace</a:t>
            </a:r>
            <a:endParaRPr lang="cs-CZ" sz="2400" dirty="0">
              <a:solidFill>
                <a:schemeClr val="bg1"/>
              </a:solidFill>
              <a:cs typeface="Calibri"/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95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tiv1" id="{1A8105E5-3A6B-43F5-804A-8886E1051206}" vid="{5E1E0585-9373-48A3-87A0-6AE360227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70445f39f347e0b3c261364a5f110315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1b3b94ba5c5fa0a1ef36aca64a20b860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AEBDB-9260-4136-97CE-83ABB8F87B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842EAD-1318-48F5-80F1-CD86828DE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320067-9FFB-4C98-9D96-B9668B6EC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316</TotalTime>
  <Words>721</Words>
  <Application>Microsoft Office PowerPoint</Application>
  <PresentationFormat>Širokoúhlá obrazovka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Motiv1</vt:lpstr>
      <vt:lpstr>Základy přežití</vt:lpstr>
      <vt:lpstr>Cíle</vt:lpstr>
      <vt:lpstr>KPR</vt:lpstr>
      <vt:lpstr>Podchlazení</vt:lpstr>
      <vt:lpstr>Podchlazení</vt:lpstr>
      <vt:lpstr>Podchlazení a předchozí příprava</vt:lpstr>
      <vt:lpstr>Přehřátí</vt:lpstr>
      <vt:lpstr>Přehřátí</vt:lpstr>
      <vt:lpstr>Akutní nemoci a nákazy</vt:lpstr>
      <vt:lpstr>Protišoková opatření</vt:lpstr>
      <vt:lpstr>Ošetření otevřených poranění </vt:lpstr>
      <vt:lpstr>Body pro zastavení krvácení</vt:lpstr>
      <vt:lpstr>Postup výroby mýdla </vt:lpstr>
      <vt:lpstr>Výroba smyku</vt:lpstr>
      <vt:lpstr>Improvizovaná hygiena dutiny ústní </vt:lpstr>
      <vt:lpstr>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přežití</dc:title>
  <dc:creator>Michal Vágner</dc:creator>
  <cp:lastModifiedBy>ismail - [2010]</cp:lastModifiedBy>
  <cp:revision>284</cp:revision>
  <dcterms:created xsi:type="dcterms:W3CDTF">2018-06-28T13:22:10Z</dcterms:created>
  <dcterms:modified xsi:type="dcterms:W3CDTF">2021-12-02T19:48:04Z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