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364" r:id="rId6"/>
    <p:sldId id="365" r:id="rId7"/>
    <p:sldId id="308" r:id="rId8"/>
    <p:sldId id="366" r:id="rId9"/>
    <p:sldId id="28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73" d="100"/>
          <a:sy n="73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9364-29F2-4320-87AD-20D758714E2F}" type="datetimeFigureOut">
              <a:rPr lang="cs-CZ" smtClean="0"/>
              <a:t>22.9.2018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E841-F9B2-448D-B25D-E6DC10C5E2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95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9364-29F2-4320-87AD-20D758714E2F}" type="datetimeFigureOut">
              <a:rPr lang="cs-CZ" smtClean="0"/>
              <a:t>22.9.2018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E841-F9B2-448D-B25D-E6DC10C5E2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54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9364-29F2-4320-87AD-20D758714E2F}" type="datetimeFigureOut">
              <a:rPr lang="cs-CZ" smtClean="0"/>
              <a:t>22.9.2018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E841-F9B2-448D-B25D-E6DC10C5E2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77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9364-29F2-4320-87AD-20D758714E2F}" type="datetimeFigureOut">
              <a:rPr lang="cs-CZ" smtClean="0"/>
              <a:t>22.9.2018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E841-F9B2-448D-B25D-E6DC10C5E2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5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9364-29F2-4320-87AD-20D758714E2F}" type="datetimeFigureOut">
              <a:rPr lang="cs-CZ" smtClean="0"/>
              <a:t>22.9.2018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E841-F9B2-448D-B25D-E6DC10C5E2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76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9364-29F2-4320-87AD-20D758714E2F}" type="datetimeFigureOut">
              <a:rPr lang="cs-CZ" smtClean="0"/>
              <a:t>22.9.2018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E841-F9B2-448D-B25D-E6DC10C5E2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1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9364-29F2-4320-87AD-20D758714E2F}" type="datetimeFigureOut">
              <a:rPr lang="cs-CZ" smtClean="0"/>
              <a:t>22.9.2018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E841-F9B2-448D-B25D-E6DC10C5E2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04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9364-29F2-4320-87AD-20D758714E2F}" type="datetimeFigureOut">
              <a:rPr lang="cs-CZ" smtClean="0"/>
              <a:t>22.9.2018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E841-F9B2-448D-B25D-E6DC10C5E2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80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9364-29F2-4320-87AD-20D758714E2F}" type="datetimeFigureOut">
              <a:rPr lang="cs-CZ" smtClean="0"/>
              <a:t>22.9.2018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E841-F9B2-448D-B25D-E6DC10C5E2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85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9364-29F2-4320-87AD-20D758714E2F}" type="datetimeFigureOut">
              <a:rPr lang="cs-CZ" smtClean="0"/>
              <a:t>22.9.2018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E841-F9B2-448D-B25D-E6DC10C5E2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2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9364-29F2-4320-87AD-20D758714E2F}" type="datetimeFigureOut">
              <a:rPr lang="cs-CZ" smtClean="0"/>
              <a:t>22.9.2018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DE841-F9B2-448D-B25D-E6DC10C5E2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39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69364-29F2-4320-87AD-20D758714E2F}" type="datetimeFigureOut">
              <a:rPr lang="cs-CZ" smtClean="0"/>
              <a:t>22.9.2018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E841-F9B2-448D-B25D-E6DC10C5E2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97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cs-C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Josef Zeman </a:t>
            </a:r>
          </a:p>
          <a:p>
            <a:pPr marL="0" indent="0" algn="ctr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(1914-1998)</a:t>
            </a:r>
          </a:p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40041666\Desktop\Dejiny_tlumoceni_neslysicim\Fotografie\Tlumocnici_galerie\foto_16_Josef_Ze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7" y="0"/>
            <a:ext cx="5568672" cy="691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68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221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Soudní tlumočník Josef Zeman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40041666\Desktop\Dejiny_tlumoceni_neslysicim\Fotografie\Tlumocnici_galerie\foto_17_soudni_tlumocnik_Josef_Zem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3"/>
            <a:ext cx="3528392" cy="573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516216" y="1669450"/>
            <a:ext cx="262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roku 1952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4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Televizní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tlumočník Josef Zeman</a:t>
            </a:r>
            <a:endParaRPr lang="cs-CZ" sz="3600" dirty="0"/>
          </a:p>
        </p:txBody>
      </p:sp>
      <p:pic>
        <p:nvPicPr>
          <p:cNvPr id="11266" name="Picture 2" descr="C:\Users\40041666\Desktop\Dejiny_tlumoceni_neslysicim\Fotografie\Tlumocnici_galerie\foto_18_televizni_tlumocnik_Josef_Zem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48342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40041666\Desktop\Dejiny_tlumoceni_neslysicim\Fotografie\Tlumocnici_galerie\foto_19_televizni_tlumocnik_Josef_Ze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735" y="3429000"/>
            <a:ext cx="453026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012160" y="1751989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roku 1979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Spartakiádní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tlumočník Josef Zeman</a:t>
            </a:r>
            <a:endParaRPr lang="cs-CZ" sz="3600" dirty="0"/>
          </a:p>
        </p:txBody>
      </p:sp>
      <p:pic>
        <p:nvPicPr>
          <p:cNvPr id="12290" name="Picture 2" descr="C:\Users\40041666\Desktop\Dejiny_tlumoceni_neslysicim\Fotografie\Josef_Zeman_v_Gottwaldove_1955\Josef_Zeman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67422"/>
            <a:ext cx="3846525" cy="293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40041666\Desktop\Dejiny_tlumoceni_neslysicim\Fotografie\Josef_Zeman_v_Gottwaldove_1955\Josef_Zeman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27" y="867422"/>
            <a:ext cx="3898127" cy="293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40041666\Desktop\Dejiny_tlumoceni_neslysicim\Fotografie\Josef_Zeman_v_Gottwaldove_1955\Josef_Zeman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3" y="3992074"/>
            <a:ext cx="3846525" cy="286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40041666\Desktop\Dejiny_tlumoceni_neslysicim\Fotografie\Josef_Zeman_v_Gottwaldove_1955\Josef_Zeman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59046"/>
            <a:ext cx="3864782" cy="307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7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Politický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tlumočník Josef Zeman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84784"/>
            <a:ext cx="8579296" cy="464137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kongresu 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Záhřebu 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zástupcem </a:t>
            </a:r>
          </a:p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Indie, 1957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40041666\Desktop\Vyvoj_tlumoceni_neslysicim\Fotografie\Josef_Zeman_fotografie\Foto_v_JPG\Kongres v Záhřebu zástupce Indie S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17" y="1484784"/>
            <a:ext cx="6356384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89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11663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Společenský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tlumočník Josef </a:t>
            </a:r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Zeman</a:t>
            </a:r>
          </a:p>
          <a:p>
            <a:endParaRPr lang="cs-CZ" sz="3600" dirty="0"/>
          </a:p>
        </p:txBody>
      </p:sp>
      <p:pic>
        <p:nvPicPr>
          <p:cNvPr id="2050" name="Picture 2" descr="C:\Users\40041666\Desktop\Vyvoj_tlumoceni_neslysicim\Fotografie\Josef_Zeman_fotografie\Foto_v_JPG\Taneční soubor Scan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633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1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609"/>
            <a:ext cx="8229600" cy="909329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Společenský tlumočník </a:t>
            </a: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Josef Zeman</a:t>
            </a:r>
            <a:endParaRPr lang="cs-CZ" sz="3600" dirty="0"/>
          </a:p>
        </p:txBody>
      </p:sp>
      <p:pic>
        <p:nvPicPr>
          <p:cNvPr id="9218" name="Picture 2" descr="C:\Users\40041666\Desktop\Dejiny_tlumoceni_neslysicim\Fotografie\Tlumocnici_galerie\Tlumocnik_Josef_Zem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177"/>
            <a:ext cx="9144000" cy="599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73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5517"/>
            <a:ext cx="8229600" cy="955211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Mikulášský tlumočník Josef Zeman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40041666\Desktop\Vyvoj_tlumoceni_neslysicim\Fotografie\Josef_Zeman_fotografie\Foto_v_JPG\Divadlo, Mikuláš a fotbal Scan.0002 – kop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38303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72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Josef Zeman předsedou PSN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40041666\Desktop\Dejiny_tlumoceni_neslysicim\Fotografie\Tlumocnici_galerie\foto_22_predseda_PSN_Josef_Zeman_19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6927"/>
            <a:ext cx="8712968" cy="571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28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48</Words>
  <Application>Microsoft Office PowerPoint</Application>
  <PresentationFormat>Předvádění na obrazovce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Prezentace aplikace PowerPoint</vt:lpstr>
      <vt:lpstr>Soudní tlumočník Josef Zeman</vt:lpstr>
      <vt:lpstr>Televizní tlumočník Josef Zeman</vt:lpstr>
      <vt:lpstr>Spartakiádní tlumočník Josef Zeman</vt:lpstr>
      <vt:lpstr>Politický tlumočník Josef Zeman</vt:lpstr>
      <vt:lpstr>Prezentace aplikace PowerPoint</vt:lpstr>
      <vt:lpstr>Společenský tlumočník Josef Zeman</vt:lpstr>
      <vt:lpstr>Mikulášský tlumočník Josef Zeman</vt:lpstr>
      <vt:lpstr>Josef Zeman předsedou PSN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40041666</dc:creator>
  <cp:lastModifiedBy>40041666</cp:lastModifiedBy>
  <cp:revision>558</cp:revision>
  <dcterms:created xsi:type="dcterms:W3CDTF">2015-10-13T20:08:47Z</dcterms:created>
  <dcterms:modified xsi:type="dcterms:W3CDTF">2018-09-22T05:09:40Z</dcterms:modified>
</cp:coreProperties>
</file>