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6" r:id="rId5"/>
    <p:sldId id="268" r:id="rId6"/>
    <p:sldId id="285" r:id="rId7"/>
    <p:sldId id="296" r:id="rId8"/>
    <p:sldId id="295" r:id="rId9"/>
    <p:sldId id="294" r:id="rId10"/>
    <p:sldId id="289" r:id="rId11"/>
    <p:sldId id="257" r:id="rId12"/>
    <p:sldId id="258" r:id="rId13"/>
    <p:sldId id="263" r:id="rId14"/>
    <p:sldId id="264" r:id="rId15"/>
    <p:sldId id="293" r:id="rId16"/>
    <p:sldId id="265" r:id="rId17"/>
    <p:sldId id="266" r:id="rId18"/>
    <p:sldId id="267" r:id="rId19"/>
    <p:sldId id="287" r:id="rId20"/>
    <p:sldId id="284" r:id="rId21"/>
    <p:sldId id="269" r:id="rId22"/>
    <p:sldId id="270" r:id="rId23"/>
    <p:sldId id="271" r:id="rId24"/>
    <p:sldId id="290" r:id="rId25"/>
    <p:sldId id="260" r:id="rId26"/>
    <p:sldId id="291" r:id="rId27"/>
    <p:sldId id="281" r:id="rId28"/>
    <p:sldId id="280" r:id="rId29"/>
    <p:sldId id="286" r:id="rId30"/>
    <p:sldId id="272" r:id="rId31"/>
    <p:sldId id="283" r:id="rId32"/>
    <p:sldId id="279" r:id="rId33"/>
    <p:sldId id="273" r:id="rId34"/>
    <p:sldId id="261" r:id="rId35"/>
    <p:sldId id="275" r:id="rId36"/>
    <p:sldId id="276" r:id="rId37"/>
    <p:sldId id="277" r:id="rId38"/>
    <p:sldId id="288"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80012C-F1BD-F7F6-8A18-21D6E1A4E4E9}" v="7" dt="2022-11-04T07:17:06.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p:cViewPr varScale="1">
        <p:scale>
          <a:sx n="77" d="100"/>
          <a:sy n="77" d="100"/>
        </p:scale>
        <p:origin x="11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ej.lejsal" userId="S::matej.lejsal@sue-ryder.cz::0636d82f-4f5d-4efe-bb54-281a5dd74661" providerId="AD" clId="Web-{3680012C-F1BD-F7F6-8A18-21D6E1A4E4E9}"/>
    <pc:docChg chg="modSld">
      <pc:chgData name="matej.lejsal" userId="S::matej.lejsal@sue-ryder.cz::0636d82f-4f5d-4efe-bb54-281a5dd74661" providerId="AD" clId="Web-{3680012C-F1BD-F7F6-8A18-21D6E1A4E4E9}" dt="2022-11-04T07:17:02.483" v="5" actId="20577"/>
      <pc:docMkLst>
        <pc:docMk/>
      </pc:docMkLst>
      <pc:sldChg chg="modSp">
        <pc:chgData name="matej.lejsal" userId="S::matej.lejsal@sue-ryder.cz::0636d82f-4f5d-4efe-bb54-281a5dd74661" providerId="AD" clId="Web-{3680012C-F1BD-F7F6-8A18-21D6E1A4E4E9}" dt="2022-11-04T07:17:02.483" v="5" actId="20577"/>
        <pc:sldMkLst>
          <pc:docMk/>
          <pc:sldMk cId="0" sldId="266"/>
        </pc:sldMkLst>
        <pc:spChg chg="mod">
          <ac:chgData name="matej.lejsal" userId="S::matej.lejsal@sue-ryder.cz::0636d82f-4f5d-4efe-bb54-281a5dd74661" providerId="AD" clId="Web-{3680012C-F1BD-F7F6-8A18-21D6E1A4E4E9}" dt="2022-11-04T07:17:02.483" v="5" actId="20577"/>
          <ac:spMkLst>
            <pc:docMk/>
            <pc:sldMk cId="0" sldId="266"/>
            <ac:spMk id="7171"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e&#353;it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List1!$A$2</c:f>
              <c:strCache>
                <c:ptCount val="1"/>
                <c:pt idx="0">
                  <c:v>2013</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List1!$B$2:$J$2</c:f>
              <c:numCache>
                <c:formatCode>#,##0_ ;\-#,##0\ </c:formatCode>
                <c:ptCount val="9"/>
                <c:pt idx="0">
                  <c:v>5938980070</c:v>
                </c:pt>
                <c:pt idx="1">
                  <c:v>6931003534</c:v>
                </c:pt>
                <c:pt idx="2">
                  <c:v>1249258014</c:v>
                </c:pt>
                <c:pt idx="3">
                  <c:v>6556068676</c:v>
                </c:pt>
                <c:pt idx="4">
                  <c:v>2087237290</c:v>
                </c:pt>
                <c:pt idx="5">
                  <c:v>2512170849</c:v>
                </c:pt>
                <c:pt idx="6">
                  <c:v>166620350</c:v>
                </c:pt>
                <c:pt idx="7">
                  <c:v>955991088</c:v>
                </c:pt>
                <c:pt idx="8">
                  <c:v>2225909677</c:v>
                </c:pt>
              </c:numCache>
            </c:numRef>
          </c:val>
          <c:extLst>
            <c:ext xmlns:c16="http://schemas.microsoft.com/office/drawing/2014/chart" uri="{C3380CC4-5D6E-409C-BE32-E72D297353CC}">
              <c16:uniqueId val="{00000000-1D97-4674-8E2A-B08EECCBB162}"/>
            </c:ext>
          </c:extLst>
        </c:ser>
        <c:ser>
          <c:idx val="1"/>
          <c:order val="1"/>
          <c:tx>
            <c:strRef>
              <c:f>List1!$A$4</c:f>
              <c:strCache>
                <c:ptCount val="1"/>
                <c:pt idx="0">
                  <c:v>2015</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List1!$B$4:$J$4</c:f>
              <c:numCache>
                <c:formatCode>#,##0_ ;\-#,##0\ </c:formatCode>
                <c:ptCount val="9"/>
                <c:pt idx="0">
                  <c:v>6373007023</c:v>
                </c:pt>
                <c:pt idx="1">
                  <c:v>7650822428</c:v>
                </c:pt>
                <c:pt idx="2">
                  <c:v>1478243654</c:v>
                </c:pt>
                <c:pt idx="3">
                  <c:v>8565000000</c:v>
                </c:pt>
                <c:pt idx="4">
                  <c:v>2736981041</c:v>
                </c:pt>
                <c:pt idx="5">
                  <c:v>2626388853</c:v>
                </c:pt>
                <c:pt idx="6">
                  <c:v>151175986</c:v>
                </c:pt>
                <c:pt idx="7">
                  <c:v>589121296</c:v>
                </c:pt>
                <c:pt idx="8">
                  <c:v>1898084846</c:v>
                </c:pt>
              </c:numCache>
            </c:numRef>
          </c:val>
          <c:extLst>
            <c:ext xmlns:c16="http://schemas.microsoft.com/office/drawing/2014/chart" uri="{C3380CC4-5D6E-409C-BE32-E72D297353CC}">
              <c16:uniqueId val="{00000001-1D97-4674-8E2A-B08EECCBB162}"/>
            </c:ext>
          </c:extLst>
        </c:ser>
        <c:ser>
          <c:idx val="2"/>
          <c:order val="2"/>
          <c:tx>
            <c:strRef>
              <c:f>List1!$A$4</c:f>
              <c:strCache>
                <c:ptCount val="1"/>
                <c:pt idx="0">
                  <c:v>2015</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List1!$B$4:$J$4</c:f>
              <c:numCache>
                <c:formatCode>#,##0_ ;\-#,##0\ </c:formatCode>
                <c:ptCount val="9"/>
                <c:pt idx="0">
                  <c:v>6373007023</c:v>
                </c:pt>
                <c:pt idx="1">
                  <c:v>7650822428</c:v>
                </c:pt>
                <c:pt idx="2">
                  <c:v>1478243654</c:v>
                </c:pt>
                <c:pt idx="3">
                  <c:v>8565000000</c:v>
                </c:pt>
                <c:pt idx="4">
                  <c:v>2736981041</c:v>
                </c:pt>
                <c:pt idx="5">
                  <c:v>2626388853</c:v>
                </c:pt>
                <c:pt idx="6">
                  <c:v>151175986</c:v>
                </c:pt>
                <c:pt idx="7">
                  <c:v>589121296</c:v>
                </c:pt>
                <c:pt idx="8">
                  <c:v>1898084846</c:v>
                </c:pt>
              </c:numCache>
            </c:numRef>
          </c:val>
          <c:extLst>
            <c:ext xmlns:c16="http://schemas.microsoft.com/office/drawing/2014/chart" uri="{C3380CC4-5D6E-409C-BE32-E72D297353CC}">
              <c16:uniqueId val="{00000002-1D97-4674-8E2A-B08EECCBB162}"/>
            </c:ext>
          </c:extLst>
        </c:ser>
        <c:ser>
          <c:idx val="3"/>
          <c:order val="3"/>
          <c:tx>
            <c:strRef>
              <c:f>List1!$A$5</c:f>
              <c:strCache>
                <c:ptCount val="1"/>
                <c:pt idx="0">
                  <c:v>2016</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List1!$B$5:$J$5</c:f>
              <c:numCache>
                <c:formatCode>#,##0_ ;\-#,##0\ </c:formatCode>
                <c:ptCount val="9"/>
                <c:pt idx="0">
                  <c:v>6964679636</c:v>
                </c:pt>
                <c:pt idx="1">
                  <c:v>7975330602</c:v>
                </c:pt>
                <c:pt idx="2">
                  <c:v>1654419103</c:v>
                </c:pt>
                <c:pt idx="3">
                  <c:v>9185000000</c:v>
                </c:pt>
                <c:pt idx="4">
                  <c:v>3065629328</c:v>
                </c:pt>
                <c:pt idx="5">
                  <c:v>2695504401</c:v>
                </c:pt>
                <c:pt idx="6">
                  <c:v>152869898</c:v>
                </c:pt>
                <c:pt idx="7">
                  <c:v>383170967</c:v>
                </c:pt>
                <c:pt idx="8">
                  <c:v>1964051761</c:v>
                </c:pt>
              </c:numCache>
            </c:numRef>
          </c:val>
          <c:extLst>
            <c:ext xmlns:c16="http://schemas.microsoft.com/office/drawing/2014/chart" uri="{C3380CC4-5D6E-409C-BE32-E72D297353CC}">
              <c16:uniqueId val="{00000003-1D97-4674-8E2A-B08EECCBB162}"/>
            </c:ext>
          </c:extLst>
        </c:ser>
        <c:ser>
          <c:idx val="4"/>
          <c:order val="4"/>
          <c:tx>
            <c:strRef>
              <c:f>List1!$A$6</c:f>
              <c:strCache>
                <c:ptCount val="1"/>
                <c:pt idx="0">
                  <c:v>2017</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List1!$B$6:$J$6</c:f>
              <c:numCache>
                <c:formatCode>#,##0_ ;\-#,##0\ </c:formatCode>
                <c:ptCount val="9"/>
                <c:pt idx="0">
                  <c:v>7592648732</c:v>
                </c:pt>
                <c:pt idx="1">
                  <c:v>8140909224</c:v>
                </c:pt>
                <c:pt idx="2">
                  <c:v>1967159970</c:v>
                </c:pt>
                <c:pt idx="3">
                  <c:v>11248986004</c:v>
                </c:pt>
                <c:pt idx="4">
                  <c:v>3917537782</c:v>
                </c:pt>
                <c:pt idx="5">
                  <c:v>2867111153</c:v>
                </c:pt>
                <c:pt idx="6">
                  <c:v>161068929</c:v>
                </c:pt>
                <c:pt idx="7">
                  <c:v>849322320</c:v>
                </c:pt>
                <c:pt idx="8">
                  <c:v>2019011035</c:v>
                </c:pt>
              </c:numCache>
            </c:numRef>
          </c:val>
          <c:extLst>
            <c:ext xmlns:c16="http://schemas.microsoft.com/office/drawing/2014/chart" uri="{C3380CC4-5D6E-409C-BE32-E72D297353CC}">
              <c16:uniqueId val="{00000004-1D97-4674-8E2A-B08EECCBB162}"/>
            </c:ext>
          </c:extLst>
        </c:ser>
        <c:dLbls>
          <c:showLegendKey val="0"/>
          <c:showVal val="0"/>
          <c:showCatName val="0"/>
          <c:showSerName val="0"/>
          <c:showPercent val="0"/>
          <c:showBubbleSize val="0"/>
        </c:dLbls>
        <c:gapWidth val="150"/>
        <c:axId val="165902576"/>
        <c:axId val="165902016"/>
      </c:barChart>
      <c:catAx>
        <c:axId val="165902576"/>
        <c:scaling>
          <c:orientation val="minMax"/>
        </c:scaling>
        <c:delete val="0"/>
        <c:axPos val="l"/>
        <c:numFmt formatCode="General" sourceLinked="0"/>
        <c:majorTickMark val="out"/>
        <c:minorTickMark val="none"/>
        <c:tickLblPos val="nextTo"/>
        <c:crossAx val="165902016"/>
        <c:crosses val="autoZero"/>
        <c:auto val="1"/>
        <c:lblAlgn val="ctr"/>
        <c:lblOffset val="100"/>
        <c:noMultiLvlLbl val="0"/>
      </c:catAx>
      <c:valAx>
        <c:axId val="165902016"/>
        <c:scaling>
          <c:orientation val="minMax"/>
        </c:scaling>
        <c:delete val="0"/>
        <c:axPos val="b"/>
        <c:numFmt formatCode="#,##0_ ;\-#,##0\ " sourceLinked="1"/>
        <c:majorTickMark val="out"/>
        <c:minorTickMark val="none"/>
        <c:tickLblPos val="nextTo"/>
        <c:crossAx val="165902576"/>
        <c:crosses val="autoZero"/>
        <c:crossBetween val="between"/>
        <c:dispUnits>
          <c:builtInUnit val="thousands"/>
          <c:dispUnitsLbl/>
        </c:dispUnits>
      </c:valAx>
    </c:plotArea>
    <c:legend>
      <c:legendPos val="r"/>
      <c:overlay val="0"/>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4A5A93-E176-4726-808E-2F1F3B62095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7D3B51F7-9F03-427A-BFC0-96163C04CF35}">
      <dgm:prSet phldrT="[Text]" custT="1"/>
      <dgm:spPr>
        <a:solidFill>
          <a:schemeClr val="tx1">
            <a:lumMod val="50000"/>
            <a:lumOff val="50000"/>
          </a:schemeClr>
        </a:solidFill>
      </dgm:spPr>
      <dgm:t>
        <a:bodyPr/>
        <a:lstStyle/>
        <a:p>
          <a:r>
            <a:rPr lang="cs-CZ" sz="2000" baseline="0" dirty="0"/>
            <a:t>KOMPONENTY FINANCOVÁNÍ</a:t>
          </a:r>
        </a:p>
      </dgm:t>
    </dgm:pt>
    <dgm:pt modelId="{0225D423-B887-4BC6-ABCD-E133345B7133}" type="parTrans" cxnId="{34D1D7CE-30E7-4FF3-B014-21C8A510CE4B}">
      <dgm:prSet/>
      <dgm:spPr/>
      <dgm:t>
        <a:bodyPr/>
        <a:lstStyle/>
        <a:p>
          <a:endParaRPr lang="cs-CZ"/>
        </a:p>
      </dgm:t>
    </dgm:pt>
    <dgm:pt modelId="{797B035B-70F6-473D-A343-834243D46D2D}" type="sibTrans" cxnId="{34D1D7CE-30E7-4FF3-B014-21C8A510CE4B}">
      <dgm:prSet/>
      <dgm:spPr/>
      <dgm:t>
        <a:bodyPr/>
        <a:lstStyle/>
        <a:p>
          <a:endParaRPr lang="cs-CZ"/>
        </a:p>
      </dgm:t>
    </dgm:pt>
    <dgm:pt modelId="{1C4A761E-4562-42E3-B854-2ED4A34C1342}">
      <dgm:prSet phldrT="[Text]" custT="1"/>
      <dgm:spPr>
        <a:solidFill>
          <a:schemeClr val="accent6">
            <a:lumMod val="75000"/>
          </a:schemeClr>
        </a:solidFill>
      </dgm:spPr>
      <dgm:t>
        <a:bodyPr/>
        <a:lstStyle/>
        <a:p>
          <a:r>
            <a:rPr lang="cs-CZ" sz="2000" dirty="0"/>
            <a:t>SOUKROMÉ ZDROJE</a:t>
          </a:r>
        </a:p>
      </dgm:t>
    </dgm:pt>
    <dgm:pt modelId="{6F82118E-1BE5-490C-8576-C8E59F1BFFAF}" type="parTrans" cxnId="{6CFC39B2-8404-41E8-A1BE-2C2BB056F1DF}">
      <dgm:prSet/>
      <dgm:spPr/>
      <dgm:t>
        <a:bodyPr/>
        <a:lstStyle/>
        <a:p>
          <a:endParaRPr lang="cs-CZ"/>
        </a:p>
      </dgm:t>
    </dgm:pt>
    <dgm:pt modelId="{58B91622-2751-4378-9E6D-030AEE1244E4}" type="sibTrans" cxnId="{6CFC39B2-8404-41E8-A1BE-2C2BB056F1DF}">
      <dgm:prSet/>
      <dgm:spPr/>
      <dgm:t>
        <a:bodyPr/>
        <a:lstStyle/>
        <a:p>
          <a:endParaRPr lang="cs-CZ"/>
        </a:p>
      </dgm:t>
    </dgm:pt>
    <dgm:pt modelId="{1C3A2FE9-BAF6-4673-BA52-8DC2D5D56CDF}">
      <dgm:prSet phldrT="[Text]" custT="1"/>
      <dgm:spPr/>
      <dgm:t>
        <a:bodyPr/>
        <a:lstStyle/>
        <a:p>
          <a:r>
            <a:rPr lang="cs-CZ" sz="2000" cap="small" baseline="0" dirty="0"/>
            <a:t>dávky </a:t>
          </a:r>
        </a:p>
        <a:p>
          <a:r>
            <a:rPr lang="cs-CZ" sz="2000" cap="small" baseline="0" dirty="0"/>
            <a:t>finanční</a:t>
          </a:r>
        </a:p>
      </dgm:t>
    </dgm:pt>
    <dgm:pt modelId="{CEAA09A9-42BF-4623-B494-D69DE8BA67D0}" type="parTrans" cxnId="{F8DB3BCE-A7EF-4EF0-85C9-BF687347B625}">
      <dgm:prSet/>
      <dgm:spPr/>
      <dgm:t>
        <a:bodyPr/>
        <a:lstStyle/>
        <a:p>
          <a:endParaRPr lang="cs-CZ"/>
        </a:p>
      </dgm:t>
    </dgm:pt>
    <dgm:pt modelId="{EB16C7B1-2B8A-4327-A175-8EFB0946032C}" type="sibTrans" cxnId="{F8DB3BCE-A7EF-4EF0-85C9-BF687347B625}">
      <dgm:prSet/>
      <dgm:spPr/>
      <dgm:t>
        <a:bodyPr/>
        <a:lstStyle/>
        <a:p>
          <a:endParaRPr lang="cs-CZ"/>
        </a:p>
      </dgm:t>
    </dgm:pt>
    <dgm:pt modelId="{DA2A8A1F-1257-46D8-B801-7085EFF584F2}">
      <dgm:prSet phldrT="[Text]"/>
      <dgm:spPr/>
      <dgm:t>
        <a:bodyPr/>
        <a:lstStyle/>
        <a:p>
          <a:r>
            <a:rPr lang="cs-CZ" b="1" cap="small" baseline="0" dirty="0"/>
            <a:t>plošná dávka </a:t>
          </a:r>
        </a:p>
      </dgm:t>
    </dgm:pt>
    <dgm:pt modelId="{8217B3F1-7BBE-4B32-BC62-8AB828ABFCEB}" type="parTrans" cxnId="{C37F8C99-EEA7-43E5-B927-B492329B6C3B}">
      <dgm:prSet/>
      <dgm:spPr/>
      <dgm:t>
        <a:bodyPr/>
        <a:lstStyle/>
        <a:p>
          <a:endParaRPr lang="cs-CZ"/>
        </a:p>
      </dgm:t>
    </dgm:pt>
    <dgm:pt modelId="{370F8F93-D312-4D27-8050-BB7A4596690E}" type="sibTrans" cxnId="{C37F8C99-EEA7-43E5-B927-B492329B6C3B}">
      <dgm:prSet/>
      <dgm:spPr/>
      <dgm:t>
        <a:bodyPr/>
        <a:lstStyle/>
        <a:p>
          <a:endParaRPr lang="cs-CZ"/>
        </a:p>
      </dgm:t>
    </dgm:pt>
    <dgm:pt modelId="{2E6F648E-238D-4A41-8483-44F5ECCC2DFB}">
      <dgm:prSet phldrT="[Text]" custT="1"/>
      <dgm:spPr>
        <a:solidFill>
          <a:schemeClr val="accent4">
            <a:lumMod val="75000"/>
          </a:schemeClr>
        </a:solidFill>
      </dgm:spPr>
      <dgm:t>
        <a:bodyPr/>
        <a:lstStyle/>
        <a:p>
          <a:r>
            <a:rPr lang="cs-CZ" sz="2000" dirty="0"/>
            <a:t>DÁVKA </a:t>
          </a:r>
        </a:p>
        <a:p>
          <a:r>
            <a:rPr lang="cs-CZ" sz="2000" dirty="0"/>
            <a:t>HMOTNÁ</a:t>
          </a:r>
        </a:p>
      </dgm:t>
    </dgm:pt>
    <dgm:pt modelId="{C64DB3CD-0104-437C-9DFF-2C6DC9135D63}" type="parTrans" cxnId="{22F22F70-1D99-4722-8F2E-49AA6F9DAF74}">
      <dgm:prSet/>
      <dgm:spPr/>
      <dgm:t>
        <a:bodyPr/>
        <a:lstStyle/>
        <a:p>
          <a:endParaRPr lang="cs-CZ"/>
        </a:p>
      </dgm:t>
    </dgm:pt>
    <dgm:pt modelId="{7545AFD0-A042-42E4-83EC-FB9A1E919BD1}" type="sibTrans" cxnId="{22F22F70-1D99-4722-8F2E-49AA6F9DAF74}">
      <dgm:prSet/>
      <dgm:spPr/>
      <dgm:t>
        <a:bodyPr/>
        <a:lstStyle/>
        <a:p>
          <a:endParaRPr lang="cs-CZ"/>
        </a:p>
      </dgm:t>
    </dgm:pt>
    <dgm:pt modelId="{5FFB3ED4-E385-4953-9BE9-82259D9554E7}">
      <dgm:prSet phldrT="[Text]"/>
      <dgm:spPr/>
      <dgm:t>
        <a:bodyPr/>
        <a:lstStyle/>
        <a:p>
          <a:r>
            <a:rPr lang="cs-CZ" b="1" cap="small" baseline="0" dirty="0"/>
            <a:t>příjmově testovaná dávka  </a:t>
          </a:r>
        </a:p>
      </dgm:t>
    </dgm:pt>
    <dgm:pt modelId="{B5B95B89-502B-4C9B-80AB-A2F698084CC1}" type="parTrans" cxnId="{418F25D4-89F0-479C-B2FA-F22E2F76203F}">
      <dgm:prSet/>
      <dgm:spPr/>
      <dgm:t>
        <a:bodyPr/>
        <a:lstStyle/>
        <a:p>
          <a:endParaRPr lang="cs-CZ"/>
        </a:p>
      </dgm:t>
    </dgm:pt>
    <dgm:pt modelId="{8CEBEBE5-C2AA-4B55-AC54-26EC67556A93}" type="sibTrans" cxnId="{418F25D4-89F0-479C-B2FA-F22E2F76203F}">
      <dgm:prSet/>
      <dgm:spPr/>
      <dgm:t>
        <a:bodyPr/>
        <a:lstStyle/>
        <a:p>
          <a:endParaRPr lang="cs-CZ"/>
        </a:p>
      </dgm:t>
    </dgm:pt>
    <dgm:pt modelId="{9137E349-33FF-4E8A-B449-E15895AEDF18}">
      <dgm:prSet phldrT="[Text]"/>
      <dgm:spPr/>
      <dgm:t>
        <a:bodyPr/>
        <a:lstStyle/>
        <a:p>
          <a:r>
            <a:rPr lang="cs-CZ" b="1" cap="small" baseline="0" dirty="0"/>
            <a:t>majetkově / zdrojově testovaná dávka</a:t>
          </a:r>
          <a:endParaRPr lang="cs-CZ" dirty="0"/>
        </a:p>
      </dgm:t>
    </dgm:pt>
    <dgm:pt modelId="{391C5795-7216-4712-BD33-9FDDC8F75310}" type="parTrans" cxnId="{2D0139AE-D55C-4048-AA2B-574A3B94D681}">
      <dgm:prSet/>
      <dgm:spPr/>
      <dgm:t>
        <a:bodyPr/>
        <a:lstStyle/>
        <a:p>
          <a:endParaRPr lang="cs-CZ"/>
        </a:p>
      </dgm:t>
    </dgm:pt>
    <dgm:pt modelId="{5B2BE367-0DA3-49F2-9BC1-47E45187F209}" type="sibTrans" cxnId="{2D0139AE-D55C-4048-AA2B-574A3B94D681}">
      <dgm:prSet/>
      <dgm:spPr/>
      <dgm:t>
        <a:bodyPr/>
        <a:lstStyle/>
        <a:p>
          <a:endParaRPr lang="cs-CZ"/>
        </a:p>
      </dgm:t>
    </dgm:pt>
    <dgm:pt modelId="{506E1BAC-3614-41B9-A99A-2CCF7939250B}">
      <dgm:prSet phldrT="[Text]"/>
      <dgm:spPr>
        <a:solidFill>
          <a:schemeClr val="accent4">
            <a:lumMod val="75000"/>
          </a:schemeClr>
        </a:solidFill>
      </dgm:spPr>
      <dgm:t>
        <a:bodyPr/>
        <a:lstStyle/>
        <a:p>
          <a:r>
            <a:rPr lang="cs-CZ" b="1" i="0" cap="small" baseline="0" dirty="0"/>
            <a:t>vyrovnávací platba</a:t>
          </a:r>
          <a:r>
            <a:rPr lang="cs-CZ" dirty="0"/>
            <a:t> </a:t>
          </a:r>
        </a:p>
      </dgm:t>
    </dgm:pt>
    <dgm:pt modelId="{89157C14-2736-43C4-B639-10B5DDAB8382}" type="parTrans" cxnId="{E23565A3-45DD-4EEB-99CD-03224E539CF6}">
      <dgm:prSet/>
      <dgm:spPr/>
      <dgm:t>
        <a:bodyPr/>
        <a:lstStyle/>
        <a:p>
          <a:endParaRPr lang="cs-CZ"/>
        </a:p>
      </dgm:t>
    </dgm:pt>
    <dgm:pt modelId="{A8BA81FA-4A44-4054-B346-5F2DC0A92645}" type="sibTrans" cxnId="{E23565A3-45DD-4EEB-99CD-03224E539CF6}">
      <dgm:prSet/>
      <dgm:spPr/>
      <dgm:t>
        <a:bodyPr/>
        <a:lstStyle/>
        <a:p>
          <a:endParaRPr lang="cs-CZ"/>
        </a:p>
      </dgm:t>
    </dgm:pt>
    <dgm:pt modelId="{991E1A37-B3D6-4FF6-9FF7-BF2A7E76DDF7}">
      <dgm:prSet phldrT="[Text]"/>
      <dgm:spPr>
        <a:solidFill>
          <a:schemeClr val="accent4">
            <a:lumMod val="75000"/>
          </a:schemeClr>
        </a:solidFill>
      </dgm:spPr>
      <dgm:t>
        <a:bodyPr/>
        <a:lstStyle/>
        <a:p>
          <a:r>
            <a:rPr lang="cs-CZ" dirty="0"/>
            <a:t>DOTACE</a:t>
          </a:r>
        </a:p>
      </dgm:t>
    </dgm:pt>
    <dgm:pt modelId="{53B0C026-EA68-4055-B1A6-0D1BF4581097}" type="parTrans" cxnId="{B3A28AB3-7C81-4FE3-8AB2-4185DE27C598}">
      <dgm:prSet/>
      <dgm:spPr/>
      <dgm:t>
        <a:bodyPr/>
        <a:lstStyle/>
        <a:p>
          <a:endParaRPr lang="cs-CZ"/>
        </a:p>
      </dgm:t>
    </dgm:pt>
    <dgm:pt modelId="{D9D4D06C-2906-41AC-8610-813C1000402A}" type="sibTrans" cxnId="{B3A28AB3-7C81-4FE3-8AB2-4185DE27C598}">
      <dgm:prSet/>
      <dgm:spPr/>
      <dgm:t>
        <a:bodyPr/>
        <a:lstStyle/>
        <a:p>
          <a:endParaRPr lang="cs-CZ"/>
        </a:p>
      </dgm:t>
    </dgm:pt>
    <dgm:pt modelId="{D5B67C4C-9240-4B5C-A388-03B5FD0E0E11}">
      <dgm:prSet phldrT="[Text]" custT="1"/>
      <dgm:spPr>
        <a:solidFill>
          <a:schemeClr val="accent3">
            <a:lumMod val="75000"/>
          </a:schemeClr>
        </a:solidFill>
      </dgm:spPr>
      <dgm:t>
        <a:bodyPr/>
        <a:lstStyle/>
        <a:p>
          <a:r>
            <a:rPr lang="cs-CZ" sz="2000" cap="small" baseline="0" dirty="0"/>
            <a:t>pojištění</a:t>
          </a:r>
        </a:p>
      </dgm:t>
    </dgm:pt>
    <dgm:pt modelId="{1D735623-1507-4CA7-97B9-9DBBAAAF9784}" type="parTrans" cxnId="{F5236C40-7D7A-4A63-90FD-88F4CCAEA6ED}">
      <dgm:prSet/>
      <dgm:spPr/>
      <dgm:t>
        <a:bodyPr/>
        <a:lstStyle/>
        <a:p>
          <a:endParaRPr lang="cs-CZ"/>
        </a:p>
      </dgm:t>
    </dgm:pt>
    <dgm:pt modelId="{72B778FB-CB42-4FEC-BC88-FD7734DDA1BD}" type="sibTrans" cxnId="{F5236C40-7D7A-4A63-90FD-88F4CCAEA6ED}">
      <dgm:prSet/>
      <dgm:spPr/>
      <dgm:t>
        <a:bodyPr/>
        <a:lstStyle/>
        <a:p>
          <a:endParaRPr lang="cs-CZ"/>
        </a:p>
      </dgm:t>
    </dgm:pt>
    <dgm:pt modelId="{469BC0FF-7C2F-40A4-9DA8-240A0E326F6D}">
      <dgm:prSet/>
      <dgm:spPr>
        <a:solidFill>
          <a:schemeClr val="accent6">
            <a:lumMod val="75000"/>
          </a:schemeClr>
        </a:solidFill>
      </dgm:spPr>
      <dgm:t>
        <a:bodyPr/>
        <a:lstStyle/>
        <a:p>
          <a:r>
            <a:rPr lang="cs-CZ" dirty="0"/>
            <a:t>PŘÍJMY</a:t>
          </a:r>
        </a:p>
      </dgm:t>
    </dgm:pt>
    <dgm:pt modelId="{D9F86DED-42EF-4D59-9616-74A6BEC3F4C8}" type="parTrans" cxnId="{590EACE0-2FDB-4B9F-B067-530F97A90B1F}">
      <dgm:prSet/>
      <dgm:spPr/>
      <dgm:t>
        <a:bodyPr/>
        <a:lstStyle/>
        <a:p>
          <a:endParaRPr lang="cs-CZ"/>
        </a:p>
      </dgm:t>
    </dgm:pt>
    <dgm:pt modelId="{1DE77C90-513E-4948-9430-8868A358D0C9}" type="sibTrans" cxnId="{590EACE0-2FDB-4B9F-B067-530F97A90B1F}">
      <dgm:prSet/>
      <dgm:spPr/>
      <dgm:t>
        <a:bodyPr/>
        <a:lstStyle/>
        <a:p>
          <a:endParaRPr lang="cs-CZ"/>
        </a:p>
      </dgm:t>
    </dgm:pt>
    <dgm:pt modelId="{31180BD6-707B-454C-A5F3-EBEDD2AF1D10}">
      <dgm:prSet/>
      <dgm:spPr>
        <a:solidFill>
          <a:schemeClr val="accent6">
            <a:lumMod val="75000"/>
          </a:schemeClr>
        </a:solidFill>
      </dgm:spPr>
      <dgm:t>
        <a:bodyPr/>
        <a:lstStyle/>
        <a:p>
          <a:r>
            <a:rPr lang="cs-CZ" dirty="0"/>
            <a:t>MAJETEK</a:t>
          </a:r>
        </a:p>
      </dgm:t>
    </dgm:pt>
    <dgm:pt modelId="{07FE5EB5-D79C-4122-AA51-952328E4E4C4}" type="parTrans" cxnId="{1C5818B7-952C-4549-8A0D-23D41DCBACE9}">
      <dgm:prSet/>
      <dgm:spPr/>
      <dgm:t>
        <a:bodyPr/>
        <a:lstStyle/>
        <a:p>
          <a:endParaRPr lang="cs-CZ"/>
        </a:p>
      </dgm:t>
    </dgm:pt>
    <dgm:pt modelId="{6205F879-22EC-4640-A090-28B90C468187}" type="sibTrans" cxnId="{1C5818B7-952C-4549-8A0D-23D41DCBACE9}">
      <dgm:prSet/>
      <dgm:spPr/>
      <dgm:t>
        <a:bodyPr/>
        <a:lstStyle/>
        <a:p>
          <a:endParaRPr lang="cs-CZ"/>
        </a:p>
      </dgm:t>
    </dgm:pt>
    <dgm:pt modelId="{FD01A7AD-EB7E-465D-B764-711CC77EF2E0}">
      <dgm:prSet/>
      <dgm:spPr>
        <a:solidFill>
          <a:schemeClr val="accent6">
            <a:lumMod val="75000"/>
          </a:schemeClr>
        </a:solidFill>
      </dgm:spPr>
      <dgm:t>
        <a:bodyPr/>
        <a:lstStyle/>
        <a:p>
          <a:r>
            <a:rPr lang="cs-CZ" dirty="0"/>
            <a:t>VYŽIVOVACÍ POVINNOST RODINY (POTOMKŮ)</a:t>
          </a:r>
        </a:p>
      </dgm:t>
    </dgm:pt>
    <dgm:pt modelId="{F5A8884C-5C6E-4F2A-8AB5-ECF628E7FBC8}" type="parTrans" cxnId="{49FEFCAB-E1BF-4B2E-9F02-FFB67E13E25D}">
      <dgm:prSet/>
      <dgm:spPr/>
      <dgm:t>
        <a:bodyPr/>
        <a:lstStyle/>
        <a:p>
          <a:endParaRPr lang="cs-CZ"/>
        </a:p>
      </dgm:t>
    </dgm:pt>
    <dgm:pt modelId="{D3372F83-764B-4F2F-9C88-D9D3B37846B9}" type="sibTrans" cxnId="{49FEFCAB-E1BF-4B2E-9F02-FFB67E13E25D}">
      <dgm:prSet/>
      <dgm:spPr/>
      <dgm:t>
        <a:bodyPr/>
        <a:lstStyle/>
        <a:p>
          <a:endParaRPr lang="cs-CZ"/>
        </a:p>
      </dgm:t>
    </dgm:pt>
    <dgm:pt modelId="{777016E2-7E6D-4B66-8320-D2EB0573A04A}" type="pres">
      <dgm:prSet presAssocID="{C24A5A93-E176-4726-808E-2F1F3B620959}" presName="hierChild1" presStyleCnt="0">
        <dgm:presLayoutVars>
          <dgm:orgChart val="1"/>
          <dgm:chPref val="1"/>
          <dgm:dir/>
          <dgm:animOne val="branch"/>
          <dgm:animLvl val="lvl"/>
          <dgm:resizeHandles/>
        </dgm:presLayoutVars>
      </dgm:prSet>
      <dgm:spPr/>
      <dgm:t>
        <a:bodyPr/>
        <a:lstStyle/>
        <a:p>
          <a:endParaRPr lang="cs-CZ"/>
        </a:p>
      </dgm:t>
    </dgm:pt>
    <dgm:pt modelId="{904CFB6F-2F76-421D-AF08-C337A9AFF9B9}" type="pres">
      <dgm:prSet presAssocID="{7D3B51F7-9F03-427A-BFC0-96163C04CF35}" presName="hierRoot1" presStyleCnt="0">
        <dgm:presLayoutVars>
          <dgm:hierBranch val="init"/>
        </dgm:presLayoutVars>
      </dgm:prSet>
      <dgm:spPr/>
    </dgm:pt>
    <dgm:pt modelId="{B4C1C255-ED3F-40B9-BE2E-5FB59683A96B}" type="pres">
      <dgm:prSet presAssocID="{7D3B51F7-9F03-427A-BFC0-96163C04CF35}" presName="rootComposite1" presStyleCnt="0"/>
      <dgm:spPr/>
    </dgm:pt>
    <dgm:pt modelId="{225B95C5-EE4A-440C-A6FF-363FADD6528D}" type="pres">
      <dgm:prSet presAssocID="{7D3B51F7-9F03-427A-BFC0-96163C04CF35}" presName="rootText1" presStyleLbl="node0" presStyleIdx="0" presStyleCnt="1">
        <dgm:presLayoutVars>
          <dgm:chPref val="3"/>
        </dgm:presLayoutVars>
      </dgm:prSet>
      <dgm:spPr/>
      <dgm:t>
        <a:bodyPr/>
        <a:lstStyle/>
        <a:p>
          <a:endParaRPr lang="cs-CZ"/>
        </a:p>
      </dgm:t>
    </dgm:pt>
    <dgm:pt modelId="{8F452D4E-B990-402D-A282-4881093D5773}" type="pres">
      <dgm:prSet presAssocID="{7D3B51F7-9F03-427A-BFC0-96163C04CF35}" presName="rootConnector1" presStyleLbl="node1" presStyleIdx="0" presStyleCnt="0"/>
      <dgm:spPr/>
      <dgm:t>
        <a:bodyPr/>
        <a:lstStyle/>
        <a:p>
          <a:endParaRPr lang="cs-CZ"/>
        </a:p>
      </dgm:t>
    </dgm:pt>
    <dgm:pt modelId="{C5E1A254-56FD-4458-BDAD-F7723DBC909E}" type="pres">
      <dgm:prSet presAssocID="{7D3B51F7-9F03-427A-BFC0-96163C04CF35}" presName="hierChild2" presStyleCnt="0"/>
      <dgm:spPr/>
    </dgm:pt>
    <dgm:pt modelId="{3B1691BA-9DB2-4C42-9D42-EA99E1910D25}" type="pres">
      <dgm:prSet presAssocID="{6F82118E-1BE5-490C-8576-C8E59F1BFFAF}" presName="Name37" presStyleLbl="parChTrans1D2" presStyleIdx="0" presStyleCnt="4"/>
      <dgm:spPr/>
      <dgm:t>
        <a:bodyPr/>
        <a:lstStyle/>
        <a:p>
          <a:endParaRPr lang="cs-CZ"/>
        </a:p>
      </dgm:t>
    </dgm:pt>
    <dgm:pt modelId="{0615030C-FF40-4562-9E2E-306428B352EA}" type="pres">
      <dgm:prSet presAssocID="{1C4A761E-4562-42E3-B854-2ED4A34C1342}" presName="hierRoot2" presStyleCnt="0">
        <dgm:presLayoutVars>
          <dgm:hierBranch val="init"/>
        </dgm:presLayoutVars>
      </dgm:prSet>
      <dgm:spPr/>
    </dgm:pt>
    <dgm:pt modelId="{261506A9-3111-4CB2-9280-7D56BB0BD563}" type="pres">
      <dgm:prSet presAssocID="{1C4A761E-4562-42E3-B854-2ED4A34C1342}" presName="rootComposite" presStyleCnt="0"/>
      <dgm:spPr/>
    </dgm:pt>
    <dgm:pt modelId="{3E9E174D-E97C-44C7-BA22-CED7C482B509}" type="pres">
      <dgm:prSet presAssocID="{1C4A761E-4562-42E3-B854-2ED4A34C1342}" presName="rootText" presStyleLbl="node2" presStyleIdx="0" presStyleCnt="4">
        <dgm:presLayoutVars>
          <dgm:chPref val="3"/>
        </dgm:presLayoutVars>
      </dgm:prSet>
      <dgm:spPr/>
      <dgm:t>
        <a:bodyPr/>
        <a:lstStyle/>
        <a:p>
          <a:endParaRPr lang="cs-CZ"/>
        </a:p>
      </dgm:t>
    </dgm:pt>
    <dgm:pt modelId="{86CFEE62-E3C5-4A7D-B63F-2101638CB03E}" type="pres">
      <dgm:prSet presAssocID="{1C4A761E-4562-42E3-B854-2ED4A34C1342}" presName="rootConnector" presStyleLbl="node2" presStyleIdx="0" presStyleCnt="4"/>
      <dgm:spPr/>
      <dgm:t>
        <a:bodyPr/>
        <a:lstStyle/>
        <a:p>
          <a:endParaRPr lang="cs-CZ"/>
        </a:p>
      </dgm:t>
    </dgm:pt>
    <dgm:pt modelId="{11DC6B85-D810-4C13-872F-824127ABE6A6}" type="pres">
      <dgm:prSet presAssocID="{1C4A761E-4562-42E3-B854-2ED4A34C1342}" presName="hierChild4" presStyleCnt="0"/>
      <dgm:spPr/>
    </dgm:pt>
    <dgm:pt modelId="{434CF929-666B-44DB-B650-94D8AEA58613}" type="pres">
      <dgm:prSet presAssocID="{D9F86DED-42EF-4D59-9616-74A6BEC3F4C8}" presName="Name37" presStyleLbl="parChTrans1D3" presStyleIdx="0" presStyleCnt="8"/>
      <dgm:spPr/>
      <dgm:t>
        <a:bodyPr/>
        <a:lstStyle/>
        <a:p>
          <a:endParaRPr lang="cs-CZ"/>
        </a:p>
      </dgm:t>
    </dgm:pt>
    <dgm:pt modelId="{7ADF7001-2F76-48F4-B5FC-28CCE6FC98E5}" type="pres">
      <dgm:prSet presAssocID="{469BC0FF-7C2F-40A4-9DA8-240A0E326F6D}" presName="hierRoot2" presStyleCnt="0">
        <dgm:presLayoutVars>
          <dgm:hierBranch val="init"/>
        </dgm:presLayoutVars>
      </dgm:prSet>
      <dgm:spPr/>
    </dgm:pt>
    <dgm:pt modelId="{2A312990-8796-4B00-AECB-0484322B2E0F}" type="pres">
      <dgm:prSet presAssocID="{469BC0FF-7C2F-40A4-9DA8-240A0E326F6D}" presName="rootComposite" presStyleCnt="0"/>
      <dgm:spPr/>
    </dgm:pt>
    <dgm:pt modelId="{2AC4ABBE-5759-416F-BEC2-3FF0C4D6D159}" type="pres">
      <dgm:prSet presAssocID="{469BC0FF-7C2F-40A4-9DA8-240A0E326F6D}" presName="rootText" presStyleLbl="node3" presStyleIdx="0" presStyleCnt="8">
        <dgm:presLayoutVars>
          <dgm:chPref val="3"/>
        </dgm:presLayoutVars>
      </dgm:prSet>
      <dgm:spPr/>
      <dgm:t>
        <a:bodyPr/>
        <a:lstStyle/>
        <a:p>
          <a:endParaRPr lang="cs-CZ"/>
        </a:p>
      </dgm:t>
    </dgm:pt>
    <dgm:pt modelId="{54AFEBA6-0D0E-4292-A33E-77C142D4351B}" type="pres">
      <dgm:prSet presAssocID="{469BC0FF-7C2F-40A4-9DA8-240A0E326F6D}" presName="rootConnector" presStyleLbl="node3" presStyleIdx="0" presStyleCnt="8"/>
      <dgm:spPr/>
      <dgm:t>
        <a:bodyPr/>
        <a:lstStyle/>
        <a:p>
          <a:endParaRPr lang="cs-CZ"/>
        </a:p>
      </dgm:t>
    </dgm:pt>
    <dgm:pt modelId="{99B858FA-2E74-4F09-890D-148EF98BA57B}" type="pres">
      <dgm:prSet presAssocID="{469BC0FF-7C2F-40A4-9DA8-240A0E326F6D}" presName="hierChild4" presStyleCnt="0"/>
      <dgm:spPr/>
    </dgm:pt>
    <dgm:pt modelId="{3578B83C-9927-46AA-9590-E5325F9D2D6E}" type="pres">
      <dgm:prSet presAssocID="{469BC0FF-7C2F-40A4-9DA8-240A0E326F6D}" presName="hierChild5" presStyleCnt="0"/>
      <dgm:spPr/>
    </dgm:pt>
    <dgm:pt modelId="{30A003EE-27DE-47D2-871F-860E56456162}" type="pres">
      <dgm:prSet presAssocID="{07FE5EB5-D79C-4122-AA51-952328E4E4C4}" presName="Name37" presStyleLbl="parChTrans1D3" presStyleIdx="1" presStyleCnt="8"/>
      <dgm:spPr/>
      <dgm:t>
        <a:bodyPr/>
        <a:lstStyle/>
        <a:p>
          <a:endParaRPr lang="cs-CZ"/>
        </a:p>
      </dgm:t>
    </dgm:pt>
    <dgm:pt modelId="{72E77B52-F890-49F9-9B79-A4E7DEE28932}" type="pres">
      <dgm:prSet presAssocID="{31180BD6-707B-454C-A5F3-EBEDD2AF1D10}" presName="hierRoot2" presStyleCnt="0">
        <dgm:presLayoutVars>
          <dgm:hierBranch val="init"/>
        </dgm:presLayoutVars>
      </dgm:prSet>
      <dgm:spPr/>
    </dgm:pt>
    <dgm:pt modelId="{1D356368-ED94-46B8-9C0F-AFC59896B380}" type="pres">
      <dgm:prSet presAssocID="{31180BD6-707B-454C-A5F3-EBEDD2AF1D10}" presName="rootComposite" presStyleCnt="0"/>
      <dgm:spPr/>
    </dgm:pt>
    <dgm:pt modelId="{A475E788-7878-442C-BE31-CC353EB2AAEB}" type="pres">
      <dgm:prSet presAssocID="{31180BD6-707B-454C-A5F3-EBEDD2AF1D10}" presName="rootText" presStyleLbl="node3" presStyleIdx="1" presStyleCnt="8">
        <dgm:presLayoutVars>
          <dgm:chPref val="3"/>
        </dgm:presLayoutVars>
      </dgm:prSet>
      <dgm:spPr/>
      <dgm:t>
        <a:bodyPr/>
        <a:lstStyle/>
        <a:p>
          <a:endParaRPr lang="cs-CZ"/>
        </a:p>
      </dgm:t>
    </dgm:pt>
    <dgm:pt modelId="{8E474DD3-4BEB-426C-BB27-1A81AA5E07C1}" type="pres">
      <dgm:prSet presAssocID="{31180BD6-707B-454C-A5F3-EBEDD2AF1D10}" presName="rootConnector" presStyleLbl="node3" presStyleIdx="1" presStyleCnt="8"/>
      <dgm:spPr/>
      <dgm:t>
        <a:bodyPr/>
        <a:lstStyle/>
        <a:p>
          <a:endParaRPr lang="cs-CZ"/>
        </a:p>
      </dgm:t>
    </dgm:pt>
    <dgm:pt modelId="{5F080C36-F606-4ACA-9D32-1E0673D0A4D9}" type="pres">
      <dgm:prSet presAssocID="{31180BD6-707B-454C-A5F3-EBEDD2AF1D10}" presName="hierChild4" presStyleCnt="0"/>
      <dgm:spPr/>
    </dgm:pt>
    <dgm:pt modelId="{6CFABC6E-42E7-4CE3-B8D0-90C2E7B79821}" type="pres">
      <dgm:prSet presAssocID="{31180BD6-707B-454C-A5F3-EBEDD2AF1D10}" presName="hierChild5" presStyleCnt="0"/>
      <dgm:spPr/>
    </dgm:pt>
    <dgm:pt modelId="{56B391FB-C6ED-4B54-9E44-B02F6032AB26}" type="pres">
      <dgm:prSet presAssocID="{F5A8884C-5C6E-4F2A-8AB5-ECF628E7FBC8}" presName="Name37" presStyleLbl="parChTrans1D3" presStyleIdx="2" presStyleCnt="8"/>
      <dgm:spPr/>
      <dgm:t>
        <a:bodyPr/>
        <a:lstStyle/>
        <a:p>
          <a:endParaRPr lang="cs-CZ"/>
        </a:p>
      </dgm:t>
    </dgm:pt>
    <dgm:pt modelId="{18324C5C-94B4-495D-B8EE-623E6493C448}" type="pres">
      <dgm:prSet presAssocID="{FD01A7AD-EB7E-465D-B764-711CC77EF2E0}" presName="hierRoot2" presStyleCnt="0">
        <dgm:presLayoutVars>
          <dgm:hierBranch val="init"/>
        </dgm:presLayoutVars>
      </dgm:prSet>
      <dgm:spPr/>
    </dgm:pt>
    <dgm:pt modelId="{3D0CCEF3-C07D-4BFB-A47B-C686337D2A4B}" type="pres">
      <dgm:prSet presAssocID="{FD01A7AD-EB7E-465D-B764-711CC77EF2E0}" presName="rootComposite" presStyleCnt="0"/>
      <dgm:spPr/>
    </dgm:pt>
    <dgm:pt modelId="{D6FF0949-7FB9-4EDF-A37D-EC5BE2A3F709}" type="pres">
      <dgm:prSet presAssocID="{FD01A7AD-EB7E-465D-B764-711CC77EF2E0}" presName="rootText" presStyleLbl="node3" presStyleIdx="2" presStyleCnt="8">
        <dgm:presLayoutVars>
          <dgm:chPref val="3"/>
        </dgm:presLayoutVars>
      </dgm:prSet>
      <dgm:spPr/>
      <dgm:t>
        <a:bodyPr/>
        <a:lstStyle/>
        <a:p>
          <a:endParaRPr lang="cs-CZ"/>
        </a:p>
      </dgm:t>
    </dgm:pt>
    <dgm:pt modelId="{8E0198AA-F5DF-4257-AE88-F8CECE8975BA}" type="pres">
      <dgm:prSet presAssocID="{FD01A7AD-EB7E-465D-B764-711CC77EF2E0}" presName="rootConnector" presStyleLbl="node3" presStyleIdx="2" presStyleCnt="8"/>
      <dgm:spPr/>
      <dgm:t>
        <a:bodyPr/>
        <a:lstStyle/>
        <a:p>
          <a:endParaRPr lang="cs-CZ"/>
        </a:p>
      </dgm:t>
    </dgm:pt>
    <dgm:pt modelId="{EA0FACEE-D42A-4022-9373-C240D8CF5F94}" type="pres">
      <dgm:prSet presAssocID="{FD01A7AD-EB7E-465D-B764-711CC77EF2E0}" presName="hierChild4" presStyleCnt="0"/>
      <dgm:spPr/>
    </dgm:pt>
    <dgm:pt modelId="{C326B037-87B8-499A-AF66-55CFE5A35EA3}" type="pres">
      <dgm:prSet presAssocID="{FD01A7AD-EB7E-465D-B764-711CC77EF2E0}" presName="hierChild5" presStyleCnt="0"/>
      <dgm:spPr/>
    </dgm:pt>
    <dgm:pt modelId="{9B451DC4-77C5-43F3-8873-7476BEDCA7EA}" type="pres">
      <dgm:prSet presAssocID="{1C4A761E-4562-42E3-B854-2ED4A34C1342}" presName="hierChild5" presStyleCnt="0"/>
      <dgm:spPr/>
    </dgm:pt>
    <dgm:pt modelId="{4FDDD92D-5A9D-4305-BC6A-59F4AA23DF16}" type="pres">
      <dgm:prSet presAssocID="{CEAA09A9-42BF-4623-B494-D69DE8BA67D0}" presName="Name37" presStyleLbl="parChTrans1D2" presStyleIdx="1" presStyleCnt="4"/>
      <dgm:spPr/>
      <dgm:t>
        <a:bodyPr/>
        <a:lstStyle/>
        <a:p>
          <a:endParaRPr lang="cs-CZ"/>
        </a:p>
      </dgm:t>
    </dgm:pt>
    <dgm:pt modelId="{A34F2CD4-6E69-4854-83DA-49F5983529BB}" type="pres">
      <dgm:prSet presAssocID="{1C3A2FE9-BAF6-4673-BA52-8DC2D5D56CDF}" presName="hierRoot2" presStyleCnt="0">
        <dgm:presLayoutVars>
          <dgm:hierBranch val="init"/>
        </dgm:presLayoutVars>
      </dgm:prSet>
      <dgm:spPr/>
    </dgm:pt>
    <dgm:pt modelId="{79119A38-0FA4-42B0-A96D-E3A77078CF0C}" type="pres">
      <dgm:prSet presAssocID="{1C3A2FE9-BAF6-4673-BA52-8DC2D5D56CDF}" presName="rootComposite" presStyleCnt="0"/>
      <dgm:spPr/>
    </dgm:pt>
    <dgm:pt modelId="{3561F2A8-62BA-4B5B-BB4B-8117407C8B50}" type="pres">
      <dgm:prSet presAssocID="{1C3A2FE9-BAF6-4673-BA52-8DC2D5D56CDF}" presName="rootText" presStyleLbl="node2" presStyleIdx="1" presStyleCnt="4">
        <dgm:presLayoutVars>
          <dgm:chPref val="3"/>
        </dgm:presLayoutVars>
      </dgm:prSet>
      <dgm:spPr/>
      <dgm:t>
        <a:bodyPr/>
        <a:lstStyle/>
        <a:p>
          <a:endParaRPr lang="cs-CZ"/>
        </a:p>
      </dgm:t>
    </dgm:pt>
    <dgm:pt modelId="{9D31B5B3-B0ED-4808-9796-FD5ABA8A7E12}" type="pres">
      <dgm:prSet presAssocID="{1C3A2FE9-BAF6-4673-BA52-8DC2D5D56CDF}" presName="rootConnector" presStyleLbl="node2" presStyleIdx="1" presStyleCnt="4"/>
      <dgm:spPr/>
      <dgm:t>
        <a:bodyPr/>
        <a:lstStyle/>
        <a:p>
          <a:endParaRPr lang="cs-CZ"/>
        </a:p>
      </dgm:t>
    </dgm:pt>
    <dgm:pt modelId="{D62BE4F2-D14D-44F2-9367-F8E59C5BDA9C}" type="pres">
      <dgm:prSet presAssocID="{1C3A2FE9-BAF6-4673-BA52-8DC2D5D56CDF}" presName="hierChild4" presStyleCnt="0"/>
      <dgm:spPr/>
    </dgm:pt>
    <dgm:pt modelId="{ED1C47FB-5318-4B43-8733-307334CB49AF}" type="pres">
      <dgm:prSet presAssocID="{8217B3F1-7BBE-4B32-BC62-8AB828ABFCEB}" presName="Name37" presStyleLbl="parChTrans1D3" presStyleIdx="3" presStyleCnt="8"/>
      <dgm:spPr/>
      <dgm:t>
        <a:bodyPr/>
        <a:lstStyle/>
        <a:p>
          <a:endParaRPr lang="cs-CZ"/>
        </a:p>
      </dgm:t>
    </dgm:pt>
    <dgm:pt modelId="{4D9FFF2F-24DB-44E1-9D33-EF3631C31605}" type="pres">
      <dgm:prSet presAssocID="{DA2A8A1F-1257-46D8-B801-7085EFF584F2}" presName="hierRoot2" presStyleCnt="0">
        <dgm:presLayoutVars>
          <dgm:hierBranch val="init"/>
        </dgm:presLayoutVars>
      </dgm:prSet>
      <dgm:spPr/>
    </dgm:pt>
    <dgm:pt modelId="{8D696A88-1326-4C10-BA12-56029054C271}" type="pres">
      <dgm:prSet presAssocID="{DA2A8A1F-1257-46D8-B801-7085EFF584F2}" presName="rootComposite" presStyleCnt="0"/>
      <dgm:spPr/>
    </dgm:pt>
    <dgm:pt modelId="{90C08A0A-EFCB-49BE-8EB3-02EBA138D816}" type="pres">
      <dgm:prSet presAssocID="{DA2A8A1F-1257-46D8-B801-7085EFF584F2}" presName="rootText" presStyleLbl="node3" presStyleIdx="3" presStyleCnt="8">
        <dgm:presLayoutVars>
          <dgm:chPref val="3"/>
        </dgm:presLayoutVars>
      </dgm:prSet>
      <dgm:spPr/>
      <dgm:t>
        <a:bodyPr/>
        <a:lstStyle/>
        <a:p>
          <a:endParaRPr lang="cs-CZ"/>
        </a:p>
      </dgm:t>
    </dgm:pt>
    <dgm:pt modelId="{38A13B8D-539E-4BB9-9570-8822E03CAAC7}" type="pres">
      <dgm:prSet presAssocID="{DA2A8A1F-1257-46D8-B801-7085EFF584F2}" presName="rootConnector" presStyleLbl="node3" presStyleIdx="3" presStyleCnt="8"/>
      <dgm:spPr/>
      <dgm:t>
        <a:bodyPr/>
        <a:lstStyle/>
        <a:p>
          <a:endParaRPr lang="cs-CZ"/>
        </a:p>
      </dgm:t>
    </dgm:pt>
    <dgm:pt modelId="{8B0138D8-A243-4CF3-B5AE-2A0816B53D87}" type="pres">
      <dgm:prSet presAssocID="{DA2A8A1F-1257-46D8-B801-7085EFF584F2}" presName="hierChild4" presStyleCnt="0"/>
      <dgm:spPr/>
    </dgm:pt>
    <dgm:pt modelId="{D03122CF-DF66-4730-B558-E2EBA398BE47}" type="pres">
      <dgm:prSet presAssocID="{DA2A8A1F-1257-46D8-B801-7085EFF584F2}" presName="hierChild5" presStyleCnt="0"/>
      <dgm:spPr/>
    </dgm:pt>
    <dgm:pt modelId="{2D2B21C5-4139-4F9C-94D2-DF78B6ADFB72}" type="pres">
      <dgm:prSet presAssocID="{B5B95B89-502B-4C9B-80AB-A2F698084CC1}" presName="Name37" presStyleLbl="parChTrans1D3" presStyleIdx="4" presStyleCnt="8"/>
      <dgm:spPr/>
      <dgm:t>
        <a:bodyPr/>
        <a:lstStyle/>
        <a:p>
          <a:endParaRPr lang="cs-CZ"/>
        </a:p>
      </dgm:t>
    </dgm:pt>
    <dgm:pt modelId="{FA144A2D-0D54-4B0C-A4EE-3B300781C2A2}" type="pres">
      <dgm:prSet presAssocID="{5FFB3ED4-E385-4953-9BE9-82259D9554E7}" presName="hierRoot2" presStyleCnt="0">
        <dgm:presLayoutVars>
          <dgm:hierBranch val="init"/>
        </dgm:presLayoutVars>
      </dgm:prSet>
      <dgm:spPr/>
    </dgm:pt>
    <dgm:pt modelId="{EAAB59EF-EE08-49E7-AA4B-F86422BEA180}" type="pres">
      <dgm:prSet presAssocID="{5FFB3ED4-E385-4953-9BE9-82259D9554E7}" presName="rootComposite" presStyleCnt="0"/>
      <dgm:spPr/>
    </dgm:pt>
    <dgm:pt modelId="{DCAECE65-554E-4AC9-A2AA-1221CE5FE05A}" type="pres">
      <dgm:prSet presAssocID="{5FFB3ED4-E385-4953-9BE9-82259D9554E7}" presName="rootText" presStyleLbl="node3" presStyleIdx="4" presStyleCnt="8">
        <dgm:presLayoutVars>
          <dgm:chPref val="3"/>
        </dgm:presLayoutVars>
      </dgm:prSet>
      <dgm:spPr/>
      <dgm:t>
        <a:bodyPr/>
        <a:lstStyle/>
        <a:p>
          <a:endParaRPr lang="cs-CZ"/>
        </a:p>
      </dgm:t>
    </dgm:pt>
    <dgm:pt modelId="{D3FA03EE-F77E-4BDF-AF15-9F6514F3CE7F}" type="pres">
      <dgm:prSet presAssocID="{5FFB3ED4-E385-4953-9BE9-82259D9554E7}" presName="rootConnector" presStyleLbl="node3" presStyleIdx="4" presStyleCnt="8"/>
      <dgm:spPr/>
      <dgm:t>
        <a:bodyPr/>
        <a:lstStyle/>
        <a:p>
          <a:endParaRPr lang="cs-CZ"/>
        </a:p>
      </dgm:t>
    </dgm:pt>
    <dgm:pt modelId="{E0E6DAA5-F2D2-4D91-8D1E-B8F6A044D686}" type="pres">
      <dgm:prSet presAssocID="{5FFB3ED4-E385-4953-9BE9-82259D9554E7}" presName="hierChild4" presStyleCnt="0"/>
      <dgm:spPr/>
    </dgm:pt>
    <dgm:pt modelId="{2F03D934-CF3D-44CB-BB46-FD715DEA6C2E}" type="pres">
      <dgm:prSet presAssocID="{5FFB3ED4-E385-4953-9BE9-82259D9554E7}" presName="hierChild5" presStyleCnt="0"/>
      <dgm:spPr/>
    </dgm:pt>
    <dgm:pt modelId="{189CB33C-BFEB-4577-A181-331508C2B470}" type="pres">
      <dgm:prSet presAssocID="{391C5795-7216-4712-BD33-9FDDC8F75310}" presName="Name37" presStyleLbl="parChTrans1D3" presStyleIdx="5" presStyleCnt="8"/>
      <dgm:spPr/>
      <dgm:t>
        <a:bodyPr/>
        <a:lstStyle/>
        <a:p>
          <a:endParaRPr lang="cs-CZ"/>
        </a:p>
      </dgm:t>
    </dgm:pt>
    <dgm:pt modelId="{2C9D01A5-2505-4F20-9992-C252CDAE4062}" type="pres">
      <dgm:prSet presAssocID="{9137E349-33FF-4E8A-B449-E15895AEDF18}" presName="hierRoot2" presStyleCnt="0">
        <dgm:presLayoutVars>
          <dgm:hierBranch val="init"/>
        </dgm:presLayoutVars>
      </dgm:prSet>
      <dgm:spPr/>
    </dgm:pt>
    <dgm:pt modelId="{4D20EB44-5B2D-41E6-B3C1-FA710EDE28CB}" type="pres">
      <dgm:prSet presAssocID="{9137E349-33FF-4E8A-B449-E15895AEDF18}" presName="rootComposite" presStyleCnt="0"/>
      <dgm:spPr/>
    </dgm:pt>
    <dgm:pt modelId="{93DB7E3C-E031-42DC-A7A8-92971664D066}" type="pres">
      <dgm:prSet presAssocID="{9137E349-33FF-4E8A-B449-E15895AEDF18}" presName="rootText" presStyleLbl="node3" presStyleIdx="5" presStyleCnt="8">
        <dgm:presLayoutVars>
          <dgm:chPref val="3"/>
        </dgm:presLayoutVars>
      </dgm:prSet>
      <dgm:spPr/>
      <dgm:t>
        <a:bodyPr/>
        <a:lstStyle/>
        <a:p>
          <a:endParaRPr lang="cs-CZ"/>
        </a:p>
      </dgm:t>
    </dgm:pt>
    <dgm:pt modelId="{A248147F-9896-434D-B487-24DD4BDF5B3D}" type="pres">
      <dgm:prSet presAssocID="{9137E349-33FF-4E8A-B449-E15895AEDF18}" presName="rootConnector" presStyleLbl="node3" presStyleIdx="5" presStyleCnt="8"/>
      <dgm:spPr/>
      <dgm:t>
        <a:bodyPr/>
        <a:lstStyle/>
        <a:p>
          <a:endParaRPr lang="cs-CZ"/>
        </a:p>
      </dgm:t>
    </dgm:pt>
    <dgm:pt modelId="{59DFE6CF-4AF2-43E0-9ACB-78BF0A221DF1}" type="pres">
      <dgm:prSet presAssocID="{9137E349-33FF-4E8A-B449-E15895AEDF18}" presName="hierChild4" presStyleCnt="0"/>
      <dgm:spPr/>
    </dgm:pt>
    <dgm:pt modelId="{37D55FA5-E6E5-4981-A6A4-2214401DC2FB}" type="pres">
      <dgm:prSet presAssocID="{9137E349-33FF-4E8A-B449-E15895AEDF18}" presName="hierChild5" presStyleCnt="0"/>
      <dgm:spPr/>
    </dgm:pt>
    <dgm:pt modelId="{49051B77-5408-4628-8E98-6F69A71B26B1}" type="pres">
      <dgm:prSet presAssocID="{1C3A2FE9-BAF6-4673-BA52-8DC2D5D56CDF}" presName="hierChild5" presStyleCnt="0"/>
      <dgm:spPr/>
    </dgm:pt>
    <dgm:pt modelId="{8958459F-73F0-4F1A-B9B5-CC80C0965795}" type="pres">
      <dgm:prSet presAssocID="{C64DB3CD-0104-437C-9DFF-2C6DC9135D63}" presName="Name37" presStyleLbl="parChTrans1D2" presStyleIdx="2" presStyleCnt="4"/>
      <dgm:spPr/>
      <dgm:t>
        <a:bodyPr/>
        <a:lstStyle/>
        <a:p>
          <a:endParaRPr lang="cs-CZ"/>
        </a:p>
      </dgm:t>
    </dgm:pt>
    <dgm:pt modelId="{0341EFE6-DEDC-41A6-A726-BFF7E4865A56}" type="pres">
      <dgm:prSet presAssocID="{2E6F648E-238D-4A41-8483-44F5ECCC2DFB}" presName="hierRoot2" presStyleCnt="0">
        <dgm:presLayoutVars>
          <dgm:hierBranch val="init"/>
        </dgm:presLayoutVars>
      </dgm:prSet>
      <dgm:spPr/>
    </dgm:pt>
    <dgm:pt modelId="{5434285B-80BC-4FE3-95CD-23BD8BAC5795}" type="pres">
      <dgm:prSet presAssocID="{2E6F648E-238D-4A41-8483-44F5ECCC2DFB}" presName="rootComposite" presStyleCnt="0"/>
      <dgm:spPr/>
    </dgm:pt>
    <dgm:pt modelId="{68CA4D48-31C9-4270-93B9-CA65DCF58367}" type="pres">
      <dgm:prSet presAssocID="{2E6F648E-238D-4A41-8483-44F5ECCC2DFB}" presName="rootText" presStyleLbl="node2" presStyleIdx="2" presStyleCnt="4">
        <dgm:presLayoutVars>
          <dgm:chPref val="3"/>
        </dgm:presLayoutVars>
      </dgm:prSet>
      <dgm:spPr/>
      <dgm:t>
        <a:bodyPr/>
        <a:lstStyle/>
        <a:p>
          <a:endParaRPr lang="cs-CZ"/>
        </a:p>
      </dgm:t>
    </dgm:pt>
    <dgm:pt modelId="{1F577ACE-5106-44A9-9572-DA211D7B4655}" type="pres">
      <dgm:prSet presAssocID="{2E6F648E-238D-4A41-8483-44F5ECCC2DFB}" presName="rootConnector" presStyleLbl="node2" presStyleIdx="2" presStyleCnt="4"/>
      <dgm:spPr/>
      <dgm:t>
        <a:bodyPr/>
        <a:lstStyle/>
        <a:p>
          <a:endParaRPr lang="cs-CZ"/>
        </a:p>
      </dgm:t>
    </dgm:pt>
    <dgm:pt modelId="{A5B26EC9-3982-401E-8349-DDCF276E1490}" type="pres">
      <dgm:prSet presAssocID="{2E6F648E-238D-4A41-8483-44F5ECCC2DFB}" presName="hierChild4" presStyleCnt="0"/>
      <dgm:spPr/>
    </dgm:pt>
    <dgm:pt modelId="{556C986A-DD77-4B76-843F-2046415D0AD7}" type="pres">
      <dgm:prSet presAssocID="{89157C14-2736-43C4-B639-10B5DDAB8382}" presName="Name37" presStyleLbl="parChTrans1D3" presStyleIdx="6" presStyleCnt="8"/>
      <dgm:spPr/>
      <dgm:t>
        <a:bodyPr/>
        <a:lstStyle/>
        <a:p>
          <a:endParaRPr lang="cs-CZ"/>
        </a:p>
      </dgm:t>
    </dgm:pt>
    <dgm:pt modelId="{C7B217BC-BADD-466D-8EA3-B7419DDA8C2B}" type="pres">
      <dgm:prSet presAssocID="{506E1BAC-3614-41B9-A99A-2CCF7939250B}" presName="hierRoot2" presStyleCnt="0">
        <dgm:presLayoutVars>
          <dgm:hierBranch val="init"/>
        </dgm:presLayoutVars>
      </dgm:prSet>
      <dgm:spPr/>
    </dgm:pt>
    <dgm:pt modelId="{8C5C8220-088B-434A-9BC9-BF10BF89160D}" type="pres">
      <dgm:prSet presAssocID="{506E1BAC-3614-41B9-A99A-2CCF7939250B}" presName="rootComposite" presStyleCnt="0"/>
      <dgm:spPr/>
    </dgm:pt>
    <dgm:pt modelId="{213CB66A-91C4-44D8-905C-6DCB2071130E}" type="pres">
      <dgm:prSet presAssocID="{506E1BAC-3614-41B9-A99A-2CCF7939250B}" presName="rootText" presStyleLbl="node3" presStyleIdx="6" presStyleCnt="8">
        <dgm:presLayoutVars>
          <dgm:chPref val="3"/>
        </dgm:presLayoutVars>
      </dgm:prSet>
      <dgm:spPr/>
      <dgm:t>
        <a:bodyPr/>
        <a:lstStyle/>
        <a:p>
          <a:endParaRPr lang="cs-CZ"/>
        </a:p>
      </dgm:t>
    </dgm:pt>
    <dgm:pt modelId="{DA4DE0B0-B9AC-4D61-B5BD-1139C584ABAF}" type="pres">
      <dgm:prSet presAssocID="{506E1BAC-3614-41B9-A99A-2CCF7939250B}" presName="rootConnector" presStyleLbl="node3" presStyleIdx="6" presStyleCnt="8"/>
      <dgm:spPr/>
      <dgm:t>
        <a:bodyPr/>
        <a:lstStyle/>
        <a:p>
          <a:endParaRPr lang="cs-CZ"/>
        </a:p>
      </dgm:t>
    </dgm:pt>
    <dgm:pt modelId="{AC9D1B5D-A414-4560-BC80-F3404ED26DE6}" type="pres">
      <dgm:prSet presAssocID="{506E1BAC-3614-41B9-A99A-2CCF7939250B}" presName="hierChild4" presStyleCnt="0"/>
      <dgm:spPr/>
    </dgm:pt>
    <dgm:pt modelId="{043F8A68-26D7-439E-9A4B-9CB96BA9E38F}" type="pres">
      <dgm:prSet presAssocID="{506E1BAC-3614-41B9-A99A-2CCF7939250B}" presName="hierChild5" presStyleCnt="0"/>
      <dgm:spPr/>
    </dgm:pt>
    <dgm:pt modelId="{4542AE8C-5681-40DE-A755-C5685782DE7A}" type="pres">
      <dgm:prSet presAssocID="{53B0C026-EA68-4055-B1A6-0D1BF4581097}" presName="Name37" presStyleLbl="parChTrans1D3" presStyleIdx="7" presStyleCnt="8"/>
      <dgm:spPr/>
      <dgm:t>
        <a:bodyPr/>
        <a:lstStyle/>
        <a:p>
          <a:endParaRPr lang="cs-CZ"/>
        </a:p>
      </dgm:t>
    </dgm:pt>
    <dgm:pt modelId="{B6FCC87B-7579-4C29-9A57-D3298DE208CE}" type="pres">
      <dgm:prSet presAssocID="{991E1A37-B3D6-4FF6-9FF7-BF2A7E76DDF7}" presName="hierRoot2" presStyleCnt="0">
        <dgm:presLayoutVars>
          <dgm:hierBranch val="init"/>
        </dgm:presLayoutVars>
      </dgm:prSet>
      <dgm:spPr/>
    </dgm:pt>
    <dgm:pt modelId="{1B8EEF46-7495-4873-BAC7-56E0896A47AD}" type="pres">
      <dgm:prSet presAssocID="{991E1A37-B3D6-4FF6-9FF7-BF2A7E76DDF7}" presName="rootComposite" presStyleCnt="0"/>
      <dgm:spPr/>
    </dgm:pt>
    <dgm:pt modelId="{4EED8D7E-B24F-4373-9234-2A59244BB28A}" type="pres">
      <dgm:prSet presAssocID="{991E1A37-B3D6-4FF6-9FF7-BF2A7E76DDF7}" presName="rootText" presStyleLbl="node3" presStyleIdx="7" presStyleCnt="8">
        <dgm:presLayoutVars>
          <dgm:chPref val="3"/>
        </dgm:presLayoutVars>
      </dgm:prSet>
      <dgm:spPr/>
      <dgm:t>
        <a:bodyPr/>
        <a:lstStyle/>
        <a:p>
          <a:endParaRPr lang="cs-CZ"/>
        </a:p>
      </dgm:t>
    </dgm:pt>
    <dgm:pt modelId="{796DC60A-CB06-4114-908D-06A8A06DA90F}" type="pres">
      <dgm:prSet presAssocID="{991E1A37-B3D6-4FF6-9FF7-BF2A7E76DDF7}" presName="rootConnector" presStyleLbl="node3" presStyleIdx="7" presStyleCnt="8"/>
      <dgm:spPr/>
      <dgm:t>
        <a:bodyPr/>
        <a:lstStyle/>
        <a:p>
          <a:endParaRPr lang="cs-CZ"/>
        </a:p>
      </dgm:t>
    </dgm:pt>
    <dgm:pt modelId="{5888CB59-9711-44CF-A9A4-8C38E50013EA}" type="pres">
      <dgm:prSet presAssocID="{991E1A37-B3D6-4FF6-9FF7-BF2A7E76DDF7}" presName="hierChild4" presStyleCnt="0"/>
      <dgm:spPr/>
    </dgm:pt>
    <dgm:pt modelId="{B8D33B16-0188-453B-886C-A5BA402EB651}" type="pres">
      <dgm:prSet presAssocID="{991E1A37-B3D6-4FF6-9FF7-BF2A7E76DDF7}" presName="hierChild5" presStyleCnt="0"/>
      <dgm:spPr/>
    </dgm:pt>
    <dgm:pt modelId="{DC0A3B0F-180C-4EAD-A5DE-FC9E6991E88F}" type="pres">
      <dgm:prSet presAssocID="{2E6F648E-238D-4A41-8483-44F5ECCC2DFB}" presName="hierChild5" presStyleCnt="0"/>
      <dgm:spPr/>
    </dgm:pt>
    <dgm:pt modelId="{83965C33-D270-4CF4-B6DA-C645F45AE230}" type="pres">
      <dgm:prSet presAssocID="{1D735623-1507-4CA7-97B9-9DBBAAAF9784}" presName="Name37" presStyleLbl="parChTrans1D2" presStyleIdx="3" presStyleCnt="4"/>
      <dgm:spPr/>
      <dgm:t>
        <a:bodyPr/>
        <a:lstStyle/>
        <a:p>
          <a:endParaRPr lang="cs-CZ"/>
        </a:p>
      </dgm:t>
    </dgm:pt>
    <dgm:pt modelId="{FA6B473E-A440-48F4-A39E-200745B80904}" type="pres">
      <dgm:prSet presAssocID="{D5B67C4C-9240-4B5C-A388-03B5FD0E0E11}" presName="hierRoot2" presStyleCnt="0">
        <dgm:presLayoutVars>
          <dgm:hierBranch val="init"/>
        </dgm:presLayoutVars>
      </dgm:prSet>
      <dgm:spPr/>
    </dgm:pt>
    <dgm:pt modelId="{F2EF1357-DAC2-4E34-815C-30ED32B7B732}" type="pres">
      <dgm:prSet presAssocID="{D5B67C4C-9240-4B5C-A388-03B5FD0E0E11}" presName="rootComposite" presStyleCnt="0"/>
      <dgm:spPr/>
    </dgm:pt>
    <dgm:pt modelId="{B7E54871-4177-494E-A0A7-1C5FE6C0641D}" type="pres">
      <dgm:prSet presAssocID="{D5B67C4C-9240-4B5C-A388-03B5FD0E0E11}" presName="rootText" presStyleLbl="node2" presStyleIdx="3" presStyleCnt="4">
        <dgm:presLayoutVars>
          <dgm:chPref val="3"/>
        </dgm:presLayoutVars>
      </dgm:prSet>
      <dgm:spPr/>
      <dgm:t>
        <a:bodyPr/>
        <a:lstStyle/>
        <a:p>
          <a:endParaRPr lang="cs-CZ"/>
        </a:p>
      </dgm:t>
    </dgm:pt>
    <dgm:pt modelId="{AD21D300-AA4C-4BAB-BE78-AC67A0CD5121}" type="pres">
      <dgm:prSet presAssocID="{D5B67C4C-9240-4B5C-A388-03B5FD0E0E11}" presName="rootConnector" presStyleLbl="node2" presStyleIdx="3" presStyleCnt="4"/>
      <dgm:spPr/>
      <dgm:t>
        <a:bodyPr/>
        <a:lstStyle/>
        <a:p>
          <a:endParaRPr lang="cs-CZ"/>
        </a:p>
      </dgm:t>
    </dgm:pt>
    <dgm:pt modelId="{B2D12261-09A6-4DEE-83A4-C809FF479B8B}" type="pres">
      <dgm:prSet presAssocID="{D5B67C4C-9240-4B5C-A388-03B5FD0E0E11}" presName="hierChild4" presStyleCnt="0"/>
      <dgm:spPr/>
    </dgm:pt>
    <dgm:pt modelId="{702C51D0-5A46-4CE6-8BD3-46DF28DE8884}" type="pres">
      <dgm:prSet presAssocID="{D5B67C4C-9240-4B5C-A388-03B5FD0E0E11}" presName="hierChild5" presStyleCnt="0"/>
      <dgm:spPr/>
    </dgm:pt>
    <dgm:pt modelId="{9DD123AA-6CA3-46FA-AE57-0E27371DEB70}" type="pres">
      <dgm:prSet presAssocID="{7D3B51F7-9F03-427A-BFC0-96163C04CF35}" presName="hierChild3" presStyleCnt="0"/>
      <dgm:spPr/>
    </dgm:pt>
  </dgm:ptLst>
  <dgm:cxnLst>
    <dgm:cxn modelId="{98DE151A-B379-4761-8A80-580248952924}" type="presOf" srcId="{D5B67C4C-9240-4B5C-A388-03B5FD0E0E11}" destId="{B7E54871-4177-494E-A0A7-1C5FE6C0641D}" srcOrd="0" destOrd="0" presId="urn:microsoft.com/office/officeart/2005/8/layout/orgChart1"/>
    <dgm:cxn modelId="{68A1044E-4ED4-4FD0-8FF7-95BD84976EAE}" type="presOf" srcId="{31180BD6-707B-454C-A5F3-EBEDD2AF1D10}" destId="{8E474DD3-4BEB-426C-BB27-1A81AA5E07C1}" srcOrd="1" destOrd="0" presId="urn:microsoft.com/office/officeart/2005/8/layout/orgChart1"/>
    <dgm:cxn modelId="{F5236C40-7D7A-4A63-90FD-88F4CCAEA6ED}" srcId="{7D3B51F7-9F03-427A-BFC0-96163C04CF35}" destId="{D5B67C4C-9240-4B5C-A388-03B5FD0E0E11}" srcOrd="3" destOrd="0" parTransId="{1D735623-1507-4CA7-97B9-9DBBAAAF9784}" sibTransId="{72B778FB-CB42-4FEC-BC88-FD7734DDA1BD}"/>
    <dgm:cxn modelId="{418F25D4-89F0-479C-B2FA-F22E2F76203F}" srcId="{1C3A2FE9-BAF6-4673-BA52-8DC2D5D56CDF}" destId="{5FFB3ED4-E385-4953-9BE9-82259D9554E7}" srcOrd="1" destOrd="0" parTransId="{B5B95B89-502B-4C9B-80AB-A2F698084CC1}" sibTransId="{8CEBEBE5-C2AA-4B55-AC54-26EC67556A93}"/>
    <dgm:cxn modelId="{B3A28AB3-7C81-4FE3-8AB2-4185DE27C598}" srcId="{2E6F648E-238D-4A41-8483-44F5ECCC2DFB}" destId="{991E1A37-B3D6-4FF6-9FF7-BF2A7E76DDF7}" srcOrd="1" destOrd="0" parTransId="{53B0C026-EA68-4055-B1A6-0D1BF4581097}" sibTransId="{D9D4D06C-2906-41AC-8610-813C1000402A}"/>
    <dgm:cxn modelId="{951298B8-DBDC-43DD-BF93-D972D2A7D5FE}" type="presOf" srcId="{C64DB3CD-0104-437C-9DFF-2C6DC9135D63}" destId="{8958459F-73F0-4F1A-B9B5-CC80C0965795}" srcOrd="0" destOrd="0" presId="urn:microsoft.com/office/officeart/2005/8/layout/orgChart1"/>
    <dgm:cxn modelId="{691FA128-6B2D-4BB7-AA62-92180BB23A24}" type="presOf" srcId="{1D735623-1507-4CA7-97B9-9DBBAAAF9784}" destId="{83965C33-D270-4CF4-B6DA-C645F45AE230}" srcOrd="0" destOrd="0" presId="urn:microsoft.com/office/officeart/2005/8/layout/orgChart1"/>
    <dgm:cxn modelId="{042F19BC-9ADD-4B77-BAE2-4807B87CDCD2}" type="presOf" srcId="{9137E349-33FF-4E8A-B449-E15895AEDF18}" destId="{A248147F-9896-434D-B487-24DD4BDF5B3D}" srcOrd="1" destOrd="0" presId="urn:microsoft.com/office/officeart/2005/8/layout/orgChart1"/>
    <dgm:cxn modelId="{4FA5AFE9-F91C-469F-A8F5-E624BEE00FAE}" type="presOf" srcId="{991E1A37-B3D6-4FF6-9FF7-BF2A7E76DDF7}" destId="{4EED8D7E-B24F-4373-9234-2A59244BB28A}" srcOrd="0" destOrd="0" presId="urn:microsoft.com/office/officeart/2005/8/layout/orgChart1"/>
    <dgm:cxn modelId="{590EACE0-2FDB-4B9F-B067-530F97A90B1F}" srcId="{1C4A761E-4562-42E3-B854-2ED4A34C1342}" destId="{469BC0FF-7C2F-40A4-9DA8-240A0E326F6D}" srcOrd="0" destOrd="0" parTransId="{D9F86DED-42EF-4D59-9616-74A6BEC3F4C8}" sibTransId="{1DE77C90-513E-4948-9430-8868A358D0C9}"/>
    <dgm:cxn modelId="{2EAC25AB-2565-47C2-942E-95ECD4EEB77A}" type="presOf" srcId="{7D3B51F7-9F03-427A-BFC0-96163C04CF35}" destId="{225B95C5-EE4A-440C-A6FF-363FADD6528D}" srcOrd="0" destOrd="0" presId="urn:microsoft.com/office/officeart/2005/8/layout/orgChart1"/>
    <dgm:cxn modelId="{C99E434A-60DF-4AF6-92DA-30CA4BEEA4BA}" type="presOf" srcId="{B5B95B89-502B-4C9B-80AB-A2F698084CC1}" destId="{2D2B21C5-4139-4F9C-94D2-DF78B6ADFB72}" srcOrd="0" destOrd="0" presId="urn:microsoft.com/office/officeart/2005/8/layout/orgChart1"/>
    <dgm:cxn modelId="{C37F8C99-EEA7-43E5-B927-B492329B6C3B}" srcId="{1C3A2FE9-BAF6-4673-BA52-8DC2D5D56CDF}" destId="{DA2A8A1F-1257-46D8-B801-7085EFF584F2}" srcOrd="0" destOrd="0" parTransId="{8217B3F1-7BBE-4B32-BC62-8AB828ABFCEB}" sibTransId="{370F8F93-D312-4D27-8050-BB7A4596690E}"/>
    <dgm:cxn modelId="{48924CB0-7963-43B4-9AE3-274B57B63203}" type="presOf" srcId="{FD01A7AD-EB7E-465D-B764-711CC77EF2E0}" destId="{D6FF0949-7FB9-4EDF-A37D-EC5BE2A3F709}" srcOrd="0" destOrd="0" presId="urn:microsoft.com/office/officeart/2005/8/layout/orgChart1"/>
    <dgm:cxn modelId="{BC94841C-02D9-4EA9-8980-FCD3B8B3D3EC}" type="presOf" srcId="{89157C14-2736-43C4-B639-10B5DDAB8382}" destId="{556C986A-DD77-4B76-843F-2046415D0AD7}" srcOrd="0" destOrd="0" presId="urn:microsoft.com/office/officeart/2005/8/layout/orgChart1"/>
    <dgm:cxn modelId="{00793B13-CD5E-4CAD-B707-F413E7300BD7}" type="presOf" srcId="{D9F86DED-42EF-4D59-9616-74A6BEC3F4C8}" destId="{434CF929-666B-44DB-B650-94D8AEA58613}" srcOrd="0" destOrd="0" presId="urn:microsoft.com/office/officeart/2005/8/layout/orgChart1"/>
    <dgm:cxn modelId="{C4C48F38-D6DE-4E01-A66A-AC9B6B741D77}" type="presOf" srcId="{DA2A8A1F-1257-46D8-B801-7085EFF584F2}" destId="{90C08A0A-EFCB-49BE-8EB3-02EBA138D816}" srcOrd="0" destOrd="0" presId="urn:microsoft.com/office/officeart/2005/8/layout/orgChart1"/>
    <dgm:cxn modelId="{6CFC39B2-8404-41E8-A1BE-2C2BB056F1DF}" srcId="{7D3B51F7-9F03-427A-BFC0-96163C04CF35}" destId="{1C4A761E-4562-42E3-B854-2ED4A34C1342}" srcOrd="0" destOrd="0" parTransId="{6F82118E-1BE5-490C-8576-C8E59F1BFFAF}" sibTransId="{58B91622-2751-4378-9E6D-030AEE1244E4}"/>
    <dgm:cxn modelId="{F859713D-5CB0-4BA1-8C33-EDE7DE12B363}" type="presOf" srcId="{07FE5EB5-D79C-4122-AA51-952328E4E4C4}" destId="{30A003EE-27DE-47D2-871F-860E56456162}" srcOrd="0" destOrd="0" presId="urn:microsoft.com/office/officeart/2005/8/layout/orgChart1"/>
    <dgm:cxn modelId="{085DBB28-7BF1-4224-BD66-6FC9E19727F5}" type="presOf" srcId="{5FFB3ED4-E385-4953-9BE9-82259D9554E7}" destId="{D3FA03EE-F77E-4BDF-AF15-9F6514F3CE7F}" srcOrd="1" destOrd="0" presId="urn:microsoft.com/office/officeart/2005/8/layout/orgChart1"/>
    <dgm:cxn modelId="{06EDA9B2-C478-41A8-913F-F950A655E3F3}" type="presOf" srcId="{31180BD6-707B-454C-A5F3-EBEDD2AF1D10}" destId="{A475E788-7878-442C-BE31-CC353EB2AAEB}" srcOrd="0" destOrd="0" presId="urn:microsoft.com/office/officeart/2005/8/layout/orgChart1"/>
    <dgm:cxn modelId="{104EDD17-75AD-45E5-8521-905BA0F5B10E}" type="presOf" srcId="{1C4A761E-4562-42E3-B854-2ED4A34C1342}" destId="{86CFEE62-E3C5-4A7D-B63F-2101638CB03E}" srcOrd="1" destOrd="0" presId="urn:microsoft.com/office/officeart/2005/8/layout/orgChart1"/>
    <dgm:cxn modelId="{378D2063-33FC-4117-97B6-6A2A3AC27007}" type="presOf" srcId="{FD01A7AD-EB7E-465D-B764-711CC77EF2E0}" destId="{8E0198AA-F5DF-4257-AE88-F8CECE8975BA}" srcOrd="1" destOrd="0" presId="urn:microsoft.com/office/officeart/2005/8/layout/orgChart1"/>
    <dgm:cxn modelId="{E23565A3-45DD-4EEB-99CD-03224E539CF6}" srcId="{2E6F648E-238D-4A41-8483-44F5ECCC2DFB}" destId="{506E1BAC-3614-41B9-A99A-2CCF7939250B}" srcOrd="0" destOrd="0" parTransId="{89157C14-2736-43C4-B639-10B5DDAB8382}" sibTransId="{A8BA81FA-4A44-4054-B346-5F2DC0A92645}"/>
    <dgm:cxn modelId="{F8DB3BCE-A7EF-4EF0-85C9-BF687347B625}" srcId="{7D3B51F7-9F03-427A-BFC0-96163C04CF35}" destId="{1C3A2FE9-BAF6-4673-BA52-8DC2D5D56CDF}" srcOrd="1" destOrd="0" parTransId="{CEAA09A9-42BF-4623-B494-D69DE8BA67D0}" sibTransId="{EB16C7B1-2B8A-4327-A175-8EFB0946032C}"/>
    <dgm:cxn modelId="{01BA43A2-55DB-4616-B8B0-BACD14708CAD}" type="presOf" srcId="{1C4A761E-4562-42E3-B854-2ED4A34C1342}" destId="{3E9E174D-E97C-44C7-BA22-CED7C482B509}" srcOrd="0" destOrd="0" presId="urn:microsoft.com/office/officeart/2005/8/layout/orgChart1"/>
    <dgm:cxn modelId="{22F22F70-1D99-4722-8F2E-49AA6F9DAF74}" srcId="{7D3B51F7-9F03-427A-BFC0-96163C04CF35}" destId="{2E6F648E-238D-4A41-8483-44F5ECCC2DFB}" srcOrd="2" destOrd="0" parTransId="{C64DB3CD-0104-437C-9DFF-2C6DC9135D63}" sibTransId="{7545AFD0-A042-42E4-83EC-FB9A1E919BD1}"/>
    <dgm:cxn modelId="{BE8179E3-1D08-4519-83E8-B21462A3233C}" type="presOf" srcId="{53B0C026-EA68-4055-B1A6-0D1BF4581097}" destId="{4542AE8C-5681-40DE-A755-C5685782DE7A}" srcOrd="0" destOrd="0" presId="urn:microsoft.com/office/officeart/2005/8/layout/orgChart1"/>
    <dgm:cxn modelId="{2D0139AE-D55C-4048-AA2B-574A3B94D681}" srcId="{1C3A2FE9-BAF6-4673-BA52-8DC2D5D56CDF}" destId="{9137E349-33FF-4E8A-B449-E15895AEDF18}" srcOrd="2" destOrd="0" parTransId="{391C5795-7216-4712-BD33-9FDDC8F75310}" sibTransId="{5B2BE367-0DA3-49F2-9BC1-47E45187F209}"/>
    <dgm:cxn modelId="{B6FE9689-875F-49EC-A6EB-2CD98E083446}" type="presOf" srcId="{506E1BAC-3614-41B9-A99A-2CCF7939250B}" destId="{213CB66A-91C4-44D8-905C-6DCB2071130E}" srcOrd="0" destOrd="0" presId="urn:microsoft.com/office/officeart/2005/8/layout/orgChart1"/>
    <dgm:cxn modelId="{A2890BEE-9A3E-4B7A-A181-E9FCB92C9226}" type="presOf" srcId="{D5B67C4C-9240-4B5C-A388-03B5FD0E0E11}" destId="{AD21D300-AA4C-4BAB-BE78-AC67A0CD5121}" srcOrd="1" destOrd="0" presId="urn:microsoft.com/office/officeart/2005/8/layout/orgChart1"/>
    <dgm:cxn modelId="{DDC3FDC4-818F-49A1-A5E0-E82BE68B2E46}" type="presOf" srcId="{469BC0FF-7C2F-40A4-9DA8-240A0E326F6D}" destId="{2AC4ABBE-5759-416F-BEC2-3FF0C4D6D159}" srcOrd="0" destOrd="0" presId="urn:microsoft.com/office/officeart/2005/8/layout/orgChart1"/>
    <dgm:cxn modelId="{34D1D7CE-30E7-4FF3-B014-21C8A510CE4B}" srcId="{C24A5A93-E176-4726-808E-2F1F3B620959}" destId="{7D3B51F7-9F03-427A-BFC0-96163C04CF35}" srcOrd="0" destOrd="0" parTransId="{0225D423-B887-4BC6-ABCD-E133345B7133}" sibTransId="{797B035B-70F6-473D-A343-834243D46D2D}"/>
    <dgm:cxn modelId="{71F2977C-8899-421C-8A4F-296A81A11835}" type="presOf" srcId="{9137E349-33FF-4E8A-B449-E15895AEDF18}" destId="{93DB7E3C-E031-42DC-A7A8-92971664D066}" srcOrd="0" destOrd="0" presId="urn:microsoft.com/office/officeart/2005/8/layout/orgChart1"/>
    <dgm:cxn modelId="{3A09C195-6D7C-4F05-ADEA-2283D5182F8C}" type="presOf" srcId="{C24A5A93-E176-4726-808E-2F1F3B620959}" destId="{777016E2-7E6D-4B66-8320-D2EB0573A04A}" srcOrd="0" destOrd="0" presId="urn:microsoft.com/office/officeart/2005/8/layout/orgChart1"/>
    <dgm:cxn modelId="{86C69D2F-6B03-4C41-99F5-3BE8F3323F32}" type="presOf" srcId="{7D3B51F7-9F03-427A-BFC0-96163C04CF35}" destId="{8F452D4E-B990-402D-A282-4881093D5773}" srcOrd="1" destOrd="0" presId="urn:microsoft.com/office/officeart/2005/8/layout/orgChart1"/>
    <dgm:cxn modelId="{07DCD23E-FD79-43C8-A39F-20FCB0B82355}" type="presOf" srcId="{F5A8884C-5C6E-4F2A-8AB5-ECF628E7FBC8}" destId="{56B391FB-C6ED-4B54-9E44-B02F6032AB26}" srcOrd="0" destOrd="0" presId="urn:microsoft.com/office/officeart/2005/8/layout/orgChart1"/>
    <dgm:cxn modelId="{604198CC-61A8-4B0F-A6F3-0DD36E2FB28F}" type="presOf" srcId="{DA2A8A1F-1257-46D8-B801-7085EFF584F2}" destId="{38A13B8D-539E-4BB9-9570-8822E03CAAC7}" srcOrd="1" destOrd="0" presId="urn:microsoft.com/office/officeart/2005/8/layout/orgChart1"/>
    <dgm:cxn modelId="{6429A223-BCC1-450D-BB15-88F0BB54497A}" type="presOf" srcId="{506E1BAC-3614-41B9-A99A-2CCF7939250B}" destId="{DA4DE0B0-B9AC-4D61-B5BD-1139C584ABAF}" srcOrd="1" destOrd="0" presId="urn:microsoft.com/office/officeart/2005/8/layout/orgChart1"/>
    <dgm:cxn modelId="{B96728B2-C6BB-4F36-AB9D-D9AFB1986AE6}" type="presOf" srcId="{991E1A37-B3D6-4FF6-9FF7-BF2A7E76DDF7}" destId="{796DC60A-CB06-4114-908D-06A8A06DA90F}" srcOrd="1" destOrd="0" presId="urn:microsoft.com/office/officeart/2005/8/layout/orgChart1"/>
    <dgm:cxn modelId="{6D6B4BF7-006A-4FC2-83C4-ABC07112141F}" type="presOf" srcId="{CEAA09A9-42BF-4623-B494-D69DE8BA67D0}" destId="{4FDDD92D-5A9D-4305-BC6A-59F4AA23DF16}" srcOrd="0" destOrd="0" presId="urn:microsoft.com/office/officeart/2005/8/layout/orgChart1"/>
    <dgm:cxn modelId="{9DE9E8DE-251D-4A35-B5B2-2DA58CE8C086}" type="presOf" srcId="{1C3A2FE9-BAF6-4673-BA52-8DC2D5D56CDF}" destId="{3561F2A8-62BA-4B5B-BB4B-8117407C8B50}" srcOrd="0" destOrd="0" presId="urn:microsoft.com/office/officeart/2005/8/layout/orgChart1"/>
    <dgm:cxn modelId="{7CC3D112-A2B6-4590-A35B-AF307A0C986C}" type="presOf" srcId="{8217B3F1-7BBE-4B32-BC62-8AB828ABFCEB}" destId="{ED1C47FB-5318-4B43-8733-307334CB49AF}" srcOrd="0" destOrd="0" presId="urn:microsoft.com/office/officeart/2005/8/layout/orgChart1"/>
    <dgm:cxn modelId="{52C8B5F5-20E7-41FC-8225-53DFB8E02170}" type="presOf" srcId="{469BC0FF-7C2F-40A4-9DA8-240A0E326F6D}" destId="{54AFEBA6-0D0E-4292-A33E-77C142D4351B}" srcOrd="1" destOrd="0" presId="urn:microsoft.com/office/officeart/2005/8/layout/orgChart1"/>
    <dgm:cxn modelId="{8893E48A-993C-4231-9CB1-004118941027}" type="presOf" srcId="{391C5795-7216-4712-BD33-9FDDC8F75310}" destId="{189CB33C-BFEB-4577-A181-331508C2B470}" srcOrd="0" destOrd="0" presId="urn:microsoft.com/office/officeart/2005/8/layout/orgChart1"/>
    <dgm:cxn modelId="{49FEFCAB-E1BF-4B2E-9F02-FFB67E13E25D}" srcId="{1C4A761E-4562-42E3-B854-2ED4A34C1342}" destId="{FD01A7AD-EB7E-465D-B764-711CC77EF2E0}" srcOrd="2" destOrd="0" parTransId="{F5A8884C-5C6E-4F2A-8AB5-ECF628E7FBC8}" sibTransId="{D3372F83-764B-4F2F-9C88-D9D3B37846B9}"/>
    <dgm:cxn modelId="{3C06A799-AD71-48D8-9A84-FFED1F9EB9C6}" type="presOf" srcId="{5FFB3ED4-E385-4953-9BE9-82259D9554E7}" destId="{DCAECE65-554E-4AC9-A2AA-1221CE5FE05A}" srcOrd="0" destOrd="0" presId="urn:microsoft.com/office/officeart/2005/8/layout/orgChart1"/>
    <dgm:cxn modelId="{3416FFE9-9FC7-4477-85DC-B5D16D1F8086}" type="presOf" srcId="{6F82118E-1BE5-490C-8576-C8E59F1BFFAF}" destId="{3B1691BA-9DB2-4C42-9D42-EA99E1910D25}" srcOrd="0" destOrd="0" presId="urn:microsoft.com/office/officeart/2005/8/layout/orgChart1"/>
    <dgm:cxn modelId="{1C5818B7-952C-4549-8A0D-23D41DCBACE9}" srcId="{1C4A761E-4562-42E3-B854-2ED4A34C1342}" destId="{31180BD6-707B-454C-A5F3-EBEDD2AF1D10}" srcOrd="1" destOrd="0" parTransId="{07FE5EB5-D79C-4122-AA51-952328E4E4C4}" sibTransId="{6205F879-22EC-4640-A090-28B90C468187}"/>
    <dgm:cxn modelId="{BF96357F-ADD9-4869-93F8-5AC95E749D39}" type="presOf" srcId="{2E6F648E-238D-4A41-8483-44F5ECCC2DFB}" destId="{1F577ACE-5106-44A9-9572-DA211D7B4655}" srcOrd="1" destOrd="0" presId="urn:microsoft.com/office/officeart/2005/8/layout/orgChart1"/>
    <dgm:cxn modelId="{812E3821-796B-45EB-87E7-9E49FAA892EE}" type="presOf" srcId="{1C3A2FE9-BAF6-4673-BA52-8DC2D5D56CDF}" destId="{9D31B5B3-B0ED-4808-9796-FD5ABA8A7E12}" srcOrd="1" destOrd="0" presId="urn:microsoft.com/office/officeart/2005/8/layout/orgChart1"/>
    <dgm:cxn modelId="{3E4F793B-D93F-458D-A42B-F4E3E7228053}" type="presOf" srcId="{2E6F648E-238D-4A41-8483-44F5ECCC2DFB}" destId="{68CA4D48-31C9-4270-93B9-CA65DCF58367}" srcOrd="0" destOrd="0" presId="urn:microsoft.com/office/officeart/2005/8/layout/orgChart1"/>
    <dgm:cxn modelId="{3B05E495-475A-4558-8A89-42B380E92E76}" type="presParOf" srcId="{777016E2-7E6D-4B66-8320-D2EB0573A04A}" destId="{904CFB6F-2F76-421D-AF08-C337A9AFF9B9}" srcOrd="0" destOrd="0" presId="urn:microsoft.com/office/officeart/2005/8/layout/orgChart1"/>
    <dgm:cxn modelId="{7AD1B0F8-26AC-46B9-8388-FF5D3F6D25BF}" type="presParOf" srcId="{904CFB6F-2F76-421D-AF08-C337A9AFF9B9}" destId="{B4C1C255-ED3F-40B9-BE2E-5FB59683A96B}" srcOrd="0" destOrd="0" presId="urn:microsoft.com/office/officeart/2005/8/layout/orgChart1"/>
    <dgm:cxn modelId="{B7F3878E-4DC9-4CF5-9AD9-BCDE38659595}" type="presParOf" srcId="{B4C1C255-ED3F-40B9-BE2E-5FB59683A96B}" destId="{225B95C5-EE4A-440C-A6FF-363FADD6528D}" srcOrd="0" destOrd="0" presId="urn:microsoft.com/office/officeart/2005/8/layout/orgChart1"/>
    <dgm:cxn modelId="{12F4A445-7C8B-47B2-9101-14EC0831A6C5}" type="presParOf" srcId="{B4C1C255-ED3F-40B9-BE2E-5FB59683A96B}" destId="{8F452D4E-B990-402D-A282-4881093D5773}" srcOrd="1" destOrd="0" presId="urn:microsoft.com/office/officeart/2005/8/layout/orgChart1"/>
    <dgm:cxn modelId="{5427AE0B-12B0-4FB9-96AC-1BEDCC638370}" type="presParOf" srcId="{904CFB6F-2F76-421D-AF08-C337A9AFF9B9}" destId="{C5E1A254-56FD-4458-BDAD-F7723DBC909E}" srcOrd="1" destOrd="0" presId="urn:microsoft.com/office/officeart/2005/8/layout/orgChart1"/>
    <dgm:cxn modelId="{61AAADB5-BAF7-4F94-8AFB-D1DD8F7D850E}" type="presParOf" srcId="{C5E1A254-56FD-4458-BDAD-F7723DBC909E}" destId="{3B1691BA-9DB2-4C42-9D42-EA99E1910D25}" srcOrd="0" destOrd="0" presId="urn:microsoft.com/office/officeart/2005/8/layout/orgChart1"/>
    <dgm:cxn modelId="{BD08ECCB-9372-4033-B430-92019F0AB815}" type="presParOf" srcId="{C5E1A254-56FD-4458-BDAD-F7723DBC909E}" destId="{0615030C-FF40-4562-9E2E-306428B352EA}" srcOrd="1" destOrd="0" presId="urn:microsoft.com/office/officeart/2005/8/layout/orgChart1"/>
    <dgm:cxn modelId="{5AC4D3F5-0091-48BA-9FC2-0B227834D7DA}" type="presParOf" srcId="{0615030C-FF40-4562-9E2E-306428B352EA}" destId="{261506A9-3111-4CB2-9280-7D56BB0BD563}" srcOrd="0" destOrd="0" presId="urn:microsoft.com/office/officeart/2005/8/layout/orgChart1"/>
    <dgm:cxn modelId="{4906B04E-39B9-436C-B3D1-6E5CC56D9CE0}" type="presParOf" srcId="{261506A9-3111-4CB2-9280-7D56BB0BD563}" destId="{3E9E174D-E97C-44C7-BA22-CED7C482B509}" srcOrd="0" destOrd="0" presId="urn:microsoft.com/office/officeart/2005/8/layout/orgChart1"/>
    <dgm:cxn modelId="{262000C8-88FE-4ED5-9BE9-04A8FB3647EC}" type="presParOf" srcId="{261506A9-3111-4CB2-9280-7D56BB0BD563}" destId="{86CFEE62-E3C5-4A7D-B63F-2101638CB03E}" srcOrd="1" destOrd="0" presId="urn:microsoft.com/office/officeart/2005/8/layout/orgChart1"/>
    <dgm:cxn modelId="{C8336DFF-A2D6-4E52-8286-E85A609D81C5}" type="presParOf" srcId="{0615030C-FF40-4562-9E2E-306428B352EA}" destId="{11DC6B85-D810-4C13-872F-824127ABE6A6}" srcOrd="1" destOrd="0" presId="urn:microsoft.com/office/officeart/2005/8/layout/orgChart1"/>
    <dgm:cxn modelId="{D5A15960-9E32-4B3E-A00B-4A58A1C9FA15}" type="presParOf" srcId="{11DC6B85-D810-4C13-872F-824127ABE6A6}" destId="{434CF929-666B-44DB-B650-94D8AEA58613}" srcOrd="0" destOrd="0" presId="urn:microsoft.com/office/officeart/2005/8/layout/orgChart1"/>
    <dgm:cxn modelId="{0C9CB814-BD47-46AB-B785-2DBBA9CCCDAC}" type="presParOf" srcId="{11DC6B85-D810-4C13-872F-824127ABE6A6}" destId="{7ADF7001-2F76-48F4-B5FC-28CCE6FC98E5}" srcOrd="1" destOrd="0" presId="urn:microsoft.com/office/officeart/2005/8/layout/orgChart1"/>
    <dgm:cxn modelId="{C0AAC9F0-E351-4381-BDA6-047A453892BC}" type="presParOf" srcId="{7ADF7001-2F76-48F4-B5FC-28CCE6FC98E5}" destId="{2A312990-8796-4B00-AECB-0484322B2E0F}" srcOrd="0" destOrd="0" presId="urn:microsoft.com/office/officeart/2005/8/layout/orgChart1"/>
    <dgm:cxn modelId="{17222FE8-9ADB-433F-B8EF-AA02941CE245}" type="presParOf" srcId="{2A312990-8796-4B00-AECB-0484322B2E0F}" destId="{2AC4ABBE-5759-416F-BEC2-3FF0C4D6D159}" srcOrd="0" destOrd="0" presId="urn:microsoft.com/office/officeart/2005/8/layout/orgChart1"/>
    <dgm:cxn modelId="{37FC4D56-1AE1-46B5-A4A5-50E634327249}" type="presParOf" srcId="{2A312990-8796-4B00-AECB-0484322B2E0F}" destId="{54AFEBA6-0D0E-4292-A33E-77C142D4351B}" srcOrd="1" destOrd="0" presId="urn:microsoft.com/office/officeart/2005/8/layout/orgChart1"/>
    <dgm:cxn modelId="{526FC1DB-3549-4A03-907F-F43AE7709364}" type="presParOf" srcId="{7ADF7001-2F76-48F4-B5FC-28CCE6FC98E5}" destId="{99B858FA-2E74-4F09-890D-148EF98BA57B}" srcOrd="1" destOrd="0" presId="urn:microsoft.com/office/officeart/2005/8/layout/orgChart1"/>
    <dgm:cxn modelId="{D5A9059D-A0AE-420F-8441-4A097F2E62D2}" type="presParOf" srcId="{7ADF7001-2F76-48F4-B5FC-28CCE6FC98E5}" destId="{3578B83C-9927-46AA-9590-E5325F9D2D6E}" srcOrd="2" destOrd="0" presId="urn:microsoft.com/office/officeart/2005/8/layout/orgChart1"/>
    <dgm:cxn modelId="{4872091C-839A-4462-8D46-2A92FDCA05E6}" type="presParOf" srcId="{11DC6B85-D810-4C13-872F-824127ABE6A6}" destId="{30A003EE-27DE-47D2-871F-860E56456162}" srcOrd="2" destOrd="0" presId="urn:microsoft.com/office/officeart/2005/8/layout/orgChart1"/>
    <dgm:cxn modelId="{406030DD-69E4-4015-8BA0-B98250B3E90B}" type="presParOf" srcId="{11DC6B85-D810-4C13-872F-824127ABE6A6}" destId="{72E77B52-F890-49F9-9B79-A4E7DEE28932}" srcOrd="3" destOrd="0" presId="urn:microsoft.com/office/officeart/2005/8/layout/orgChart1"/>
    <dgm:cxn modelId="{39298BE0-21CA-4D28-8019-89C5CFC925B7}" type="presParOf" srcId="{72E77B52-F890-49F9-9B79-A4E7DEE28932}" destId="{1D356368-ED94-46B8-9C0F-AFC59896B380}" srcOrd="0" destOrd="0" presId="urn:microsoft.com/office/officeart/2005/8/layout/orgChart1"/>
    <dgm:cxn modelId="{70B2593F-1BEA-4FDF-A76F-B35F86F70DF1}" type="presParOf" srcId="{1D356368-ED94-46B8-9C0F-AFC59896B380}" destId="{A475E788-7878-442C-BE31-CC353EB2AAEB}" srcOrd="0" destOrd="0" presId="urn:microsoft.com/office/officeart/2005/8/layout/orgChart1"/>
    <dgm:cxn modelId="{B79143AE-C045-4836-AA0C-6887B630FE76}" type="presParOf" srcId="{1D356368-ED94-46B8-9C0F-AFC59896B380}" destId="{8E474DD3-4BEB-426C-BB27-1A81AA5E07C1}" srcOrd="1" destOrd="0" presId="urn:microsoft.com/office/officeart/2005/8/layout/orgChart1"/>
    <dgm:cxn modelId="{B4994E0B-8DDD-4F8F-990F-53D2ACC82E77}" type="presParOf" srcId="{72E77B52-F890-49F9-9B79-A4E7DEE28932}" destId="{5F080C36-F606-4ACA-9D32-1E0673D0A4D9}" srcOrd="1" destOrd="0" presId="urn:microsoft.com/office/officeart/2005/8/layout/orgChart1"/>
    <dgm:cxn modelId="{AECCA979-B0C3-42A8-BC25-B42E2E64E1D0}" type="presParOf" srcId="{72E77B52-F890-49F9-9B79-A4E7DEE28932}" destId="{6CFABC6E-42E7-4CE3-B8D0-90C2E7B79821}" srcOrd="2" destOrd="0" presId="urn:microsoft.com/office/officeart/2005/8/layout/orgChart1"/>
    <dgm:cxn modelId="{05BBEDC7-D4D0-46A0-9C5E-2C1E219FF95E}" type="presParOf" srcId="{11DC6B85-D810-4C13-872F-824127ABE6A6}" destId="{56B391FB-C6ED-4B54-9E44-B02F6032AB26}" srcOrd="4" destOrd="0" presId="urn:microsoft.com/office/officeart/2005/8/layout/orgChart1"/>
    <dgm:cxn modelId="{AC6C30F1-B073-405D-819D-32701C121E7F}" type="presParOf" srcId="{11DC6B85-D810-4C13-872F-824127ABE6A6}" destId="{18324C5C-94B4-495D-B8EE-623E6493C448}" srcOrd="5" destOrd="0" presId="urn:microsoft.com/office/officeart/2005/8/layout/orgChart1"/>
    <dgm:cxn modelId="{75EFD640-704C-4538-8651-51A7BC2FE3D6}" type="presParOf" srcId="{18324C5C-94B4-495D-B8EE-623E6493C448}" destId="{3D0CCEF3-C07D-4BFB-A47B-C686337D2A4B}" srcOrd="0" destOrd="0" presId="urn:microsoft.com/office/officeart/2005/8/layout/orgChart1"/>
    <dgm:cxn modelId="{2460CCC5-F613-4112-944F-F05A1FFC3B62}" type="presParOf" srcId="{3D0CCEF3-C07D-4BFB-A47B-C686337D2A4B}" destId="{D6FF0949-7FB9-4EDF-A37D-EC5BE2A3F709}" srcOrd="0" destOrd="0" presId="urn:microsoft.com/office/officeart/2005/8/layout/orgChart1"/>
    <dgm:cxn modelId="{2E6D1E1A-6F45-4ECC-9BC5-C280E24D6E21}" type="presParOf" srcId="{3D0CCEF3-C07D-4BFB-A47B-C686337D2A4B}" destId="{8E0198AA-F5DF-4257-AE88-F8CECE8975BA}" srcOrd="1" destOrd="0" presId="urn:microsoft.com/office/officeart/2005/8/layout/orgChart1"/>
    <dgm:cxn modelId="{40E1671F-B10E-42D9-B8C4-201F5065E96F}" type="presParOf" srcId="{18324C5C-94B4-495D-B8EE-623E6493C448}" destId="{EA0FACEE-D42A-4022-9373-C240D8CF5F94}" srcOrd="1" destOrd="0" presId="urn:microsoft.com/office/officeart/2005/8/layout/orgChart1"/>
    <dgm:cxn modelId="{3AA19B87-1538-4064-9D2B-844D2B3BD3DD}" type="presParOf" srcId="{18324C5C-94B4-495D-B8EE-623E6493C448}" destId="{C326B037-87B8-499A-AF66-55CFE5A35EA3}" srcOrd="2" destOrd="0" presId="urn:microsoft.com/office/officeart/2005/8/layout/orgChart1"/>
    <dgm:cxn modelId="{82A850CB-C3A6-43C9-8D7A-65E976B12F76}" type="presParOf" srcId="{0615030C-FF40-4562-9E2E-306428B352EA}" destId="{9B451DC4-77C5-43F3-8873-7476BEDCA7EA}" srcOrd="2" destOrd="0" presId="urn:microsoft.com/office/officeart/2005/8/layout/orgChart1"/>
    <dgm:cxn modelId="{6F371BC7-CC92-49B7-9C1D-CADEA14DCE2F}" type="presParOf" srcId="{C5E1A254-56FD-4458-BDAD-F7723DBC909E}" destId="{4FDDD92D-5A9D-4305-BC6A-59F4AA23DF16}" srcOrd="2" destOrd="0" presId="urn:microsoft.com/office/officeart/2005/8/layout/orgChart1"/>
    <dgm:cxn modelId="{F7B47C3B-163C-44AD-B056-7EE03FDB0EB8}" type="presParOf" srcId="{C5E1A254-56FD-4458-BDAD-F7723DBC909E}" destId="{A34F2CD4-6E69-4854-83DA-49F5983529BB}" srcOrd="3" destOrd="0" presId="urn:microsoft.com/office/officeart/2005/8/layout/orgChart1"/>
    <dgm:cxn modelId="{A69C2390-B7E8-4A30-9BB0-5D722F1F0A55}" type="presParOf" srcId="{A34F2CD4-6E69-4854-83DA-49F5983529BB}" destId="{79119A38-0FA4-42B0-A96D-E3A77078CF0C}" srcOrd="0" destOrd="0" presId="urn:microsoft.com/office/officeart/2005/8/layout/orgChart1"/>
    <dgm:cxn modelId="{C97C3425-458A-4435-97DE-52BD9F69B1E0}" type="presParOf" srcId="{79119A38-0FA4-42B0-A96D-E3A77078CF0C}" destId="{3561F2A8-62BA-4B5B-BB4B-8117407C8B50}" srcOrd="0" destOrd="0" presId="urn:microsoft.com/office/officeart/2005/8/layout/orgChart1"/>
    <dgm:cxn modelId="{7A2FA4D6-FDB5-47CB-9A29-253A5203B21B}" type="presParOf" srcId="{79119A38-0FA4-42B0-A96D-E3A77078CF0C}" destId="{9D31B5B3-B0ED-4808-9796-FD5ABA8A7E12}" srcOrd="1" destOrd="0" presId="urn:microsoft.com/office/officeart/2005/8/layout/orgChart1"/>
    <dgm:cxn modelId="{B9D60411-D7F2-48B0-A6C4-5A9539E2FDCF}" type="presParOf" srcId="{A34F2CD4-6E69-4854-83DA-49F5983529BB}" destId="{D62BE4F2-D14D-44F2-9367-F8E59C5BDA9C}" srcOrd="1" destOrd="0" presId="urn:microsoft.com/office/officeart/2005/8/layout/orgChart1"/>
    <dgm:cxn modelId="{09E1B6FD-7745-45E6-A1EA-57015DCE7869}" type="presParOf" srcId="{D62BE4F2-D14D-44F2-9367-F8E59C5BDA9C}" destId="{ED1C47FB-5318-4B43-8733-307334CB49AF}" srcOrd="0" destOrd="0" presId="urn:microsoft.com/office/officeart/2005/8/layout/orgChart1"/>
    <dgm:cxn modelId="{D63DD555-B650-467D-9B10-4410EBB3B545}" type="presParOf" srcId="{D62BE4F2-D14D-44F2-9367-F8E59C5BDA9C}" destId="{4D9FFF2F-24DB-44E1-9D33-EF3631C31605}" srcOrd="1" destOrd="0" presId="urn:microsoft.com/office/officeart/2005/8/layout/orgChart1"/>
    <dgm:cxn modelId="{9203D617-F990-43C0-9D7D-1349F2A4FBE0}" type="presParOf" srcId="{4D9FFF2F-24DB-44E1-9D33-EF3631C31605}" destId="{8D696A88-1326-4C10-BA12-56029054C271}" srcOrd="0" destOrd="0" presId="urn:microsoft.com/office/officeart/2005/8/layout/orgChart1"/>
    <dgm:cxn modelId="{7A530E54-0ED8-4F85-BC66-5CD842C21ACC}" type="presParOf" srcId="{8D696A88-1326-4C10-BA12-56029054C271}" destId="{90C08A0A-EFCB-49BE-8EB3-02EBA138D816}" srcOrd="0" destOrd="0" presId="urn:microsoft.com/office/officeart/2005/8/layout/orgChart1"/>
    <dgm:cxn modelId="{2179FA2B-0529-4978-82EC-66C6266BF7D0}" type="presParOf" srcId="{8D696A88-1326-4C10-BA12-56029054C271}" destId="{38A13B8D-539E-4BB9-9570-8822E03CAAC7}" srcOrd="1" destOrd="0" presId="urn:microsoft.com/office/officeart/2005/8/layout/orgChart1"/>
    <dgm:cxn modelId="{D21A49FE-A7A9-4503-99A7-809CE62DDAFC}" type="presParOf" srcId="{4D9FFF2F-24DB-44E1-9D33-EF3631C31605}" destId="{8B0138D8-A243-4CF3-B5AE-2A0816B53D87}" srcOrd="1" destOrd="0" presId="urn:microsoft.com/office/officeart/2005/8/layout/orgChart1"/>
    <dgm:cxn modelId="{A3AD47A4-D14E-40D4-9A1B-5D963B102E57}" type="presParOf" srcId="{4D9FFF2F-24DB-44E1-9D33-EF3631C31605}" destId="{D03122CF-DF66-4730-B558-E2EBA398BE47}" srcOrd="2" destOrd="0" presId="urn:microsoft.com/office/officeart/2005/8/layout/orgChart1"/>
    <dgm:cxn modelId="{4A34F52D-1CBB-4E97-B5A6-DCC7C91288DF}" type="presParOf" srcId="{D62BE4F2-D14D-44F2-9367-F8E59C5BDA9C}" destId="{2D2B21C5-4139-4F9C-94D2-DF78B6ADFB72}" srcOrd="2" destOrd="0" presId="urn:microsoft.com/office/officeart/2005/8/layout/orgChart1"/>
    <dgm:cxn modelId="{89D2B093-A16F-46F8-87C8-DB3F67BE6B5A}" type="presParOf" srcId="{D62BE4F2-D14D-44F2-9367-F8E59C5BDA9C}" destId="{FA144A2D-0D54-4B0C-A4EE-3B300781C2A2}" srcOrd="3" destOrd="0" presId="urn:microsoft.com/office/officeart/2005/8/layout/orgChart1"/>
    <dgm:cxn modelId="{1A4FFD14-1E4C-4C61-B010-B119C511A480}" type="presParOf" srcId="{FA144A2D-0D54-4B0C-A4EE-3B300781C2A2}" destId="{EAAB59EF-EE08-49E7-AA4B-F86422BEA180}" srcOrd="0" destOrd="0" presId="urn:microsoft.com/office/officeart/2005/8/layout/orgChart1"/>
    <dgm:cxn modelId="{AA280D8E-0AB9-4EB1-B8A9-1B40F66AB9AC}" type="presParOf" srcId="{EAAB59EF-EE08-49E7-AA4B-F86422BEA180}" destId="{DCAECE65-554E-4AC9-A2AA-1221CE5FE05A}" srcOrd="0" destOrd="0" presId="urn:microsoft.com/office/officeart/2005/8/layout/orgChart1"/>
    <dgm:cxn modelId="{717BF8D2-DF2D-4017-8C03-C39F0717F537}" type="presParOf" srcId="{EAAB59EF-EE08-49E7-AA4B-F86422BEA180}" destId="{D3FA03EE-F77E-4BDF-AF15-9F6514F3CE7F}" srcOrd="1" destOrd="0" presId="urn:microsoft.com/office/officeart/2005/8/layout/orgChart1"/>
    <dgm:cxn modelId="{C1321A22-9459-4F86-9613-2B6137CC0BB5}" type="presParOf" srcId="{FA144A2D-0D54-4B0C-A4EE-3B300781C2A2}" destId="{E0E6DAA5-F2D2-4D91-8D1E-B8F6A044D686}" srcOrd="1" destOrd="0" presId="urn:microsoft.com/office/officeart/2005/8/layout/orgChart1"/>
    <dgm:cxn modelId="{E0282B61-2E98-411A-A44B-CD27458959ED}" type="presParOf" srcId="{FA144A2D-0D54-4B0C-A4EE-3B300781C2A2}" destId="{2F03D934-CF3D-44CB-BB46-FD715DEA6C2E}" srcOrd="2" destOrd="0" presId="urn:microsoft.com/office/officeart/2005/8/layout/orgChart1"/>
    <dgm:cxn modelId="{12EDF2C4-4313-44B6-9AD1-4D2020E5F9E2}" type="presParOf" srcId="{D62BE4F2-D14D-44F2-9367-F8E59C5BDA9C}" destId="{189CB33C-BFEB-4577-A181-331508C2B470}" srcOrd="4" destOrd="0" presId="urn:microsoft.com/office/officeart/2005/8/layout/orgChart1"/>
    <dgm:cxn modelId="{2F7143C0-1410-45F0-A4B2-BEB7789B8790}" type="presParOf" srcId="{D62BE4F2-D14D-44F2-9367-F8E59C5BDA9C}" destId="{2C9D01A5-2505-4F20-9992-C252CDAE4062}" srcOrd="5" destOrd="0" presId="urn:microsoft.com/office/officeart/2005/8/layout/orgChart1"/>
    <dgm:cxn modelId="{49569DF4-9E75-47A8-BD40-B2DCED31777B}" type="presParOf" srcId="{2C9D01A5-2505-4F20-9992-C252CDAE4062}" destId="{4D20EB44-5B2D-41E6-B3C1-FA710EDE28CB}" srcOrd="0" destOrd="0" presId="urn:microsoft.com/office/officeart/2005/8/layout/orgChart1"/>
    <dgm:cxn modelId="{B79FF830-F55A-488A-8606-D8C5C2AFF6D0}" type="presParOf" srcId="{4D20EB44-5B2D-41E6-B3C1-FA710EDE28CB}" destId="{93DB7E3C-E031-42DC-A7A8-92971664D066}" srcOrd="0" destOrd="0" presId="urn:microsoft.com/office/officeart/2005/8/layout/orgChart1"/>
    <dgm:cxn modelId="{235797F6-6483-4874-B023-8FE3504D477D}" type="presParOf" srcId="{4D20EB44-5B2D-41E6-B3C1-FA710EDE28CB}" destId="{A248147F-9896-434D-B487-24DD4BDF5B3D}" srcOrd="1" destOrd="0" presId="urn:microsoft.com/office/officeart/2005/8/layout/orgChart1"/>
    <dgm:cxn modelId="{B236A1D4-50B5-4016-8CCD-FFA0C13485B4}" type="presParOf" srcId="{2C9D01A5-2505-4F20-9992-C252CDAE4062}" destId="{59DFE6CF-4AF2-43E0-9ACB-78BF0A221DF1}" srcOrd="1" destOrd="0" presId="urn:microsoft.com/office/officeart/2005/8/layout/orgChart1"/>
    <dgm:cxn modelId="{D168554A-D4F9-454C-9638-6076C8C11EF3}" type="presParOf" srcId="{2C9D01A5-2505-4F20-9992-C252CDAE4062}" destId="{37D55FA5-E6E5-4981-A6A4-2214401DC2FB}" srcOrd="2" destOrd="0" presId="urn:microsoft.com/office/officeart/2005/8/layout/orgChart1"/>
    <dgm:cxn modelId="{A4EDAB5D-A669-41F5-8B35-66BF25FDDF4B}" type="presParOf" srcId="{A34F2CD4-6E69-4854-83DA-49F5983529BB}" destId="{49051B77-5408-4628-8E98-6F69A71B26B1}" srcOrd="2" destOrd="0" presId="urn:microsoft.com/office/officeart/2005/8/layout/orgChart1"/>
    <dgm:cxn modelId="{A7A08246-F6D0-4A73-AFC8-C4B0C85A99B3}" type="presParOf" srcId="{C5E1A254-56FD-4458-BDAD-F7723DBC909E}" destId="{8958459F-73F0-4F1A-B9B5-CC80C0965795}" srcOrd="4" destOrd="0" presId="urn:microsoft.com/office/officeart/2005/8/layout/orgChart1"/>
    <dgm:cxn modelId="{8203FBAB-483C-4B62-8E77-F6D8BA4B0C09}" type="presParOf" srcId="{C5E1A254-56FD-4458-BDAD-F7723DBC909E}" destId="{0341EFE6-DEDC-41A6-A726-BFF7E4865A56}" srcOrd="5" destOrd="0" presId="urn:microsoft.com/office/officeart/2005/8/layout/orgChart1"/>
    <dgm:cxn modelId="{A06B90A3-3724-4F63-B991-E5DF4F4D591A}" type="presParOf" srcId="{0341EFE6-DEDC-41A6-A726-BFF7E4865A56}" destId="{5434285B-80BC-4FE3-95CD-23BD8BAC5795}" srcOrd="0" destOrd="0" presId="urn:microsoft.com/office/officeart/2005/8/layout/orgChart1"/>
    <dgm:cxn modelId="{5A8B0711-FDB7-4088-AD36-510E316C32A8}" type="presParOf" srcId="{5434285B-80BC-4FE3-95CD-23BD8BAC5795}" destId="{68CA4D48-31C9-4270-93B9-CA65DCF58367}" srcOrd="0" destOrd="0" presId="urn:microsoft.com/office/officeart/2005/8/layout/orgChart1"/>
    <dgm:cxn modelId="{A45FDE07-6A0B-4062-A6EB-B0601232E1FD}" type="presParOf" srcId="{5434285B-80BC-4FE3-95CD-23BD8BAC5795}" destId="{1F577ACE-5106-44A9-9572-DA211D7B4655}" srcOrd="1" destOrd="0" presId="urn:microsoft.com/office/officeart/2005/8/layout/orgChart1"/>
    <dgm:cxn modelId="{AD14FC21-B1CF-4765-86DE-B91662727F25}" type="presParOf" srcId="{0341EFE6-DEDC-41A6-A726-BFF7E4865A56}" destId="{A5B26EC9-3982-401E-8349-DDCF276E1490}" srcOrd="1" destOrd="0" presId="urn:microsoft.com/office/officeart/2005/8/layout/orgChart1"/>
    <dgm:cxn modelId="{83815E01-8421-49A8-9A83-A5835124C017}" type="presParOf" srcId="{A5B26EC9-3982-401E-8349-DDCF276E1490}" destId="{556C986A-DD77-4B76-843F-2046415D0AD7}" srcOrd="0" destOrd="0" presId="urn:microsoft.com/office/officeart/2005/8/layout/orgChart1"/>
    <dgm:cxn modelId="{B8B7AECE-6C69-4551-9F4D-D1B9AB7F1320}" type="presParOf" srcId="{A5B26EC9-3982-401E-8349-DDCF276E1490}" destId="{C7B217BC-BADD-466D-8EA3-B7419DDA8C2B}" srcOrd="1" destOrd="0" presId="urn:microsoft.com/office/officeart/2005/8/layout/orgChart1"/>
    <dgm:cxn modelId="{39E367E3-2C8D-4320-BF92-92964B69D2BF}" type="presParOf" srcId="{C7B217BC-BADD-466D-8EA3-B7419DDA8C2B}" destId="{8C5C8220-088B-434A-9BC9-BF10BF89160D}" srcOrd="0" destOrd="0" presId="urn:microsoft.com/office/officeart/2005/8/layout/orgChart1"/>
    <dgm:cxn modelId="{DF74BA60-0412-4F14-B4F7-42C45804E450}" type="presParOf" srcId="{8C5C8220-088B-434A-9BC9-BF10BF89160D}" destId="{213CB66A-91C4-44D8-905C-6DCB2071130E}" srcOrd="0" destOrd="0" presId="urn:microsoft.com/office/officeart/2005/8/layout/orgChart1"/>
    <dgm:cxn modelId="{3B6D8583-F1BA-4F3A-8391-A1F855329C44}" type="presParOf" srcId="{8C5C8220-088B-434A-9BC9-BF10BF89160D}" destId="{DA4DE0B0-B9AC-4D61-B5BD-1139C584ABAF}" srcOrd="1" destOrd="0" presId="urn:microsoft.com/office/officeart/2005/8/layout/orgChart1"/>
    <dgm:cxn modelId="{F6EDFEE6-509D-4D32-9DD4-2D8EF8EA900A}" type="presParOf" srcId="{C7B217BC-BADD-466D-8EA3-B7419DDA8C2B}" destId="{AC9D1B5D-A414-4560-BC80-F3404ED26DE6}" srcOrd="1" destOrd="0" presId="urn:microsoft.com/office/officeart/2005/8/layout/orgChart1"/>
    <dgm:cxn modelId="{223EE67D-C2B8-41BE-B451-8E41914EE24A}" type="presParOf" srcId="{C7B217BC-BADD-466D-8EA3-B7419DDA8C2B}" destId="{043F8A68-26D7-439E-9A4B-9CB96BA9E38F}" srcOrd="2" destOrd="0" presId="urn:microsoft.com/office/officeart/2005/8/layout/orgChart1"/>
    <dgm:cxn modelId="{D33464EC-BC1D-41B5-B07B-E6D7266C318E}" type="presParOf" srcId="{A5B26EC9-3982-401E-8349-DDCF276E1490}" destId="{4542AE8C-5681-40DE-A755-C5685782DE7A}" srcOrd="2" destOrd="0" presId="urn:microsoft.com/office/officeart/2005/8/layout/orgChart1"/>
    <dgm:cxn modelId="{58B3E325-01A0-4D75-9C7E-3B651FA34537}" type="presParOf" srcId="{A5B26EC9-3982-401E-8349-DDCF276E1490}" destId="{B6FCC87B-7579-4C29-9A57-D3298DE208CE}" srcOrd="3" destOrd="0" presId="urn:microsoft.com/office/officeart/2005/8/layout/orgChart1"/>
    <dgm:cxn modelId="{0D88C722-3810-4FEC-A4A3-9780B282A7A5}" type="presParOf" srcId="{B6FCC87B-7579-4C29-9A57-D3298DE208CE}" destId="{1B8EEF46-7495-4873-BAC7-56E0896A47AD}" srcOrd="0" destOrd="0" presId="urn:microsoft.com/office/officeart/2005/8/layout/orgChart1"/>
    <dgm:cxn modelId="{AC1C5DF9-3D73-420B-AE21-1B8C2CBD1656}" type="presParOf" srcId="{1B8EEF46-7495-4873-BAC7-56E0896A47AD}" destId="{4EED8D7E-B24F-4373-9234-2A59244BB28A}" srcOrd="0" destOrd="0" presId="urn:microsoft.com/office/officeart/2005/8/layout/orgChart1"/>
    <dgm:cxn modelId="{5F17DB92-62CA-445E-81CF-9EE9EB9FEE03}" type="presParOf" srcId="{1B8EEF46-7495-4873-BAC7-56E0896A47AD}" destId="{796DC60A-CB06-4114-908D-06A8A06DA90F}" srcOrd="1" destOrd="0" presId="urn:microsoft.com/office/officeart/2005/8/layout/orgChart1"/>
    <dgm:cxn modelId="{760CC22D-85F9-42C7-A61D-808AE24ABF7A}" type="presParOf" srcId="{B6FCC87B-7579-4C29-9A57-D3298DE208CE}" destId="{5888CB59-9711-44CF-A9A4-8C38E50013EA}" srcOrd="1" destOrd="0" presId="urn:microsoft.com/office/officeart/2005/8/layout/orgChart1"/>
    <dgm:cxn modelId="{F06D5B30-71CE-4F32-AF7E-B35A5344ADAD}" type="presParOf" srcId="{B6FCC87B-7579-4C29-9A57-D3298DE208CE}" destId="{B8D33B16-0188-453B-886C-A5BA402EB651}" srcOrd="2" destOrd="0" presId="urn:microsoft.com/office/officeart/2005/8/layout/orgChart1"/>
    <dgm:cxn modelId="{5D5B5A51-4910-4A06-BBAE-8C00D9D450C8}" type="presParOf" srcId="{0341EFE6-DEDC-41A6-A726-BFF7E4865A56}" destId="{DC0A3B0F-180C-4EAD-A5DE-FC9E6991E88F}" srcOrd="2" destOrd="0" presId="urn:microsoft.com/office/officeart/2005/8/layout/orgChart1"/>
    <dgm:cxn modelId="{ABD8949A-538D-4379-9C74-2B1408946F33}" type="presParOf" srcId="{C5E1A254-56FD-4458-BDAD-F7723DBC909E}" destId="{83965C33-D270-4CF4-B6DA-C645F45AE230}" srcOrd="6" destOrd="0" presId="urn:microsoft.com/office/officeart/2005/8/layout/orgChart1"/>
    <dgm:cxn modelId="{E13E455C-C09F-4CDF-9473-EDD08E73DE9A}" type="presParOf" srcId="{C5E1A254-56FD-4458-BDAD-F7723DBC909E}" destId="{FA6B473E-A440-48F4-A39E-200745B80904}" srcOrd="7" destOrd="0" presId="urn:microsoft.com/office/officeart/2005/8/layout/orgChart1"/>
    <dgm:cxn modelId="{73A40D54-BCA2-44F1-A9DF-A57FE98BE7E9}" type="presParOf" srcId="{FA6B473E-A440-48F4-A39E-200745B80904}" destId="{F2EF1357-DAC2-4E34-815C-30ED32B7B732}" srcOrd="0" destOrd="0" presId="urn:microsoft.com/office/officeart/2005/8/layout/orgChart1"/>
    <dgm:cxn modelId="{1351772A-09DC-4B6A-B0DD-5703C259BF7D}" type="presParOf" srcId="{F2EF1357-DAC2-4E34-815C-30ED32B7B732}" destId="{B7E54871-4177-494E-A0A7-1C5FE6C0641D}" srcOrd="0" destOrd="0" presId="urn:microsoft.com/office/officeart/2005/8/layout/orgChart1"/>
    <dgm:cxn modelId="{01920BB7-16B3-4943-9B45-14B2B797DE42}" type="presParOf" srcId="{F2EF1357-DAC2-4E34-815C-30ED32B7B732}" destId="{AD21D300-AA4C-4BAB-BE78-AC67A0CD5121}" srcOrd="1" destOrd="0" presId="urn:microsoft.com/office/officeart/2005/8/layout/orgChart1"/>
    <dgm:cxn modelId="{F018C45A-2B08-41BB-BCCE-9D5D48583023}" type="presParOf" srcId="{FA6B473E-A440-48F4-A39E-200745B80904}" destId="{B2D12261-09A6-4DEE-83A4-C809FF479B8B}" srcOrd="1" destOrd="0" presId="urn:microsoft.com/office/officeart/2005/8/layout/orgChart1"/>
    <dgm:cxn modelId="{3A5FB324-FDE4-48CD-9666-C0612074AA94}" type="presParOf" srcId="{FA6B473E-A440-48F4-A39E-200745B80904}" destId="{702C51D0-5A46-4CE6-8BD3-46DF28DE8884}" srcOrd="2" destOrd="0" presId="urn:microsoft.com/office/officeart/2005/8/layout/orgChart1"/>
    <dgm:cxn modelId="{915716A9-63EF-46FC-94FC-8D010A7C4264}" type="presParOf" srcId="{904CFB6F-2F76-421D-AF08-C337A9AFF9B9}" destId="{9DD123AA-6CA3-46FA-AE57-0E27371DEB7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65C33-D270-4CF4-B6DA-C645F45AE230}">
      <dsp:nvSpPr>
        <dsp:cNvPr id="0" name=""/>
        <dsp:cNvSpPr/>
      </dsp:nvSpPr>
      <dsp:spPr>
        <a:xfrm>
          <a:off x="4248471" y="2056109"/>
          <a:ext cx="3327429" cy="384991"/>
        </a:xfrm>
        <a:custGeom>
          <a:avLst/>
          <a:gdLst/>
          <a:ahLst/>
          <a:cxnLst/>
          <a:rect l="0" t="0" r="0" b="0"/>
          <a:pathLst>
            <a:path>
              <a:moveTo>
                <a:pt x="0" y="0"/>
              </a:moveTo>
              <a:lnTo>
                <a:pt x="0" y="192495"/>
              </a:lnTo>
              <a:lnTo>
                <a:pt x="3327429" y="192495"/>
              </a:lnTo>
              <a:lnTo>
                <a:pt x="3327429" y="384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2AE8C-5681-40DE-A755-C5685782DE7A}">
      <dsp:nvSpPr>
        <dsp:cNvPr id="0" name=""/>
        <dsp:cNvSpPr/>
      </dsp:nvSpPr>
      <dsp:spPr>
        <a:xfrm>
          <a:off x="4624296" y="3357748"/>
          <a:ext cx="274994" cy="2144954"/>
        </a:xfrm>
        <a:custGeom>
          <a:avLst/>
          <a:gdLst/>
          <a:ahLst/>
          <a:cxnLst/>
          <a:rect l="0" t="0" r="0" b="0"/>
          <a:pathLst>
            <a:path>
              <a:moveTo>
                <a:pt x="0" y="0"/>
              </a:moveTo>
              <a:lnTo>
                <a:pt x="0" y="2144954"/>
              </a:lnTo>
              <a:lnTo>
                <a:pt x="274994" y="21449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6C986A-DD77-4B76-843F-2046415D0AD7}">
      <dsp:nvSpPr>
        <dsp:cNvPr id="0" name=""/>
        <dsp:cNvSpPr/>
      </dsp:nvSpPr>
      <dsp:spPr>
        <a:xfrm>
          <a:off x="4624296" y="3357748"/>
          <a:ext cx="274994" cy="843315"/>
        </a:xfrm>
        <a:custGeom>
          <a:avLst/>
          <a:gdLst/>
          <a:ahLst/>
          <a:cxnLst/>
          <a:rect l="0" t="0" r="0" b="0"/>
          <a:pathLst>
            <a:path>
              <a:moveTo>
                <a:pt x="0" y="0"/>
              </a:moveTo>
              <a:lnTo>
                <a:pt x="0" y="843315"/>
              </a:lnTo>
              <a:lnTo>
                <a:pt x="274994" y="8433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8459F-73F0-4F1A-B9B5-CC80C0965795}">
      <dsp:nvSpPr>
        <dsp:cNvPr id="0" name=""/>
        <dsp:cNvSpPr/>
      </dsp:nvSpPr>
      <dsp:spPr>
        <a:xfrm>
          <a:off x="4248471" y="2056109"/>
          <a:ext cx="1109143" cy="384991"/>
        </a:xfrm>
        <a:custGeom>
          <a:avLst/>
          <a:gdLst/>
          <a:ahLst/>
          <a:cxnLst/>
          <a:rect l="0" t="0" r="0" b="0"/>
          <a:pathLst>
            <a:path>
              <a:moveTo>
                <a:pt x="0" y="0"/>
              </a:moveTo>
              <a:lnTo>
                <a:pt x="0" y="192495"/>
              </a:lnTo>
              <a:lnTo>
                <a:pt x="1109143" y="192495"/>
              </a:lnTo>
              <a:lnTo>
                <a:pt x="1109143" y="384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9CB33C-BFEB-4577-A181-331508C2B470}">
      <dsp:nvSpPr>
        <dsp:cNvPr id="0" name=""/>
        <dsp:cNvSpPr/>
      </dsp:nvSpPr>
      <dsp:spPr>
        <a:xfrm>
          <a:off x="2406010" y="3357748"/>
          <a:ext cx="274994" cy="3446593"/>
        </a:xfrm>
        <a:custGeom>
          <a:avLst/>
          <a:gdLst/>
          <a:ahLst/>
          <a:cxnLst/>
          <a:rect l="0" t="0" r="0" b="0"/>
          <a:pathLst>
            <a:path>
              <a:moveTo>
                <a:pt x="0" y="0"/>
              </a:moveTo>
              <a:lnTo>
                <a:pt x="0" y="3446593"/>
              </a:lnTo>
              <a:lnTo>
                <a:pt x="274994" y="34465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2B21C5-4139-4F9C-94D2-DF78B6ADFB72}">
      <dsp:nvSpPr>
        <dsp:cNvPr id="0" name=""/>
        <dsp:cNvSpPr/>
      </dsp:nvSpPr>
      <dsp:spPr>
        <a:xfrm>
          <a:off x="2406010" y="3357748"/>
          <a:ext cx="274994" cy="2144954"/>
        </a:xfrm>
        <a:custGeom>
          <a:avLst/>
          <a:gdLst/>
          <a:ahLst/>
          <a:cxnLst/>
          <a:rect l="0" t="0" r="0" b="0"/>
          <a:pathLst>
            <a:path>
              <a:moveTo>
                <a:pt x="0" y="0"/>
              </a:moveTo>
              <a:lnTo>
                <a:pt x="0" y="2144954"/>
              </a:lnTo>
              <a:lnTo>
                <a:pt x="274994" y="21449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1C47FB-5318-4B43-8733-307334CB49AF}">
      <dsp:nvSpPr>
        <dsp:cNvPr id="0" name=""/>
        <dsp:cNvSpPr/>
      </dsp:nvSpPr>
      <dsp:spPr>
        <a:xfrm>
          <a:off x="2406010" y="3357748"/>
          <a:ext cx="274994" cy="843315"/>
        </a:xfrm>
        <a:custGeom>
          <a:avLst/>
          <a:gdLst/>
          <a:ahLst/>
          <a:cxnLst/>
          <a:rect l="0" t="0" r="0" b="0"/>
          <a:pathLst>
            <a:path>
              <a:moveTo>
                <a:pt x="0" y="0"/>
              </a:moveTo>
              <a:lnTo>
                <a:pt x="0" y="843315"/>
              </a:lnTo>
              <a:lnTo>
                <a:pt x="274994" y="8433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DDD92D-5A9D-4305-BC6A-59F4AA23DF16}">
      <dsp:nvSpPr>
        <dsp:cNvPr id="0" name=""/>
        <dsp:cNvSpPr/>
      </dsp:nvSpPr>
      <dsp:spPr>
        <a:xfrm>
          <a:off x="3139328" y="2056109"/>
          <a:ext cx="1109143" cy="384991"/>
        </a:xfrm>
        <a:custGeom>
          <a:avLst/>
          <a:gdLst/>
          <a:ahLst/>
          <a:cxnLst/>
          <a:rect l="0" t="0" r="0" b="0"/>
          <a:pathLst>
            <a:path>
              <a:moveTo>
                <a:pt x="1109143" y="0"/>
              </a:moveTo>
              <a:lnTo>
                <a:pt x="1109143" y="192495"/>
              </a:lnTo>
              <a:lnTo>
                <a:pt x="0" y="192495"/>
              </a:lnTo>
              <a:lnTo>
                <a:pt x="0" y="384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B391FB-C6ED-4B54-9E44-B02F6032AB26}">
      <dsp:nvSpPr>
        <dsp:cNvPr id="0" name=""/>
        <dsp:cNvSpPr/>
      </dsp:nvSpPr>
      <dsp:spPr>
        <a:xfrm>
          <a:off x="187724" y="3357748"/>
          <a:ext cx="274994" cy="3446593"/>
        </a:xfrm>
        <a:custGeom>
          <a:avLst/>
          <a:gdLst/>
          <a:ahLst/>
          <a:cxnLst/>
          <a:rect l="0" t="0" r="0" b="0"/>
          <a:pathLst>
            <a:path>
              <a:moveTo>
                <a:pt x="0" y="0"/>
              </a:moveTo>
              <a:lnTo>
                <a:pt x="0" y="3446593"/>
              </a:lnTo>
              <a:lnTo>
                <a:pt x="274994" y="34465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A003EE-27DE-47D2-871F-860E56456162}">
      <dsp:nvSpPr>
        <dsp:cNvPr id="0" name=""/>
        <dsp:cNvSpPr/>
      </dsp:nvSpPr>
      <dsp:spPr>
        <a:xfrm>
          <a:off x="187724" y="3357748"/>
          <a:ext cx="274994" cy="2144954"/>
        </a:xfrm>
        <a:custGeom>
          <a:avLst/>
          <a:gdLst/>
          <a:ahLst/>
          <a:cxnLst/>
          <a:rect l="0" t="0" r="0" b="0"/>
          <a:pathLst>
            <a:path>
              <a:moveTo>
                <a:pt x="0" y="0"/>
              </a:moveTo>
              <a:lnTo>
                <a:pt x="0" y="2144954"/>
              </a:lnTo>
              <a:lnTo>
                <a:pt x="274994" y="21449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CF929-666B-44DB-B650-94D8AEA58613}">
      <dsp:nvSpPr>
        <dsp:cNvPr id="0" name=""/>
        <dsp:cNvSpPr/>
      </dsp:nvSpPr>
      <dsp:spPr>
        <a:xfrm>
          <a:off x="187724" y="3357748"/>
          <a:ext cx="274994" cy="843315"/>
        </a:xfrm>
        <a:custGeom>
          <a:avLst/>
          <a:gdLst/>
          <a:ahLst/>
          <a:cxnLst/>
          <a:rect l="0" t="0" r="0" b="0"/>
          <a:pathLst>
            <a:path>
              <a:moveTo>
                <a:pt x="0" y="0"/>
              </a:moveTo>
              <a:lnTo>
                <a:pt x="0" y="843315"/>
              </a:lnTo>
              <a:lnTo>
                <a:pt x="274994" y="8433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691BA-9DB2-4C42-9D42-EA99E1910D25}">
      <dsp:nvSpPr>
        <dsp:cNvPr id="0" name=""/>
        <dsp:cNvSpPr/>
      </dsp:nvSpPr>
      <dsp:spPr>
        <a:xfrm>
          <a:off x="921042" y="2056109"/>
          <a:ext cx="3327429" cy="384991"/>
        </a:xfrm>
        <a:custGeom>
          <a:avLst/>
          <a:gdLst/>
          <a:ahLst/>
          <a:cxnLst/>
          <a:rect l="0" t="0" r="0" b="0"/>
          <a:pathLst>
            <a:path>
              <a:moveTo>
                <a:pt x="3327429" y="0"/>
              </a:moveTo>
              <a:lnTo>
                <a:pt x="3327429" y="192495"/>
              </a:lnTo>
              <a:lnTo>
                <a:pt x="0" y="192495"/>
              </a:lnTo>
              <a:lnTo>
                <a:pt x="0" y="384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5B95C5-EE4A-440C-A6FF-363FADD6528D}">
      <dsp:nvSpPr>
        <dsp:cNvPr id="0" name=""/>
        <dsp:cNvSpPr/>
      </dsp:nvSpPr>
      <dsp:spPr>
        <a:xfrm>
          <a:off x="3331824" y="1139462"/>
          <a:ext cx="1833294" cy="916647"/>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baseline="0" dirty="0"/>
            <a:t>KOMPONENTY FINANCOVÁNÍ</a:t>
          </a:r>
        </a:p>
      </dsp:txBody>
      <dsp:txXfrm>
        <a:off x="3331824" y="1139462"/>
        <a:ext cx="1833294" cy="916647"/>
      </dsp:txXfrm>
    </dsp:sp>
    <dsp:sp modelId="{3E9E174D-E97C-44C7-BA22-CED7C482B509}">
      <dsp:nvSpPr>
        <dsp:cNvPr id="0" name=""/>
        <dsp:cNvSpPr/>
      </dsp:nvSpPr>
      <dsp:spPr>
        <a:xfrm>
          <a:off x="4395" y="2441101"/>
          <a:ext cx="1833294" cy="91664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SOUKROMÉ ZDROJE</a:t>
          </a:r>
        </a:p>
      </dsp:txBody>
      <dsp:txXfrm>
        <a:off x="4395" y="2441101"/>
        <a:ext cx="1833294" cy="916647"/>
      </dsp:txXfrm>
    </dsp:sp>
    <dsp:sp modelId="{2AC4ABBE-5759-416F-BEC2-3FF0C4D6D159}">
      <dsp:nvSpPr>
        <dsp:cNvPr id="0" name=""/>
        <dsp:cNvSpPr/>
      </dsp:nvSpPr>
      <dsp:spPr>
        <a:xfrm>
          <a:off x="462718" y="3742740"/>
          <a:ext cx="1833294" cy="91664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a:t>PŘÍJMY</a:t>
          </a:r>
        </a:p>
      </dsp:txBody>
      <dsp:txXfrm>
        <a:off x="462718" y="3742740"/>
        <a:ext cx="1833294" cy="916647"/>
      </dsp:txXfrm>
    </dsp:sp>
    <dsp:sp modelId="{A475E788-7878-442C-BE31-CC353EB2AAEB}">
      <dsp:nvSpPr>
        <dsp:cNvPr id="0" name=""/>
        <dsp:cNvSpPr/>
      </dsp:nvSpPr>
      <dsp:spPr>
        <a:xfrm>
          <a:off x="462718" y="5044379"/>
          <a:ext cx="1833294" cy="91664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a:t>MAJETEK</a:t>
          </a:r>
        </a:p>
      </dsp:txBody>
      <dsp:txXfrm>
        <a:off x="462718" y="5044379"/>
        <a:ext cx="1833294" cy="916647"/>
      </dsp:txXfrm>
    </dsp:sp>
    <dsp:sp modelId="{D6FF0949-7FB9-4EDF-A37D-EC5BE2A3F709}">
      <dsp:nvSpPr>
        <dsp:cNvPr id="0" name=""/>
        <dsp:cNvSpPr/>
      </dsp:nvSpPr>
      <dsp:spPr>
        <a:xfrm>
          <a:off x="462718" y="6346018"/>
          <a:ext cx="1833294" cy="91664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a:t>VYŽIVOVACÍ POVINNOST RODINY (POTOMKŮ)</a:t>
          </a:r>
        </a:p>
      </dsp:txBody>
      <dsp:txXfrm>
        <a:off x="462718" y="6346018"/>
        <a:ext cx="1833294" cy="916647"/>
      </dsp:txXfrm>
    </dsp:sp>
    <dsp:sp modelId="{3561F2A8-62BA-4B5B-BB4B-8117407C8B50}">
      <dsp:nvSpPr>
        <dsp:cNvPr id="0" name=""/>
        <dsp:cNvSpPr/>
      </dsp:nvSpPr>
      <dsp:spPr>
        <a:xfrm>
          <a:off x="2222681" y="2441101"/>
          <a:ext cx="1833294" cy="9166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cap="small" baseline="0" dirty="0"/>
            <a:t>dávky </a:t>
          </a:r>
        </a:p>
        <a:p>
          <a:pPr lvl="0" algn="ctr" defTabSz="889000">
            <a:lnSpc>
              <a:spcPct val="90000"/>
            </a:lnSpc>
            <a:spcBef>
              <a:spcPct val="0"/>
            </a:spcBef>
            <a:spcAft>
              <a:spcPct val="35000"/>
            </a:spcAft>
          </a:pPr>
          <a:r>
            <a:rPr lang="cs-CZ" sz="2000" kern="1200" cap="small" baseline="0" dirty="0"/>
            <a:t>finanční</a:t>
          </a:r>
        </a:p>
      </dsp:txBody>
      <dsp:txXfrm>
        <a:off x="2222681" y="2441101"/>
        <a:ext cx="1833294" cy="916647"/>
      </dsp:txXfrm>
    </dsp:sp>
    <dsp:sp modelId="{90C08A0A-EFCB-49BE-8EB3-02EBA138D816}">
      <dsp:nvSpPr>
        <dsp:cNvPr id="0" name=""/>
        <dsp:cNvSpPr/>
      </dsp:nvSpPr>
      <dsp:spPr>
        <a:xfrm>
          <a:off x="2681004" y="3742740"/>
          <a:ext cx="1833294" cy="9166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cap="small" baseline="0" dirty="0"/>
            <a:t>plošná dávka </a:t>
          </a:r>
        </a:p>
      </dsp:txBody>
      <dsp:txXfrm>
        <a:off x="2681004" y="3742740"/>
        <a:ext cx="1833294" cy="916647"/>
      </dsp:txXfrm>
    </dsp:sp>
    <dsp:sp modelId="{DCAECE65-554E-4AC9-A2AA-1221CE5FE05A}">
      <dsp:nvSpPr>
        <dsp:cNvPr id="0" name=""/>
        <dsp:cNvSpPr/>
      </dsp:nvSpPr>
      <dsp:spPr>
        <a:xfrm>
          <a:off x="2681004" y="5044379"/>
          <a:ext cx="1833294" cy="9166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cap="small" baseline="0" dirty="0"/>
            <a:t>příjmově testovaná dávka  </a:t>
          </a:r>
        </a:p>
      </dsp:txBody>
      <dsp:txXfrm>
        <a:off x="2681004" y="5044379"/>
        <a:ext cx="1833294" cy="916647"/>
      </dsp:txXfrm>
    </dsp:sp>
    <dsp:sp modelId="{93DB7E3C-E031-42DC-A7A8-92971664D066}">
      <dsp:nvSpPr>
        <dsp:cNvPr id="0" name=""/>
        <dsp:cNvSpPr/>
      </dsp:nvSpPr>
      <dsp:spPr>
        <a:xfrm>
          <a:off x="2681004" y="6346018"/>
          <a:ext cx="1833294" cy="9166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cap="small" baseline="0" dirty="0"/>
            <a:t>majetkově / zdrojově testovaná dávka</a:t>
          </a:r>
          <a:endParaRPr lang="cs-CZ" sz="1700" kern="1200" dirty="0"/>
        </a:p>
      </dsp:txBody>
      <dsp:txXfrm>
        <a:off x="2681004" y="6346018"/>
        <a:ext cx="1833294" cy="916647"/>
      </dsp:txXfrm>
    </dsp:sp>
    <dsp:sp modelId="{68CA4D48-31C9-4270-93B9-CA65DCF58367}">
      <dsp:nvSpPr>
        <dsp:cNvPr id="0" name=""/>
        <dsp:cNvSpPr/>
      </dsp:nvSpPr>
      <dsp:spPr>
        <a:xfrm>
          <a:off x="4440967" y="2441101"/>
          <a:ext cx="1833294" cy="916647"/>
        </a:xfrm>
        <a:prstGeom prst="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DÁVKA </a:t>
          </a:r>
        </a:p>
        <a:p>
          <a:pPr lvl="0" algn="ctr" defTabSz="889000">
            <a:lnSpc>
              <a:spcPct val="90000"/>
            </a:lnSpc>
            <a:spcBef>
              <a:spcPct val="0"/>
            </a:spcBef>
            <a:spcAft>
              <a:spcPct val="35000"/>
            </a:spcAft>
          </a:pPr>
          <a:r>
            <a:rPr lang="cs-CZ" sz="2000" kern="1200" dirty="0"/>
            <a:t>HMOTNÁ</a:t>
          </a:r>
        </a:p>
      </dsp:txBody>
      <dsp:txXfrm>
        <a:off x="4440967" y="2441101"/>
        <a:ext cx="1833294" cy="916647"/>
      </dsp:txXfrm>
    </dsp:sp>
    <dsp:sp modelId="{213CB66A-91C4-44D8-905C-6DCB2071130E}">
      <dsp:nvSpPr>
        <dsp:cNvPr id="0" name=""/>
        <dsp:cNvSpPr/>
      </dsp:nvSpPr>
      <dsp:spPr>
        <a:xfrm>
          <a:off x="4899290" y="3742740"/>
          <a:ext cx="1833294" cy="916647"/>
        </a:xfrm>
        <a:prstGeom prst="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i="0" kern="1200" cap="small" baseline="0" dirty="0"/>
            <a:t>vyrovnávací platba</a:t>
          </a:r>
          <a:r>
            <a:rPr lang="cs-CZ" sz="1700" kern="1200" dirty="0"/>
            <a:t> </a:t>
          </a:r>
        </a:p>
      </dsp:txBody>
      <dsp:txXfrm>
        <a:off x="4899290" y="3742740"/>
        <a:ext cx="1833294" cy="916647"/>
      </dsp:txXfrm>
    </dsp:sp>
    <dsp:sp modelId="{4EED8D7E-B24F-4373-9234-2A59244BB28A}">
      <dsp:nvSpPr>
        <dsp:cNvPr id="0" name=""/>
        <dsp:cNvSpPr/>
      </dsp:nvSpPr>
      <dsp:spPr>
        <a:xfrm>
          <a:off x="4899290" y="5044379"/>
          <a:ext cx="1833294" cy="916647"/>
        </a:xfrm>
        <a:prstGeom prst="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a:t>DOTACE</a:t>
          </a:r>
        </a:p>
      </dsp:txBody>
      <dsp:txXfrm>
        <a:off x="4899290" y="5044379"/>
        <a:ext cx="1833294" cy="916647"/>
      </dsp:txXfrm>
    </dsp:sp>
    <dsp:sp modelId="{B7E54871-4177-494E-A0A7-1C5FE6C0641D}">
      <dsp:nvSpPr>
        <dsp:cNvPr id="0" name=""/>
        <dsp:cNvSpPr/>
      </dsp:nvSpPr>
      <dsp:spPr>
        <a:xfrm>
          <a:off x="6659253" y="2441101"/>
          <a:ext cx="1833294" cy="916647"/>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cap="small" baseline="0" dirty="0"/>
            <a:t>pojištění</a:t>
          </a:r>
        </a:p>
      </dsp:txBody>
      <dsp:txXfrm>
        <a:off x="6659253" y="2441101"/>
        <a:ext cx="1833294" cy="9166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0.92367</cdr:y>
    </cdr:from>
    <cdr:to>
      <cdr:x>0.33824</cdr:x>
      <cdr:y>1</cdr:y>
    </cdr:to>
    <cdr:sp macro="" textlink="">
      <cdr:nvSpPr>
        <cdr:cNvPr id="2" name="TextovéPole 1"/>
        <cdr:cNvSpPr txBox="1"/>
      </cdr:nvSpPr>
      <cdr:spPr>
        <a:xfrm xmlns:a="http://schemas.openxmlformats.org/drawingml/2006/main">
          <a:off x="0" y="3672408"/>
          <a:ext cx="2975434" cy="3034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dirty="0"/>
            <a:t>Zdroj: prezentace Davida Pospíšila, MPSV</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C5038C-F228-46AE-B0D1-3652E7B4BD7B}" type="datetimeFigureOut">
              <a:rPr lang="cs-CZ" smtClean="0"/>
              <a:pPr/>
              <a:t>04.11.2022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02FB3E-20DD-4D21-A230-F97698ABD0B0}" type="slidenum">
              <a:rPr lang="cs-CZ" smtClean="0"/>
              <a:pPr/>
              <a:t>‹#›</a:t>
            </a:fld>
            <a:endParaRPr lang="cs-CZ"/>
          </a:p>
        </p:txBody>
      </p:sp>
    </p:spTree>
    <p:extLst>
      <p:ext uri="{BB962C8B-B14F-4D97-AF65-F5344CB8AC3E}">
        <p14:creationId xmlns:p14="http://schemas.microsoft.com/office/powerpoint/2010/main" val="346129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indent="-342900">
              <a:lnSpc>
                <a:spcPct val="150000"/>
              </a:lnSpc>
              <a:buFont typeface="Wingdings" panose="05000000000000000000" pitchFamily="2" charset="2"/>
              <a:buChar char="Ø"/>
            </a:pPr>
            <a:endParaRPr lang="cs-CZ" sz="1200" b="0"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16</a:t>
            </a:fld>
            <a:endParaRPr lang="cs-CZ" dirty="0"/>
          </a:p>
        </p:txBody>
      </p:sp>
    </p:spTree>
    <p:extLst>
      <p:ext uri="{BB962C8B-B14F-4D97-AF65-F5344CB8AC3E}">
        <p14:creationId xmlns:p14="http://schemas.microsoft.com/office/powerpoint/2010/main" val="3638041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F02FB3E-20DD-4D21-A230-F97698ABD0B0}" type="slidenum">
              <a:rPr lang="cs-CZ" smtClean="0"/>
              <a:pPr/>
              <a:t>25</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26</a:t>
            </a:fld>
            <a:endParaRPr lang="cs-CZ"/>
          </a:p>
        </p:txBody>
      </p:sp>
    </p:spTree>
    <p:extLst>
      <p:ext uri="{BB962C8B-B14F-4D97-AF65-F5344CB8AC3E}">
        <p14:creationId xmlns:p14="http://schemas.microsoft.com/office/powerpoint/2010/main" val="129597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78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78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2DBE1E-3092-4260-9387-E7CAD1E7A75E}" type="slidenum">
              <a:rPr lang="cs-CZ"/>
              <a:pPr/>
              <a:t>32</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89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89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BF717F5-2181-48E4-8EC3-9BEBF1567942}" type="slidenum">
              <a:rPr lang="cs-CZ"/>
              <a:pPr/>
              <a:t>33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99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99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5B5FF1-2565-44AE-BBD6-39C4D88F385E}" type="slidenum">
              <a:rPr lang="cs-CZ"/>
              <a:pPr/>
              <a:t>34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F08F2A17-CC9E-41A7-937B-8CAC82D5BF3B}" type="datetime1">
              <a:rPr lang="cs-CZ" smtClean="0"/>
              <a:t>04.11.2022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DCD941-41C5-4395-9FAB-AA17381208E3}"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634D873-39BC-4309-A2BA-37B3A71EEE4A}" type="datetime1">
              <a:rPr lang="cs-CZ" smtClean="0"/>
              <a:t>04.11.2022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9D72400-3443-42A3-A221-B6039AA6CE2D}" type="datetime1">
              <a:rPr lang="cs-CZ" smtClean="0"/>
              <a:t>04.11.2022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B13EAD2-8B26-4269-8A55-D086841737D5}" type="datetime1">
              <a:rPr lang="cs-CZ" smtClean="0"/>
              <a:t>04.11.2022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61189EC7-6ADC-40FF-81A5-4028386B80B6}" type="datetime1">
              <a:rPr lang="cs-CZ" smtClean="0"/>
              <a:t>04.11.2022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89EB962-5DD0-4830-89B7-90D40DB52792}" type="datetime1">
              <a:rPr lang="cs-CZ" smtClean="0"/>
              <a:t>04.11.2022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49CF46E-4720-4B99-8008-035C41728F16}" type="datetime1">
              <a:rPr lang="cs-CZ" smtClean="0"/>
              <a:t>04.11.2022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A2257C20-745B-4B14-BB21-FB5309B620D9}" type="datetime1">
              <a:rPr lang="cs-CZ" smtClean="0"/>
              <a:t>04.11.2022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539C0C9-9B67-457E-8474-3EEF6329DE3E}" type="datetime1">
              <a:rPr lang="cs-CZ" smtClean="0"/>
              <a:t>04.11.2022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6FA763E-77AD-4DF9-9947-00AE060B980B}" type="datetime1">
              <a:rPr lang="cs-CZ" smtClean="0"/>
              <a:t>04.11.2022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E752001-F3B0-47ED-89C1-52871440B0AC}" type="datetime1">
              <a:rPr lang="cs-CZ" smtClean="0"/>
              <a:t>04.11.2022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DCD941-41C5-4395-9FAB-AA17381208E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69DCC-C4E5-40BA-8FC8-8AA0084C78E0}" type="datetime1">
              <a:rPr lang="cs-CZ" smtClean="0"/>
              <a:t>04.11.2022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CD941-41C5-4395-9FAB-AA17381208E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zcr.cz/wp-content/uploads/2021/04/NAPAN-2020-2030.pdf" TargetMode="External"/><Relationship Id="rId2" Type="http://schemas.openxmlformats.org/officeDocument/2006/relationships/hyperlink" Target="https://www.databaze-strategie.cz/cz/mpsv/strategie/narodni-strategie-rozvoje-socialnich-sluzeb-2016-2025" TargetMode="External"/><Relationship Id="rId1" Type="http://schemas.openxmlformats.org/officeDocument/2006/relationships/slideLayout" Target="../slideLayouts/slideLayout2.xml"/><Relationship Id="rId5" Type="http://schemas.openxmlformats.org/officeDocument/2006/relationships/hyperlink" Target="https://www.mpsv.cz/documents/20142/372809/Strategicky_ramec_pripravy_na_starnuti_spolecnosti_2021-2025.pdf/99bc6a48-abcf-e555-c291-1005da36d02e" TargetMode="External"/><Relationship Id="rId4" Type="http://schemas.openxmlformats.org/officeDocument/2006/relationships/hyperlink" Target="https://www.mpsv.cz/web/cz/strategie-socialniho-zaclenovani-2021-2030"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apsscr.cz/files/files/A4_STRUKTURA%20DLOUHODOBE%20PECE(1).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zso.cz/documents/10180/90404487/19002919k4.pdf/429a27a8-d80a-47cd-971d-38c8eafe32c4?version=1.3"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zso.cz/documents/10180/90404487/19002919k4.pdf/429a27a8-d80a-47cd-971d-38c8eafe32c4?version=1.3"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zakonyprolidi.cz/cs/1993-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SYSTÉM SOCIÁLNÍCH SLUŽEB ČR</a:t>
            </a:r>
          </a:p>
        </p:txBody>
      </p:sp>
      <p:sp>
        <p:nvSpPr>
          <p:cNvPr id="3" name="Podnadpis 2"/>
          <p:cNvSpPr>
            <a:spLocks noGrp="1"/>
          </p:cNvSpPr>
          <p:nvPr>
            <p:ph type="subTitle" idx="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1</a:t>
            </a:fld>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t>Tlaky na sociální systémy</a:t>
            </a:r>
            <a:endParaRPr lang="en-GB"/>
          </a:p>
        </p:txBody>
      </p:sp>
      <p:sp>
        <p:nvSpPr>
          <p:cNvPr id="3075" name="Rectangle 3"/>
          <p:cNvSpPr>
            <a:spLocks noGrp="1" noChangeArrowheads="1"/>
          </p:cNvSpPr>
          <p:nvPr>
            <p:ph type="body" idx="1"/>
          </p:nvPr>
        </p:nvSpPr>
        <p:spPr/>
        <p:txBody>
          <a:bodyPr/>
          <a:lstStyle/>
          <a:p>
            <a:pPr>
              <a:lnSpc>
                <a:spcPct val="90000"/>
              </a:lnSpc>
            </a:pPr>
            <a:r>
              <a:rPr lang="cs-CZ"/>
              <a:t>Externí faktory </a:t>
            </a:r>
          </a:p>
          <a:p>
            <a:pPr>
              <a:lnSpc>
                <a:spcPct val="90000"/>
              </a:lnSpc>
              <a:buClr>
                <a:schemeClr val="tx1"/>
              </a:buClr>
              <a:buFont typeface="Wingdings" pitchFamily="2" charset="2"/>
              <a:buNone/>
            </a:pPr>
            <a:r>
              <a:rPr lang="cs-CZ" sz="2400"/>
              <a:t>	demografické</a:t>
            </a:r>
          </a:p>
          <a:p>
            <a:pPr>
              <a:lnSpc>
                <a:spcPct val="90000"/>
              </a:lnSpc>
              <a:buClr>
                <a:schemeClr val="tx1"/>
              </a:buClr>
              <a:buFont typeface="Wingdings" pitchFamily="2" charset="2"/>
              <a:buNone/>
            </a:pPr>
            <a:r>
              <a:rPr lang="cs-CZ" sz="2400"/>
              <a:t>	sociálně společenské</a:t>
            </a:r>
          </a:p>
          <a:p>
            <a:pPr>
              <a:lnSpc>
                <a:spcPct val="90000"/>
              </a:lnSpc>
              <a:buClr>
                <a:schemeClr val="tx1"/>
              </a:buClr>
              <a:buFont typeface="Wingdings" pitchFamily="2" charset="2"/>
              <a:buNone/>
            </a:pPr>
            <a:r>
              <a:rPr lang="cs-CZ" sz="2400"/>
              <a:t>	politicko ekonomické</a:t>
            </a:r>
          </a:p>
          <a:p>
            <a:pPr>
              <a:lnSpc>
                <a:spcPct val="90000"/>
              </a:lnSpc>
              <a:buClr>
                <a:schemeClr val="tx1"/>
              </a:buClr>
              <a:buFont typeface="Wingdings" pitchFamily="2" charset="2"/>
              <a:buNone/>
            </a:pPr>
            <a:r>
              <a:rPr lang="cs-CZ" sz="2400"/>
              <a:t>	technologické</a:t>
            </a:r>
          </a:p>
          <a:p>
            <a:pPr>
              <a:lnSpc>
                <a:spcPct val="90000"/>
              </a:lnSpc>
              <a:buClr>
                <a:schemeClr val="tx1"/>
              </a:buClr>
            </a:pPr>
            <a:r>
              <a:rPr lang="cs-CZ"/>
              <a:t>Interní omezení </a:t>
            </a:r>
            <a:r>
              <a:rPr lang="cs-CZ" sz="2400"/>
              <a:t>(z členství v mezinár. org.)</a:t>
            </a:r>
            <a:endParaRPr lang="cs-CZ"/>
          </a:p>
          <a:p>
            <a:pPr>
              <a:lnSpc>
                <a:spcPct val="90000"/>
              </a:lnSpc>
              <a:buClr>
                <a:schemeClr val="tx1"/>
              </a:buClr>
              <a:buFont typeface="Wingdings" pitchFamily="2" charset="2"/>
              <a:buNone/>
            </a:pPr>
            <a:r>
              <a:rPr lang="cs-CZ" sz="2400"/>
              <a:t>	OECD</a:t>
            </a:r>
          </a:p>
          <a:p>
            <a:pPr>
              <a:lnSpc>
                <a:spcPct val="90000"/>
              </a:lnSpc>
              <a:buClr>
                <a:schemeClr val="tx1"/>
              </a:buClr>
              <a:buFont typeface="Wingdings" pitchFamily="2" charset="2"/>
              <a:buNone/>
            </a:pPr>
            <a:r>
              <a:rPr lang="cs-CZ" sz="2400"/>
              <a:t>	RE</a:t>
            </a:r>
          </a:p>
          <a:p>
            <a:pPr>
              <a:lnSpc>
                <a:spcPct val="90000"/>
              </a:lnSpc>
              <a:buClr>
                <a:schemeClr val="tx1"/>
              </a:buClr>
              <a:buFont typeface="Wingdings" pitchFamily="2" charset="2"/>
              <a:buNone/>
            </a:pPr>
            <a:r>
              <a:rPr lang="cs-CZ" sz="2400"/>
              <a:t>	EU</a:t>
            </a:r>
            <a:endParaRPr lang="en-GB"/>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t>Demografické změny</a:t>
            </a:r>
            <a:endParaRPr lang="en-GB"/>
          </a:p>
        </p:txBody>
      </p:sp>
      <p:sp>
        <p:nvSpPr>
          <p:cNvPr id="4099" name="Rectangle 3"/>
          <p:cNvSpPr>
            <a:spLocks noGrp="1" noChangeArrowheads="1"/>
          </p:cNvSpPr>
          <p:nvPr>
            <p:ph type="body" idx="1"/>
          </p:nvPr>
        </p:nvSpPr>
        <p:spPr/>
        <p:txBody>
          <a:bodyPr>
            <a:normAutofit/>
          </a:bodyPr>
          <a:lstStyle/>
          <a:p>
            <a:pPr>
              <a:lnSpc>
                <a:spcPct val="90000"/>
              </a:lnSpc>
              <a:buFontTx/>
              <a:buNone/>
            </a:pPr>
            <a:r>
              <a:rPr lang="cs-CZ" dirty="0"/>
              <a:t>Stárnutí populace</a:t>
            </a:r>
          </a:p>
          <a:p>
            <a:pPr>
              <a:lnSpc>
                <a:spcPct val="90000"/>
              </a:lnSpc>
            </a:pPr>
            <a:r>
              <a:rPr lang="cs-CZ" dirty="0"/>
              <a:t>dlouhodobě počet zemřelých převyšuje počet narozených</a:t>
            </a:r>
          </a:p>
          <a:p>
            <a:pPr marL="0" indent="0">
              <a:lnSpc>
                <a:spcPct val="90000"/>
              </a:lnSpc>
              <a:buNone/>
            </a:pPr>
            <a:endParaRPr lang="cs-CZ" b="1" i="1" dirty="0"/>
          </a:p>
          <a:p>
            <a:pPr marL="0" indent="0">
              <a:lnSpc>
                <a:spcPct val="90000"/>
              </a:lnSpc>
              <a:buNone/>
            </a:pPr>
            <a:r>
              <a:rPr lang="cs-CZ" b="1" i="1" dirty="0"/>
              <a:t>„</a:t>
            </a:r>
            <a:r>
              <a:rPr lang="cs-CZ" dirty="0"/>
              <a:t>důsledky:</a:t>
            </a:r>
          </a:p>
          <a:p>
            <a:pPr lvl="1">
              <a:lnSpc>
                <a:spcPct val="90000"/>
              </a:lnSpc>
            </a:pPr>
            <a:r>
              <a:rPr lang="cs-CZ" dirty="0"/>
              <a:t>Méně lidí poskytujících služby</a:t>
            </a:r>
          </a:p>
          <a:p>
            <a:pPr lvl="1">
              <a:lnSpc>
                <a:spcPct val="90000"/>
              </a:lnSpc>
            </a:pPr>
            <a:r>
              <a:rPr lang="cs-CZ" dirty="0"/>
              <a:t>Více lidí potřebujících služby</a:t>
            </a:r>
          </a:p>
          <a:p>
            <a:pPr lvl="1">
              <a:lnSpc>
                <a:spcPct val="90000"/>
              </a:lnSpc>
            </a:pPr>
            <a:r>
              <a:rPr lang="cs-CZ" dirty="0"/>
              <a:t>Méně lidí přispívajících k financování péče</a:t>
            </a:r>
          </a:p>
          <a:p>
            <a:pPr lvl="1">
              <a:lnSpc>
                <a:spcPct val="90000"/>
              </a:lnSpc>
            </a:pPr>
            <a:r>
              <a:rPr lang="cs-CZ" dirty="0"/>
              <a:t>Zvyšování finanční náročnosti systému</a:t>
            </a:r>
          </a:p>
          <a:p>
            <a:pPr lvl="1">
              <a:lnSpc>
                <a:spcPct val="90000"/>
              </a:lnSpc>
              <a:buFontTx/>
              <a:buNone/>
            </a:pPr>
            <a:endParaRPr lang="en-GB" dirty="0"/>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C8DCD941-41C5-4395-9FAB-AA17381208E3}" type="slidenum">
              <a:rPr lang="cs-CZ" smtClean="0"/>
              <a:pPr/>
              <a:t>12</a:t>
            </a:fld>
            <a:endParaRPr lang="cs-CZ"/>
          </a:p>
        </p:txBody>
      </p:sp>
      <p:pic>
        <p:nvPicPr>
          <p:cNvPr id="5" name="Obrázek 4"/>
          <p:cNvPicPr>
            <a:picLocks noChangeAspect="1"/>
          </p:cNvPicPr>
          <p:nvPr/>
        </p:nvPicPr>
        <p:blipFill>
          <a:blip r:embed="rId2"/>
          <a:stretch>
            <a:fillRect/>
          </a:stretch>
        </p:blipFill>
        <p:spPr>
          <a:xfrm>
            <a:off x="0" y="188640"/>
            <a:ext cx="3577975" cy="3612796"/>
          </a:xfrm>
          <a:prstGeom prst="rect">
            <a:avLst/>
          </a:prstGeom>
        </p:spPr>
      </p:pic>
      <p:pic>
        <p:nvPicPr>
          <p:cNvPr id="6" name="Obrázek 5"/>
          <p:cNvPicPr>
            <a:picLocks noChangeAspect="1"/>
          </p:cNvPicPr>
          <p:nvPr/>
        </p:nvPicPr>
        <p:blipFill>
          <a:blip r:embed="rId3"/>
          <a:stretch>
            <a:fillRect/>
          </a:stretch>
        </p:blipFill>
        <p:spPr>
          <a:xfrm>
            <a:off x="2915816" y="1268760"/>
            <a:ext cx="3385582" cy="3431615"/>
          </a:xfrm>
          <a:prstGeom prst="rect">
            <a:avLst/>
          </a:prstGeom>
        </p:spPr>
      </p:pic>
      <p:pic>
        <p:nvPicPr>
          <p:cNvPr id="7" name="Obrázek 6"/>
          <p:cNvPicPr>
            <a:picLocks noChangeAspect="1"/>
          </p:cNvPicPr>
          <p:nvPr/>
        </p:nvPicPr>
        <p:blipFill>
          <a:blip r:embed="rId4"/>
          <a:stretch>
            <a:fillRect/>
          </a:stretch>
        </p:blipFill>
        <p:spPr>
          <a:xfrm>
            <a:off x="5580112" y="2633204"/>
            <a:ext cx="3227227" cy="3314880"/>
          </a:xfrm>
          <a:prstGeom prst="rect">
            <a:avLst/>
          </a:prstGeom>
        </p:spPr>
      </p:pic>
      <p:sp>
        <p:nvSpPr>
          <p:cNvPr id="8" name="Ovál 7"/>
          <p:cNvSpPr/>
          <p:nvPr/>
        </p:nvSpPr>
        <p:spPr>
          <a:xfrm>
            <a:off x="2627784" y="188640"/>
            <a:ext cx="115212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5341663" y="1268760"/>
            <a:ext cx="115212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vál 9"/>
          <p:cNvSpPr/>
          <p:nvPr/>
        </p:nvSpPr>
        <p:spPr>
          <a:xfrm>
            <a:off x="7885574" y="3037559"/>
            <a:ext cx="115212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TextovéPole 10"/>
          <p:cNvSpPr txBox="1"/>
          <p:nvPr/>
        </p:nvSpPr>
        <p:spPr>
          <a:xfrm>
            <a:off x="744253" y="6211669"/>
            <a:ext cx="6071317" cy="246221"/>
          </a:xfrm>
          <a:prstGeom prst="rect">
            <a:avLst/>
          </a:prstGeom>
          <a:noFill/>
        </p:spPr>
        <p:txBody>
          <a:bodyPr wrap="square" rtlCol="0">
            <a:spAutoFit/>
          </a:bodyPr>
          <a:lstStyle/>
          <a:p>
            <a:r>
              <a:rPr lang="cs-CZ" sz="1000" dirty="0"/>
              <a:t>Zdroj: https://www.populationpyramid.net/czech-republic/2050/</a:t>
            </a:r>
          </a:p>
        </p:txBody>
      </p:sp>
    </p:spTree>
    <p:extLst>
      <p:ext uri="{BB962C8B-B14F-4D97-AF65-F5344CB8AC3E}">
        <p14:creationId xmlns:p14="http://schemas.microsoft.com/office/powerpoint/2010/main" val="2359706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t>Sociálně ekonomické změny</a:t>
            </a:r>
            <a:endParaRPr lang="en-GB"/>
          </a:p>
        </p:txBody>
      </p:sp>
      <p:sp>
        <p:nvSpPr>
          <p:cNvPr id="5123" name="Rectangle 3"/>
          <p:cNvSpPr>
            <a:spLocks noGrp="1" noChangeArrowheads="1"/>
          </p:cNvSpPr>
          <p:nvPr>
            <p:ph type="body" idx="1"/>
          </p:nvPr>
        </p:nvSpPr>
        <p:spPr/>
        <p:txBody>
          <a:bodyPr/>
          <a:lstStyle/>
          <a:p>
            <a:pPr>
              <a:lnSpc>
                <a:spcPct val="90000"/>
              </a:lnSpc>
            </a:pPr>
            <a:r>
              <a:rPr lang="cs-CZ" sz="2800"/>
              <a:t>Změny ve  struktuře rodiny (alternativní formy, rekonstruované rodiny) – změna v rod. solidaritě</a:t>
            </a:r>
          </a:p>
          <a:p>
            <a:pPr>
              <a:lnSpc>
                <a:spcPct val="90000"/>
              </a:lnSpc>
            </a:pPr>
            <a:r>
              <a:rPr lang="cs-CZ" sz="2800"/>
              <a:t>Strukturální nezaměstnanost </a:t>
            </a:r>
          </a:p>
          <a:p>
            <a:pPr>
              <a:lnSpc>
                <a:spcPct val="90000"/>
              </a:lnSpc>
            </a:pPr>
            <a:r>
              <a:rPr lang="cs-CZ" sz="2800"/>
              <a:t>Účast žen na trhu práce</a:t>
            </a:r>
          </a:p>
          <a:p>
            <a:pPr>
              <a:lnSpc>
                <a:spcPct val="90000"/>
              </a:lnSpc>
            </a:pPr>
            <a:r>
              <a:rPr lang="cs-CZ" sz="2800"/>
              <a:t>Migrace</a:t>
            </a:r>
          </a:p>
          <a:p>
            <a:pPr>
              <a:lnSpc>
                <a:spcPct val="90000"/>
              </a:lnSpc>
            </a:pPr>
            <a:r>
              <a:rPr lang="cs-CZ" sz="2800"/>
              <a:t>Chudoba</a:t>
            </a:r>
          </a:p>
          <a:p>
            <a:pPr>
              <a:lnSpc>
                <a:spcPct val="90000"/>
              </a:lnSpc>
            </a:pPr>
            <a:r>
              <a:rPr lang="cs-CZ" sz="2800"/>
              <a:t>Negativní sociální jevy</a:t>
            </a:r>
          </a:p>
          <a:p>
            <a:pPr>
              <a:lnSpc>
                <a:spcPct val="90000"/>
              </a:lnSpc>
            </a:pPr>
            <a:r>
              <a:rPr lang="cs-CZ" sz="2800"/>
              <a:t>Změny hodnot a spotřebitelské struktury</a:t>
            </a:r>
          </a:p>
          <a:p>
            <a:pPr>
              <a:lnSpc>
                <a:spcPct val="90000"/>
              </a:lnSpc>
            </a:pPr>
            <a:r>
              <a:rPr lang="cs-CZ" sz="2800"/>
              <a:t>Změny postojů a postavení sociálních skupin</a:t>
            </a:r>
            <a:endParaRPr lang="en-GB" sz="2800"/>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t>Politicko ekonomické změny</a:t>
            </a:r>
            <a:endParaRPr lang="en-GB"/>
          </a:p>
        </p:txBody>
      </p:sp>
      <p:sp>
        <p:nvSpPr>
          <p:cNvPr id="7171" name="Rectangle 3"/>
          <p:cNvSpPr>
            <a:spLocks noGrp="1" noChangeArrowheads="1"/>
          </p:cNvSpPr>
          <p:nvPr>
            <p:ph type="body" idx="1"/>
          </p:nvPr>
        </p:nvSpPr>
        <p:spPr/>
        <p:txBody>
          <a:bodyPr vert="horz" lIns="91440" tIns="45720" rIns="91440" bIns="45720" rtlCol="0" anchor="t">
            <a:normAutofit/>
          </a:bodyPr>
          <a:lstStyle/>
          <a:p>
            <a:r>
              <a:rPr lang="cs-CZ" dirty="0"/>
              <a:t>Liberalizace (eroze poválečných systémů sociální ochrany), vyšší význam NGO</a:t>
            </a:r>
          </a:p>
          <a:p>
            <a:r>
              <a:rPr lang="cs-CZ" dirty="0"/>
              <a:t>Globalizace (vyšší mobilita, tlak na národní státy, zásadní kulturní a sociální změny)</a:t>
            </a:r>
          </a:p>
          <a:p>
            <a:r>
              <a:rPr lang="cs-CZ" dirty="0"/>
              <a:t>Posílení vlivu nadnárodních organizací</a:t>
            </a:r>
          </a:p>
          <a:p>
            <a:r>
              <a:rPr lang="cs-CZ" dirty="0"/>
              <a:t>Privatizace veřejných služeb</a:t>
            </a:r>
          </a:p>
          <a:p>
            <a:endParaRPr lang="en-GB" dirty="0"/>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t>Technologické</a:t>
            </a:r>
            <a:endParaRPr lang="en-GB"/>
          </a:p>
        </p:txBody>
      </p:sp>
      <p:sp>
        <p:nvSpPr>
          <p:cNvPr id="8195" name="Rectangle 3"/>
          <p:cNvSpPr>
            <a:spLocks noGrp="1" noChangeArrowheads="1"/>
          </p:cNvSpPr>
          <p:nvPr>
            <p:ph type="body" idx="1"/>
          </p:nvPr>
        </p:nvSpPr>
        <p:spPr/>
        <p:txBody>
          <a:bodyPr/>
          <a:lstStyle/>
          <a:p>
            <a:r>
              <a:rPr lang="cs-CZ"/>
              <a:t>Změny ve výrobě, automatizace – pokles lidí zaměstnaných ve výrobě (strukturální nezaměstnanost)</a:t>
            </a:r>
          </a:p>
          <a:p>
            <a:r>
              <a:rPr lang="cs-CZ"/>
              <a:t>Rozvoj informačních technologií (nové typy služeb – teleasistence ale nové hrozby sociálního vyloučení)</a:t>
            </a:r>
            <a:endParaRPr lang="en-GB"/>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323528" y="352107"/>
            <a:ext cx="8532948" cy="584775"/>
          </a:xfrm>
          <a:prstGeom prst="rect">
            <a:avLst/>
          </a:prstGeom>
          <a:noFill/>
        </p:spPr>
        <p:txBody>
          <a:bodyPr wrap="square" rtlCol="0">
            <a:spAutoFit/>
          </a:bodyPr>
          <a:lstStyle/>
          <a:p>
            <a:r>
              <a:rPr lang="cs-CZ" sz="3200" b="1" cap="small" dirty="0">
                <a:solidFill>
                  <a:srgbClr val="002060"/>
                </a:solidFill>
                <a:latin typeface="Century Gothic" pitchFamily="34" charset="0"/>
              </a:rPr>
              <a:t>Projekce nárůstu výdajů na sociální služby</a:t>
            </a:r>
          </a:p>
        </p:txBody>
      </p:sp>
      <p:sp>
        <p:nvSpPr>
          <p:cNvPr id="4" name="Zástupný symbol pro obsah 3"/>
          <p:cNvSpPr>
            <a:spLocks noGrp="1"/>
          </p:cNvSpPr>
          <p:nvPr>
            <p:ph idx="1"/>
          </p:nvPr>
        </p:nvSpPr>
        <p:spPr>
          <a:xfrm>
            <a:off x="179512" y="936882"/>
            <a:ext cx="8798464" cy="5540743"/>
          </a:xfrm>
        </p:spPr>
        <p:txBody>
          <a:bodyPr>
            <a:noAutofit/>
          </a:bodyPr>
          <a:lstStyle/>
          <a:p>
            <a:pPr marL="0" indent="0" algn="ctr">
              <a:spcBef>
                <a:spcPct val="50000"/>
              </a:spcBef>
              <a:buNone/>
            </a:pPr>
            <a:r>
              <a:rPr lang="cs-CZ" sz="1550" b="1" dirty="0"/>
              <a:t>- neúprosný růst výdajů veřejných rozpočtů na sociální péči (nejnákladnější část celého systému) v kontextu demografického vývoje v dlouhodobém horizontu</a:t>
            </a:r>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marL="0" indent="0">
              <a:lnSpc>
                <a:spcPts val="2500"/>
              </a:lnSpc>
              <a:spcBef>
                <a:spcPct val="50000"/>
              </a:spcBef>
              <a:buNone/>
            </a:pPr>
            <a:endParaRPr lang="cs-CZ" sz="1550" dirty="0"/>
          </a:p>
          <a:p>
            <a:pPr marL="0" indent="0">
              <a:lnSpc>
                <a:spcPts val="2500"/>
              </a:lnSpc>
              <a:spcBef>
                <a:spcPct val="50000"/>
              </a:spcBef>
              <a:buNone/>
            </a:pPr>
            <a:r>
              <a:rPr lang="cs-CZ" sz="1550" dirty="0"/>
              <a:t>                                   </a:t>
            </a:r>
            <a:r>
              <a:rPr lang="cs-CZ" sz="2000" dirty="0"/>
              <a:t>Současný systém financování je dlouhodobě neudržitelný, je silně závislý na stavu ekonomiky ČR</a:t>
            </a:r>
          </a:p>
        </p:txBody>
      </p:sp>
      <p:pic>
        <p:nvPicPr>
          <p:cNvPr id="11" name="Picture 108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556792"/>
            <a:ext cx="5976664" cy="3096344"/>
          </a:xfrm>
          <a:prstGeom prst="rect">
            <a:avLst/>
          </a:prstGeom>
          <a:noFill/>
        </p:spPr>
      </p:pic>
      <p:sp>
        <p:nvSpPr>
          <p:cNvPr id="2" name="Šipka doprava se zářezem 1"/>
          <p:cNvSpPr/>
          <p:nvPr/>
        </p:nvSpPr>
        <p:spPr>
          <a:xfrm>
            <a:off x="450708" y="4912568"/>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TextovéPole 1"/>
          <p:cNvSpPr txBox="1"/>
          <p:nvPr/>
        </p:nvSpPr>
        <p:spPr>
          <a:xfrm>
            <a:off x="450708" y="6325876"/>
            <a:ext cx="2975434" cy="30349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cs-CZ" sz="1100" dirty="0"/>
              <a:t>Zdroj: prezentace Davida Pospíšila, MPSV</a:t>
            </a:r>
          </a:p>
        </p:txBody>
      </p:sp>
    </p:spTree>
    <p:extLst>
      <p:ext uri="{BB962C8B-B14F-4D97-AF65-F5344CB8AC3E}">
        <p14:creationId xmlns:p14="http://schemas.microsoft.com/office/powerpoint/2010/main" val="135703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sociálních služeb ČR</a:t>
            </a:r>
          </a:p>
        </p:txBody>
      </p:sp>
      <p:sp>
        <p:nvSpPr>
          <p:cNvPr id="3" name="Zástupný symbol pro obsah 2"/>
          <p:cNvSpPr>
            <a:spLocks noGrp="1"/>
          </p:cNvSpPr>
          <p:nvPr>
            <p:ph idx="1"/>
          </p:nvPr>
        </p:nvSpPr>
        <p:spPr/>
        <p:txBody>
          <a:bodyPr>
            <a:normAutofit fontScale="92500" lnSpcReduction="10000"/>
          </a:bodyPr>
          <a:lstStyle/>
          <a:p>
            <a:r>
              <a:rPr lang="cs-CZ" dirty="0"/>
              <a:t>Zákon o sociálních službách</a:t>
            </a:r>
          </a:p>
          <a:p>
            <a:pPr lvl="1"/>
            <a:r>
              <a:rPr lang="cs-CZ" dirty="0"/>
              <a:t>Úvodní ustanovení</a:t>
            </a:r>
          </a:p>
          <a:p>
            <a:pPr lvl="1"/>
            <a:r>
              <a:rPr lang="cs-CZ" dirty="0"/>
              <a:t>Příspěvek na péči</a:t>
            </a:r>
          </a:p>
          <a:p>
            <a:pPr lvl="1"/>
            <a:r>
              <a:rPr lang="cs-CZ" dirty="0"/>
              <a:t>Sociální služby</a:t>
            </a:r>
          </a:p>
          <a:p>
            <a:pPr lvl="1"/>
            <a:r>
              <a:rPr lang="cs-CZ" dirty="0"/>
              <a:t>Inspekce</a:t>
            </a:r>
          </a:p>
          <a:p>
            <a:pPr lvl="1"/>
            <a:r>
              <a:rPr lang="cs-CZ" dirty="0"/>
              <a:t>Mlčenlivost</a:t>
            </a:r>
          </a:p>
          <a:p>
            <a:pPr lvl="1"/>
            <a:r>
              <a:rPr lang="cs-CZ" dirty="0"/>
              <a:t>Financování</a:t>
            </a:r>
          </a:p>
          <a:p>
            <a:pPr lvl="1"/>
            <a:r>
              <a:rPr lang="cs-CZ" dirty="0"/>
              <a:t>Přestupky</a:t>
            </a:r>
          </a:p>
          <a:p>
            <a:pPr lvl="1"/>
            <a:r>
              <a:rPr lang="cs-CZ" dirty="0"/>
              <a:t>Profese/Způsobilost</a:t>
            </a:r>
          </a:p>
          <a:p>
            <a:pPr lvl="1"/>
            <a:r>
              <a:rPr lang="cs-CZ" dirty="0"/>
              <a:t>Akreditace vzdělavatelů</a:t>
            </a:r>
          </a:p>
        </p:txBody>
      </p:sp>
      <p:sp>
        <p:nvSpPr>
          <p:cNvPr id="4" name="Rectangle 1"/>
          <p:cNvSpPr>
            <a:spLocks noChangeArrowheads="1"/>
          </p:cNvSpPr>
          <p:nvPr/>
        </p:nvSpPr>
        <p:spPr bwMode="auto">
          <a:xfrm>
            <a:off x="0" y="-66044"/>
            <a:ext cx="9144000" cy="13208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849" tIns="-6348"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r>
              <a:rPr kumimoji="0" lang="cs-CZ" altLang="cs-CZ" sz="900" b="0" i="0" u="none" strike="noStrike" cap="none" normalizeH="0" baseline="0" dirty="0">
                <a:ln>
                  <a:noFill/>
                </a:ln>
                <a:solidFill>
                  <a:srgbClr val="05507A"/>
                </a:solidFill>
                <a:effectLst/>
                <a:latin typeface="Arial" panose="020B0604020202020204" pitchFamily="34" charset="0"/>
                <a:cs typeface="Arial" panose="020B0604020202020204" pitchFamily="34" charset="0"/>
              </a:rPr>
              <a:t>   </a:t>
            </a:r>
          </a:p>
        </p:txBody>
      </p:sp>
      <p:sp>
        <p:nvSpPr>
          <p:cNvPr id="5" name="Zástupný symbol pro číslo snímku 4"/>
          <p:cNvSpPr>
            <a:spLocks noGrp="1"/>
          </p:cNvSpPr>
          <p:nvPr>
            <p:ph type="sldNum" sz="quarter" idx="12"/>
          </p:nvPr>
        </p:nvSpPr>
        <p:spPr/>
        <p:txBody>
          <a:bodyPr/>
          <a:lstStyle/>
          <a:p>
            <a:fld id="{C8DCD941-41C5-4395-9FAB-AA17381208E3}" type="slidenum">
              <a:rPr lang="cs-CZ" smtClean="0"/>
              <a:pPr/>
              <a:t>17</a:t>
            </a:fld>
            <a:endParaRPr lang="cs-CZ"/>
          </a:p>
        </p:txBody>
      </p:sp>
    </p:spTree>
    <p:extLst>
      <p:ext uri="{BB962C8B-B14F-4D97-AF65-F5344CB8AC3E}">
        <p14:creationId xmlns:p14="http://schemas.microsoft.com/office/powerpoint/2010/main" val="77374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cs-CZ" dirty="0"/>
              <a:t>Financování sociálních služeb</a:t>
            </a:r>
          </a:p>
        </p:txBody>
      </p:sp>
      <p:sp>
        <p:nvSpPr>
          <p:cNvPr id="7" name="Podnadpis 6"/>
          <p:cNvSpPr>
            <a:spLocks noGrp="1"/>
          </p:cNvSpPr>
          <p:nvPr>
            <p:ph type="subTitle" idx="1"/>
          </p:nvPr>
        </p:nvSpPr>
        <p:spPr/>
        <p:txBody>
          <a:bodyPr/>
          <a:lstStyle/>
          <a:p>
            <a:endParaRPr lang="cs-CZ"/>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18</a:t>
            </a:fld>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latin typeface="Arial" pitchFamily="34" charset="0"/>
              <a:cs typeface="Arial" pitchFamily="34" charset="0"/>
            </a:endParaRPr>
          </a:p>
        </p:txBody>
      </p:sp>
      <p:sp>
        <p:nvSpPr>
          <p:cNvPr id="3" name="Zástupný symbol pro obsah 2"/>
          <p:cNvSpPr>
            <a:spLocks noGrp="1"/>
          </p:cNvSpPr>
          <p:nvPr>
            <p:ph idx="1"/>
          </p:nvPr>
        </p:nvSpPr>
        <p:spPr/>
        <p:txBody>
          <a:bodyPr/>
          <a:lstStyle/>
          <a:p>
            <a:endParaRPr lang="cs-CZ" dirty="0">
              <a:latin typeface="Arial" pitchFamily="34" charset="0"/>
              <a:cs typeface="Arial" pitchFamily="34" charset="0"/>
            </a:endParaRPr>
          </a:p>
        </p:txBody>
      </p:sp>
      <p:graphicFrame>
        <p:nvGraphicFramePr>
          <p:cNvPr id="4" name="Diagram 3"/>
          <p:cNvGraphicFramePr/>
          <p:nvPr/>
        </p:nvGraphicFramePr>
        <p:xfrm>
          <a:off x="323528" y="-772064"/>
          <a:ext cx="8496943" cy="8402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p:cNvSpPr>
            <a:spLocks noGrp="1"/>
          </p:cNvSpPr>
          <p:nvPr>
            <p:ph type="sldNum" sz="quarter" idx="12"/>
          </p:nvPr>
        </p:nvSpPr>
        <p:spPr/>
        <p:txBody>
          <a:bodyPr/>
          <a:lstStyle/>
          <a:p>
            <a:fld id="{C8DCD941-41C5-4395-9FAB-AA17381208E3}"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Témata:</a:t>
            </a:r>
          </a:p>
        </p:txBody>
      </p:sp>
      <p:sp>
        <p:nvSpPr>
          <p:cNvPr id="3" name="Zástupný symbol pro obsah 2"/>
          <p:cNvSpPr>
            <a:spLocks noGrp="1"/>
          </p:cNvSpPr>
          <p:nvPr>
            <p:ph idx="1"/>
          </p:nvPr>
        </p:nvSpPr>
        <p:spPr/>
        <p:txBody>
          <a:bodyPr/>
          <a:lstStyle/>
          <a:p>
            <a:r>
              <a:rPr lang="cs-CZ" dirty="0"/>
              <a:t>Historie a měnící se prostředí</a:t>
            </a:r>
          </a:p>
          <a:p>
            <a:r>
              <a:rPr lang="cs-CZ" dirty="0"/>
              <a:t>Financování</a:t>
            </a:r>
          </a:p>
          <a:p>
            <a:r>
              <a:rPr lang="cs-CZ" dirty="0"/>
              <a:t>Plánování </a:t>
            </a:r>
          </a:p>
          <a:p>
            <a:r>
              <a:rPr lang="cs-CZ" dirty="0"/>
              <a:t>Řízení kvality</a:t>
            </a:r>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Významné materiály a info zdroje</a:t>
            </a:r>
          </a:p>
        </p:txBody>
      </p:sp>
      <p:sp>
        <p:nvSpPr>
          <p:cNvPr id="3" name="Zástupný symbol pro obsah 2"/>
          <p:cNvSpPr>
            <a:spLocks noGrp="1"/>
          </p:cNvSpPr>
          <p:nvPr>
            <p:ph idx="1"/>
          </p:nvPr>
        </p:nvSpPr>
        <p:spPr/>
        <p:txBody>
          <a:bodyPr/>
          <a:lstStyle/>
          <a:p>
            <a:r>
              <a:rPr lang="cs-CZ" dirty="0">
                <a:hlinkClick r:id="rId2"/>
              </a:rPr>
              <a:t>Národní strategie rozvoje sociálních služeb pro období 2016 - 2025</a:t>
            </a:r>
            <a:endParaRPr lang="cs-CZ" dirty="0"/>
          </a:p>
          <a:p>
            <a:r>
              <a:rPr lang="cs-CZ" dirty="0">
                <a:hlinkClick r:id="rId3"/>
              </a:rPr>
              <a:t>NAPAN (Národní akční plán pro Alzheimerovu nemoc a obdobná onemocnění)</a:t>
            </a:r>
            <a:endParaRPr lang="cs-CZ" dirty="0"/>
          </a:p>
          <a:p>
            <a:r>
              <a:rPr lang="cs-CZ" dirty="0">
                <a:hlinkClick r:id="rId4"/>
              </a:rPr>
              <a:t>Strategie sociálního začleňování 2021-2030</a:t>
            </a:r>
            <a:endParaRPr lang="cs-CZ" dirty="0"/>
          </a:p>
          <a:p>
            <a:r>
              <a:rPr lang="cs-CZ" dirty="0">
                <a:hlinkClick r:id="rId5"/>
              </a:rPr>
              <a:t>Strategický rámec přípravy na stárnutí společnosti 2021-2025</a:t>
            </a:r>
            <a:endParaRPr lang="cs-CZ" dirty="0"/>
          </a:p>
          <a:p>
            <a:pPr>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C8DCD941-41C5-4395-9FAB-AA17381208E3}" type="slidenum">
              <a:rPr lang="cs-CZ" smtClean="0"/>
              <a:pPr/>
              <a:t>21</a:t>
            </a:fld>
            <a:endParaRPr lang="cs-CZ"/>
          </a:p>
        </p:txBody>
      </p:sp>
      <p:pic>
        <p:nvPicPr>
          <p:cNvPr id="5" name="Obrázek 4"/>
          <p:cNvPicPr>
            <a:picLocks noChangeAspect="1"/>
          </p:cNvPicPr>
          <p:nvPr/>
        </p:nvPicPr>
        <p:blipFill>
          <a:blip r:embed="rId2"/>
          <a:stretch>
            <a:fillRect/>
          </a:stretch>
        </p:blipFill>
        <p:spPr>
          <a:xfrm>
            <a:off x="179512" y="538585"/>
            <a:ext cx="8655314" cy="5799261"/>
          </a:xfrm>
          <a:prstGeom prst="rect">
            <a:avLst/>
          </a:prstGeom>
        </p:spPr>
      </p:pic>
      <p:sp>
        <p:nvSpPr>
          <p:cNvPr id="6" name="TextovéPole 5"/>
          <p:cNvSpPr txBox="1"/>
          <p:nvPr/>
        </p:nvSpPr>
        <p:spPr>
          <a:xfrm>
            <a:off x="827584" y="6471047"/>
            <a:ext cx="7416824" cy="246221"/>
          </a:xfrm>
          <a:prstGeom prst="rect">
            <a:avLst/>
          </a:prstGeom>
          <a:noFill/>
        </p:spPr>
        <p:txBody>
          <a:bodyPr wrap="square" rtlCol="0">
            <a:spAutoFit/>
          </a:bodyPr>
          <a:lstStyle/>
          <a:p>
            <a:r>
              <a:rPr lang="cs-CZ" sz="1000" dirty="0">
                <a:hlinkClick r:id="rId3"/>
              </a:rPr>
              <a:t>Zdroj: http://www.apsscr.cz/files/files/A4_STRUKTURA%20DLOUHODOBE%20PECE(1).pdf</a:t>
            </a:r>
            <a:r>
              <a:rPr lang="cs-CZ" sz="1000" dirty="0"/>
              <a:t> </a:t>
            </a:r>
          </a:p>
        </p:txBody>
      </p:sp>
    </p:spTree>
    <p:extLst>
      <p:ext uri="{BB962C8B-B14F-4D97-AF65-F5344CB8AC3E}">
        <p14:creationId xmlns:p14="http://schemas.microsoft.com/office/powerpoint/2010/main" val="452371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C8DCD941-41C5-4395-9FAB-AA17381208E3}" type="slidenum">
              <a:rPr lang="cs-CZ" smtClean="0"/>
              <a:pPr/>
              <a:t>22</a:t>
            </a:fld>
            <a:endParaRPr lang="cs-CZ"/>
          </a:p>
        </p:txBody>
      </p:sp>
      <p:pic>
        <p:nvPicPr>
          <p:cNvPr id="7" name="Obrázek 6"/>
          <p:cNvPicPr>
            <a:picLocks noChangeAspect="1"/>
          </p:cNvPicPr>
          <p:nvPr/>
        </p:nvPicPr>
        <p:blipFill>
          <a:blip r:embed="rId2"/>
          <a:stretch>
            <a:fillRect/>
          </a:stretch>
        </p:blipFill>
        <p:spPr>
          <a:xfrm>
            <a:off x="62052" y="818969"/>
            <a:ext cx="9040583" cy="5362768"/>
          </a:xfrm>
          <a:prstGeom prst="rect">
            <a:avLst/>
          </a:prstGeom>
        </p:spPr>
      </p:pic>
      <p:sp>
        <p:nvSpPr>
          <p:cNvPr id="8" name="TextovéPole 7"/>
          <p:cNvSpPr txBox="1"/>
          <p:nvPr/>
        </p:nvSpPr>
        <p:spPr>
          <a:xfrm>
            <a:off x="539552" y="6356350"/>
            <a:ext cx="7560840" cy="246221"/>
          </a:xfrm>
          <a:prstGeom prst="rect">
            <a:avLst/>
          </a:prstGeom>
          <a:noFill/>
        </p:spPr>
        <p:txBody>
          <a:bodyPr wrap="square" rtlCol="0">
            <a:spAutoFit/>
          </a:bodyPr>
          <a:lstStyle/>
          <a:p>
            <a:r>
              <a:rPr lang="cs-CZ" sz="1000" dirty="0"/>
              <a:t>Zdroj: </a:t>
            </a:r>
            <a:r>
              <a:rPr lang="cs-CZ" sz="1000" dirty="0">
                <a:hlinkClick r:id="rId3"/>
              </a:rPr>
              <a:t>https://www.czso.cz/documents/10180/90404487/19002919k4.pdf/429a27a8-d80a-47cd-971d-38c8eafe32c4?version=1.3</a:t>
            </a:r>
            <a:r>
              <a:rPr lang="cs-CZ" sz="1000"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C8DCD941-41C5-4395-9FAB-AA17381208E3}" type="slidenum">
              <a:rPr lang="cs-CZ" smtClean="0"/>
              <a:pPr/>
              <a:t>23</a:t>
            </a:fld>
            <a:endParaRPr lang="cs-CZ"/>
          </a:p>
        </p:txBody>
      </p:sp>
      <p:pic>
        <p:nvPicPr>
          <p:cNvPr id="5" name="Obrázek 4"/>
          <p:cNvPicPr>
            <a:picLocks noChangeAspect="1"/>
          </p:cNvPicPr>
          <p:nvPr/>
        </p:nvPicPr>
        <p:blipFill>
          <a:blip r:embed="rId2"/>
          <a:stretch>
            <a:fillRect/>
          </a:stretch>
        </p:blipFill>
        <p:spPr>
          <a:xfrm>
            <a:off x="323527" y="332656"/>
            <a:ext cx="8729761" cy="5184576"/>
          </a:xfrm>
          <a:prstGeom prst="rect">
            <a:avLst/>
          </a:prstGeom>
        </p:spPr>
      </p:pic>
      <p:sp>
        <p:nvSpPr>
          <p:cNvPr id="6" name="TextovéPole 5"/>
          <p:cNvSpPr txBox="1"/>
          <p:nvPr/>
        </p:nvSpPr>
        <p:spPr>
          <a:xfrm>
            <a:off x="539552" y="6356350"/>
            <a:ext cx="7560840" cy="246221"/>
          </a:xfrm>
          <a:prstGeom prst="rect">
            <a:avLst/>
          </a:prstGeom>
          <a:noFill/>
        </p:spPr>
        <p:txBody>
          <a:bodyPr wrap="square" rtlCol="0">
            <a:spAutoFit/>
          </a:bodyPr>
          <a:lstStyle/>
          <a:p>
            <a:r>
              <a:rPr lang="cs-CZ" sz="1000" dirty="0"/>
              <a:t>Zdroj: </a:t>
            </a:r>
            <a:r>
              <a:rPr lang="cs-CZ" sz="1000" dirty="0">
                <a:hlinkClick r:id="rId3"/>
              </a:rPr>
              <a:t>https://www.czso.cz/documents/10180/90404487/19002919k4.pdf/429a27a8-d80a-47cd-971d-38c8eafe32c4?version=1.3</a:t>
            </a:r>
            <a:r>
              <a:rPr lang="cs-CZ" sz="1000" dirty="0"/>
              <a:t> </a:t>
            </a:r>
          </a:p>
        </p:txBody>
      </p:sp>
    </p:spTree>
    <p:extLst>
      <p:ext uri="{BB962C8B-B14F-4D97-AF65-F5344CB8AC3E}">
        <p14:creationId xmlns:p14="http://schemas.microsoft.com/office/powerpoint/2010/main" val="156097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DOTACE vs. jiné formy</a:t>
            </a:r>
          </a:p>
        </p:txBody>
      </p:sp>
      <p:sp>
        <p:nvSpPr>
          <p:cNvPr id="3" name="Zástupný symbol pro obsah 2"/>
          <p:cNvSpPr>
            <a:spLocks noGrp="1"/>
          </p:cNvSpPr>
          <p:nvPr>
            <p:ph idx="1"/>
          </p:nvPr>
        </p:nvSpPr>
        <p:spPr/>
        <p:txBody>
          <a:bodyPr/>
          <a:lstStyle/>
          <a:p>
            <a:r>
              <a:rPr lang="cs-CZ" dirty="0"/>
              <a:t>nyní MPSV krajům (financování sítě)</a:t>
            </a:r>
          </a:p>
          <a:p>
            <a:r>
              <a:rPr lang="cs-CZ" dirty="0"/>
              <a:t>nově (2015): KRAJ dle restrikcí MPSV</a:t>
            </a:r>
          </a:p>
          <a:p>
            <a:r>
              <a:rPr lang="cs-CZ" dirty="0"/>
              <a:t>problematika veřejné podpory</a:t>
            </a:r>
          </a:p>
          <a:p>
            <a:r>
              <a:rPr lang="cs-CZ" dirty="0"/>
              <a:t>Vyrovnávací platba</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FINANCOVÁNÍ – VYROVNÁVACÍ PLATBA</a:t>
            </a:r>
          </a:p>
        </p:txBody>
      </p:sp>
      <p:sp>
        <p:nvSpPr>
          <p:cNvPr id="3" name="Zástupný symbol pro obsah 2"/>
          <p:cNvSpPr>
            <a:spLocks noGrp="1"/>
          </p:cNvSpPr>
          <p:nvPr>
            <p:ph idx="1"/>
          </p:nvPr>
        </p:nvSpPr>
        <p:spPr/>
        <p:txBody>
          <a:bodyPr>
            <a:normAutofit/>
          </a:bodyPr>
          <a:lstStyle/>
          <a:p>
            <a:pPr>
              <a:buNone/>
            </a:pPr>
            <a:r>
              <a:rPr lang="cs-CZ" dirty="0" err="1"/>
              <a:t>Altmarkská</a:t>
            </a:r>
            <a:r>
              <a:rPr lang="cs-CZ" dirty="0"/>
              <a:t> kritéria:</a:t>
            </a:r>
          </a:p>
          <a:p>
            <a:pPr lvl="0"/>
            <a:r>
              <a:rPr lang="cs-CZ" dirty="0"/>
              <a:t>POVĚŘENÍ </a:t>
            </a:r>
            <a:r>
              <a:rPr lang="cs-CZ" i="1" dirty="0">
                <a:solidFill>
                  <a:schemeClr val="bg1">
                    <a:lumMod val="75000"/>
                  </a:schemeClr>
                </a:solidFill>
              </a:rPr>
              <a:t>(srov. krajská síť sociálních služeb)</a:t>
            </a:r>
            <a:endParaRPr lang="cs-CZ" dirty="0">
              <a:solidFill>
                <a:schemeClr val="bg1">
                  <a:lumMod val="75000"/>
                </a:schemeClr>
              </a:solidFill>
            </a:endParaRPr>
          </a:p>
          <a:p>
            <a:pPr lvl="0"/>
            <a:r>
              <a:rPr lang="cs-CZ" dirty="0"/>
              <a:t>KALKULACE </a:t>
            </a:r>
            <a:r>
              <a:rPr lang="cs-CZ" sz="2800" i="1" dirty="0">
                <a:solidFill>
                  <a:schemeClr val="bg1">
                    <a:lumMod val="75000"/>
                  </a:schemeClr>
                </a:solidFill>
              </a:rPr>
              <a:t>(cenová hladina)</a:t>
            </a:r>
            <a:endParaRPr lang="cs-CZ" dirty="0">
              <a:solidFill>
                <a:schemeClr val="bg1">
                  <a:lumMod val="75000"/>
                </a:schemeClr>
              </a:solidFill>
            </a:endParaRPr>
          </a:p>
          <a:p>
            <a:pPr lvl="0"/>
            <a:r>
              <a:rPr lang="cs-CZ" dirty="0"/>
              <a:t>PŘIMĚŘENOST  (možnost zisku </a:t>
            </a:r>
            <a:r>
              <a:rPr lang="cs-CZ" i="1" dirty="0">
                <a:solidFill>
                  <a:schemeClr val="bg1">
                    <a:lumMod val="75000"/>
                  </a:schemeClr>
                </a:solidFill>
              </a:rPr>
              <a:t>– v ČR neplatí</a:t>
            </a:r>
            <a:r>
              <a:rPr lang="cs-CZ" dirty="0"/>
              <a:t>) </a:t>
            </a:r>
            <a:r>
              <a:rPr lang="cs-CZ" i="1" dirty="0">
                <a:solidFill>
                  <a:schemeClr val="bg1">
                    <a:lumMod val="75000"/>
                  </a:schemeClr>
                </a:solidFill>
              </a:rPr>
              <a:t> </a:t>
            </a:r>
            <a:endParaRPr lang="cs-CZ" dirty="0"/>
          </a:p>
          <a:p>
            <a:pPr lvl="0"/>
            <a:r>
              <a:rPr lang="cs-CZ" dirty="0"/>
              <a:t>SOUTĚŽ (či dobrý hospodář </a:t>
            </a:r>
            <a:r>
              <a:rPr lang="cs-CZ" i="1" dirty="0">
                <a:solidFill>
                  <a:schemeClr val="bg1">
                    <a:lumMod val="75000"/>
                  </a:schemeClr>
                </a:solidFill>
              </a:rPr>
              <a:t>– rozšiřování sítě</a:t>
            </a:r>
            <a:r>
              <a:rPr lang="cs-CZ" dirty="0"/>
              <a:t>)</a:t>
            </a:r>
          </a:p>
          <a:p>
            <a:pPr lvl="0"/>
            <a:endParaRPr lang="cs-CZ" dirty="0"/>
          </a:p>
          <a:p>
            <a:pPr>
              <a:buNone/>
            </a:pPr>
            <a:r>
              <a:rPr lang="cs-CZ" sz="2000" i="1" dirty="0"/>
              <a:t>Pozn.: </a:t>
            </a:r>
            <a:r>
              <a:rPr lang="cs-CZ" sz="2000" dirty="0"/>
              <a:t>Judikát soudního dvora Evropské unie ve věci </a:t>
            </a:r>
            <a:r>
              <a:rPr lang="cs-CZ" sz="2000" dirty="0" err="1"/>
              <a:t>Altmark</a:t>
            </a:r>
            <a:r>
              <a:rPr lang="cs-CZ" sz="2000" dirty="0"/>
              <a:t> (C-280/00)</a:t>
            </a:r>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25</a:t>
            </a:fld>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noAutofit/>
          </a:bodyPr>
          <a:lstStyle/>
          <a:p>
            <a:r>
              <a:rPr lang="cs-CZ" sz="3200" b="1" cap="small" dirty="0">
                <a:solidFill>
                  <a:srgbClr val="002060"/>
                </a:solidFill>
                <a:latin typeface="Century Gothic" pitchFamily="34" charset="0"/>
                <a:ea typeface="+mn-ea"/>
                <a:cs typeface="+mn-cs"/>
              </a:rPr>
              <a:t>Financování soc. služeb - výnosy </a:t>
            </a:r>
          </a:p>
        </p:txBody>
      </p:sp>
      <p:graphicFrame>
        <p:nvGraphicFramePr>
          <p:cNvPr id="7" name="Tabulka 6"/>
          <p:cNvGraphicFramePr>
            <a:graphicFrameLocks noGrp="1"/>
          </p:cNvGraphicFramePr>
          <p:nvPr/>
        </p:nvGraphicFramePr>
        <p:xfrm>
          <a:off x="107505" y="980728"/>
          <a:ext cx="8928990" cy="1767608"/>
        </p:xfrm>
        <a:graphic>
          <a:graphicData uri="http://schemas.openxmlformats.org/drawingml/2006/table">
            <a:tbl>
              <a:tblPr>
                <a:tableStyleId>{BC89EF96-8CEA-46FF-86C4-4CE0E7609802}</a:tableStyleId>
              </a:tblPr>
              <a:tblGrid>
                <a:gridCol w="380479">
                  <a:extLst>
                    <a:ext uri="{9D8B030D-6E8A-4147-A177-3AD203B41FA5}">
                      <a16:colId xmlns:a16="http://schemas.microsoft.com/office/drawing/2014/main" val="20000"/>
                    </a:ext>
                  </a:extLst>
                </a:gridCol>
                <a:gridCol w="932789">
                  <a:extLst>
                    <a:ext uri="{9D8B030D-6E8A-4147-A177-3AD203B41FA5}">
                      <a16:colId xmlns:a16="http://schemas.microsoft.com/office/drawing/2014/main" val="20001"/>
                    </a:ext>
                  </a:extLst>
                </a:gridCol>
                <a:gridCol w="846873">
                  <a:extLst>
                    <a:ext uri="{9D8B030D-6E8A-4147-A177-3AD203B41FA5}">
                      <a16:colId xmlns:a16="http://schemas.microsoft.com/office/drawing/2014/main" val="20002"/>
                    </a:ext>
                  </a:extLst>
                </a:gridCol>
                <a:gridCol w="846873">
                  <a:extLst>
                    <a:ext uri="{9D8B030D-6E8A-4147-A177-3AD203B41FA5}">
                      <a16:colId xmlns:a16="http://schemas.microsoft.com/office/drawing/2014/main" val="20003"/>
                    </a:ext>
                  </a:extLst>
                </a:gridCol>
                <a:gridCol w="846873">
                  <a:extLst>
                    <a:ext uri="{9D8B030D-6E8A-4147-A177-3AD203B41FA5}">
                      <a16:colId xmlns:a16="http://schemas.microsoft.com/office/drawing/2014/main" val="20004"/>
                    </a:ext>
                  </a:extLst>
                </a:gridCol>
                <a:gridCol w="911310">
                  <a:extLst>
                    <a:ext uri="{9D8B030D-6E8A-4147-A177-3AD203B41FA5}">
                      <a16:colId xmlns:a16="http://schemas.microsoft.com/office/drawing/2014/main" val="20005"/>
                    </a:ext>
                  </a:extLst>
                </a:gridCol>
                <a:gridCol w="846873">
                  <a:extLst>
                    <a:ext uri="{9D8B030D-6E8A-4147-A177-3AD203B41FA5}">
                      <a16:colId xmlns:a16="http://schemas.microsoft.com/office/drawing/2014/main" val="20006"/>
                    </a:ext>
                  </a:extLst>
                </a:gridCol>
                <a:gridCol w="846873">
                  <a:extLst>
                    <a:ext uri="{9D8B030D-6E8A-4147-A177-3AD203B41FA5}">
                      <a16:colId xmlns:a16="http://schemas.microsoft.com/office/drawing/2014/main" val="20007"/>
                    </a:ext>
                  </a:extLst>
                </a:gridCol>
                <a:gridCol w="748686">
                  <a:extLst>
                    <a:ext uri="{9D8B030D-6E8A-4147-A177-3AD203B41FA5}">
                      <a16:colId xmlns:a16="http://schemas.microsoft.com/office/drawing/2014/main" val="20008"/>
                    </a:ext>
                  </a:extLst>
                </a:gridCol>
                <a:gridCol w="874488">
                  <a:extLst>
                    <a:ext uri="{9D8B030D-6E8A-4147-A177-3AD203B41FA5}">
                      <a16:colId xmlns:a16="http://schemas.microsoft.com/office/drawing/2014/main" val="20009"/>
                    </a:ext>
                  </a:extLst>
                </a:gridCol>
                <a:gridCol w="846873">
                  <a:extLst>
                    <a:ext uri="{9D8B030D-6E8A-4147-A177-3AD203B41FA5}">
                      <a16:colId xmlns:a16="http://schemas.microsoft.com/office/drawing/2014/main" val="20010"/>
                    </a:ext>
                  </a:extLst>
                </a:gridCol>
              </a:tblGrid>
              <a:tr h="918613">
                <a:tc>
                  <a:txBody>
                    <a:bodyPr/>
                    <a:lstStyle/>
                    <a:p>
                      <a:pPr algn="ctr" fontAlgn="ctr"/>
                      <a:r>
                        <a:rPr lang="cs-CZ" sz="1000" b="1" u="none" strike="noStrike" dirty="0">
                          <a:effectLst/>
                        </a:rPr>
                        <a:t>Rok</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Celkové výnosy sociálních služeb</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Příspěvek na péči</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Úhrady uživatelů</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Zdravotní pojišťovny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Dotace SR </a:t>
                      </a:r>
                      <a:r>
                        <a:rPr lang="cs-CZ" sz="700" b="1" u="none" strike="noStrike" dirty="0">
                          <a:effectLst/>
                        </a:rPr>
                        <a:t>(prostřednictvím kapitoly 313 MPSV)</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Kraje</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Obce</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Úřad vlády, </a:t>
                      </a:r>
                      <a:r>
                        <a:rPr lang="cs-CZ" sz="1000" b="1" u="none" strike="noStrike" dirty="0" err="1">
                          <a:effectLst/>
                        </a:rPr>
                        <a:t>ost</a:t>
                      </a:r>
                      <a:r>
                        <a:rPr lang="cs-CZ" sz="1000" b="1" u="none" strike="noStrike" dirty="0">
                          <a:effectLst/>
                        </a:rPr>
                        <a:t>. resorty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Prostředky EU</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Ostatní</a:t>
                      </a:r>
                      <a:r>
                        <a:rPr lang="cs-CZ" sz="700" b="1" u="none" strike="noStrike" dirty="0">
                          <a:effectLst/>
                        </a:rPr>
                        <a:t> (výnosy z daní a poplatků, prodej výroků a služeb, pronájmy, přijaté dary a příspěvky, jiné provozní a finanční výnosy)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extLst>
                  <a:ext uri="{0D108BD9-81ED-4DB2-BD59-A6C34878D82A}">
                    <a16:rowId xmlns:a16="http://schemas.microsoft.com/office/drawing/2014/main" val="10000"/>
                  </a:ext>
                </a:extLst>
              </a:tr>
              <a:tr h="169799">
                <a:tc>
                  <a:txBody>
                    <a:bodyPr/>
                    <a:lstStyle/>
                    <a:p>
                      <a:pPr algn="r" fontAlgn="b"/>
                      <a:r>
                        <a:rPr lang="cs-CZ" sz="1000" u="none" strike="noStrike" dirty="0">
                          <a:effectLst/>
                        </a:rPr>
                        <a:t>2013</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dirty="0">
                          <a:effectLst/>
                        </a:rPr>
                        <a:t>28 623 239 548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5 938 980 070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6 931 003 534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1 249 258 014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6 556 068 676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2 087 237 290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2 512 170 849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166 620 350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955 991 088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2 225 909 677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1"/>
                  </a:ext>
                </a:extLst>
              </a:tr>
              <a:tr h="169799">
                <a:tc>
                  <a:txBody>
                    <a:bodyPr/>
                    <a:lstStyle/>
                    <a:p>
                      <a:pPr algn="r" fontAlgn="b"/>
                      <a:r>
                        <a:rPr lang="cs-CZ" sz="1000" u="none" strike="noStrike" dirty="0">
                          <a:effectLst/>
                        </a:rPr>
                        <a:t>2014</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30 501 381 783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6 096 575 530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7 472 948 536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1 342 508 081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7 707 498 387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2 113 834 246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2 485 011 655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159 994 849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1 020 658 420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2 102 352 079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2"/>
                  </a:ext>
                </a:extLst>
              </a:tr>
              <a:tr h="169799">
                <a:tc>
                  <a:txBody>
                    <a:bodyPr/>
                    <a:lstStyle/>
                    <a:p>
                      <a:pPr algn="r" fontAlgn="b"/>
                      <a:r>
                        <a:rPr lang="cs-CZ" sz="1000" u="none" strike="noStrike" dirty="0">
                          <a:effectLst/>
                        </a:rPr>
                        <a:t>2015</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32 068 825 127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6 373 007 023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7 650 822 428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1 478 243 654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8 565 000 000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2 736 981 041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2 626 388 853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151 175 986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589 121 296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1 898 084 846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3"/>
                  </a:ext>
                </a:extLst>
              </a:tr>
              <a:tr h="169799">
                <a:tc>
                  <a:txBody>
                    <a:bodyPr/>
                    <a:lstStyle/>
                    <a:p>
                      <a:pPr algn="r" fontAlgn="b"/>
                      <a:r>
                        <a:rPr lang="cs-CZ" sz="1000" u="none" strike="noStrike" dirty="0">
                          <a:effectLst/>
                        </a:rPr>
                        <a:t>2016</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34 040 655 696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6 964 679 636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7 975 330 602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1 654 419 103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9 185 000 000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3 065 629 328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2 695 504 401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152 869 898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383 170 967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1 964 051 761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4"/>
                  </a:ext>
                </a:extLst>
              </a:tr>
              <a:tr h="169799">
                <a:tc>
                  <a:txBody>
                    <a:bodyPr/>
                    <a:lstStyle/>
                    <a:p>
                      <a:pPr algn="r" fontAlgn="b"/>
                      <a:r>
                        <a:rPr lang="cs-CZ" sz="1000" u="none" strike="noStrike" dirty="0">
                          <a:effectLst/>
                        </a:rPr>
                        <a:t>2017</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38 763 755 149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7 592 648 732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8 140 909 224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1 967 159 970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11 248 986 004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3 917 537 782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2 867 111 153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161 068 929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849 322 320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2 019 011 035 </a:t>
                      </a:r>
                      <a:endParaRPr lang="cs-CZ" sz="1000" b="0" i="0" u="none" strike="noStrike" dirty="0">
                        <a:solidFill>
                          <a:srgbClr val="000000"/>
                        </a:solidFill>
                        <a:effectLst/>
                        <a:latin typeface="Calibri"/>
                      </a:endParaRPr>
                    </a:p>
                  </a:txBody>
                  <a:tcPr marL="8490" marR="8490" marT="8490" marB="0" anchor="b"/>
                </a:tc>
                <a:extLst>
                  <a:ext uri="{0D108BD9-81ED-4DB2-BD59-A6C34878D82A}">
                    <a16:rowId xmlns:a16="http://schemas.microsoft.com/office/drawing/2014/main" val="10005"/>
                  </a:ext>
                </a:extLst>
              </a:tr>
            </a:tbl>
          </a:graphicData>
        </a:graphic>
      </p:graphicFrame>
      <p:graphicFrame>
        <p:nvGraphicFramePr>
          <p:cNvPr id="12" name="Graf 11"/>
          <p:cNvGraphicFramePr>
            <a:graphicFrameLocks/>
          </p:cNvGraphicFramePr>
          <p:nvPr>
            <p:extLst>
              <p:ext uri="{D42A27DB-BD31-4B8C-83A1-F6EECF244321}">
                <p14:modId xmlns:p14="http://schemas.microsoft.com/office/powerpoint/2010/main" val="2074441581"/>
              </p:ext>
            </p:extLst>
          </p:nvPr>
        </p:nvGraphicFramePr>
        <p:xfrm>
          <a:off x="156406" y="2780928"/>
          <a:ext cx="8796815" cy="39759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8246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cs-CZ" dirty="0"/>
              <a:t>Řízení systému služeb</a:t>
            </a:r>
          </a:p>
        </p:txBody>
      </p:sp>
      <p:sp>
        <p:nvSpPr>
          <p:cNvPr id="7" name="Podnadpis 6"/>
          <p:cNvSpPr>
            <a:spLocks noGrp="1"/>
          </p:cNvSpPr>
          <p:nvPr>
            <p:ph type="subTitle" idx="1"/>
          </p:nvPr>
        </p:nvSpPr>
        <p:spPr/>
        <p:txBody>
          <a:bodyPr/>
          <a:lstStyle/>
          <a:p>
            <a:endParaRPr lang="cs-CZ"/>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27</a:t>
            </a:fld>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ZÁSADY POSKYTOVÁNÍ SOC. SLUŽEB</a:t>
            </a:r>
          </a:p>
        </p:txBody>
      </p:sp>
      <p:sp>
        <p:nvSpPr>
          <p:cNvPr id="3" name="Zástupný symbol pro obsah 2"/>
          <p:cNvSpPr>
            <a:spLocks noGrp="1"/>
          </p:cNvSpPr>
          <p:nvPr>
            <p:ph idx="1"/>
          </p:nvPr>
        </p:nvSpPr>
        <p:spPr/>
        <p:txBody>
          <a:bodyPr>
            <a:normAutofit fontScale="77500" lnSpcReduction="20000"/>
          </a:bodyPr>
          <a:lstStyle/>
          <a:p>
            <a:r>
              <a:rPr lang="cs-CZ" dirty="0"/>
              <a:t>Rozsah a forma pomoci a podpory poskytnuté prostřednictvím sociálních služeb </a:t>
            </a:r>
            <a:r>
              <a:rPr lang="cs-CZ" b="1" dirty="0"/>
              <a:t>musí zachovávat lidskou důstojnost osob. </a:t>
            </a:r>
          </a:p>
          <a:p>
            <a:r>
              <a:rPr lang="cs-CZ" dirty="0"/>
              <a:t>Pomoc </a:t>
            </a:r>
            <a:r>
              <a:rPr lang="cs-CZ" b="1" dirty="0"/>
              <a:t>musí vycházet z individuálně určených potřeb osob</a:t>
            </a:r>
            <a:r>
              <a:rPr lang="cs-CZ" dirty="0"/>
              <a:t>, musí </a:t>
            </a:r>
            <a:r>
              <a:rPr lang="cs-CZ" b="1" dirty="0"/>
              <a:t>působit</a:t>
            </a:r>
            <a:r>
              <a:rPr lang="cs-CZ" dirty="0"/>
              <a:t> na osoby </a:t>
            </a:r>
            <a:r>
              <a:rPr lang="cs-CZ" b="1" dirty="0"/>
              <a:t>aktivně</a:t>
            </a:r>
            <a:r>
              <a:rPr lang="cs-CZ" dirty="0"/>
              <a:t>, podporovat </a:t>
            </a:r>
            <a:r>
              <a:rPr lang="cs-CZ" b="1" dirty="0"/>
              <a:t>rozvoj</a:t>
            </a:r>
            <a:r>
              <a:rPr lang="cs-CZ" dirty="0"/>
              <a:t> jejich </a:t>
            </a:r>
            <a:r>
              <a:rPr lang="cs-CZ" b="1" dirty="0"/>
              <a:t>samostatnosti</a:t>
            </a:r>
            <a:r>
              <a:rPr lang="cs-CZ" dirty="0"/>
              <a:t>, motivovat je k takovým činnostem, které nevedou k dlouhodobému setrvávání nebo prohlubování nepříznivé sociální situace, a </a:t>
            </a:r>
            <a:r>
              <a:rPr lang="cs-CZ" b="1" dirty="0"/>
              <a:t>posilovat</a:t>
            </a:r>
            <a:r>
              <a:rPr lang="cs-CZ" dirty="0"/>
              <a:t> jejich </a:t>
            </a:r>
            <a:r>
              <a:rPr lang="cs-CZ" b="1" dirty="0"/>
              <a:t>sociální začleňování</a:t>
            </a:r>
            <a:r>
              <a:rPr lang="cs-CZ" dirty="0"/>
              <a:t>. </a:t>
            </a:r>
          </a:p>
          <a:p>
            <a:r>
              <a:rPr lang="cs-CZ" dirty="0"/>
              <a:t>Sociální služby musí být poskytovány </a:t>
            </a:r>
            <a:r>
              <a:rPr lang="cs-CZ" b="1" dirty="0"/>
              <a:t>v zájmu osob</a:t>
            </a:r>
            <a:r>
              <a:rPr lang="cs-CZ" dirty="0"/>
              <a:t> a v náležité kvalitě takovými způsoby, aby bylo vždy důsledně zajištěno dodržování lidských práv a základních svobod osob.</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28</a:t>
            </a:fld>
            <a:endParaRPr lang="cs-CZ"/>
          </a:p>
        </p:txBody>
      </p:sp>
    </p:spTree>
    <p:extLst>
      <p:ext uri="{BB962C8B-B14F-4D97-AF65-F5344CB8AC3E}">
        <p14:creationId xmlns:p14="http://schemas.microsoft.com/office/powerpoint/2010/main" val="2136297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Nár</a:t>
            </a:r>
            <a:r>
              <a:rPr lang="cs-CZ" dirty="0"/>
              <a:t>. strategie rozvoje soc. služeb</a:t>
            </a:r>
          </a:p>
        </p:txBody>
      </p:sp>
      <p:sp>
        <p:nvSpPr>
          <p:cNvPr id="3" name="Zástupný symbol pro obsah 2"/>
          <p:cNvSpPr>
            <a:spLocks noGrp="1"/>
          </p:cNvSpPr>
          <p:nvPr>
            <p:ph idx="1"/>
          </p:nvPr>
        </p:nvSpPr>
        <p:spPr>
          <a:xfrm>
            <a:off x="457200" y="1600200"/>
            <a:ext cx="8229600" cy="4853136"/>
          </a:xfrm>
        </p:spPr>
        <p:txBody>
          <a:bodyPr>
            <a:normAutofit fontScale="62500" lnSpcReduction="20000"/>
          </a:bodyPr>
          <a:lstStyle/>
          <a:p>
            <a:pPr lvl="0"/>
            <a:r>
              <a:rPr lang="cs-CZ" sz="3700" dirty="0"/>
              <a:t>Role, odpovědnost a kompetence zadavatele v oblasti sociálních služeb </a:t>
            </a:r>
          </a:p>
          <a:p>
            <a:pPr lvl="0"/>
            <a:r>
              <a:rPr lang="cs-CZ" sz="3700" dirty="0"/>
              <a:t>Téma sítě sociálních služeb – kdo a jak ji určuje, řídí, sleduje atd. </a:t>
            </a:r>
          </a:p>
          <a:p>
            <a:pPr lvl="0"/>
            <a:r>
              <a:rPr lang="cs-CZ" sz="3700" dirty="0"/>
              <a:t>Efektivita (včetně řízení a vedení služeb jejich managementem) a nákladovost sociálních služeb, způsoby jejich zjišťování </a:t>
            </a:r>
          </a:p>
          <a:p>
            <a:pPr lvl="0"/>
            <a:r>
              <a:rPr lang="cs-CZ" sz="3700" dirty="0"/>
              <a:t>Využití příspěvku na péči a téma pečujících osob </a:t>
            </a:r>
          </a:p>
          <a:p>
            <a:pPr lvl="0"/>
            <a:r>
              <a:rPr lang="cs-CZ" sz="3700" dirty="0"/>
              <a:t>Sociální práce, sociální posuzování a šetření  </a:t>
            </a:r>
          </a:p>
          <a:p>
            <a:pPr lvl="0"/>
            <a:r>
              <a:rPr lang="cs-CZ" sz="3700" dirty="0"/>
              <a:t>Téma financování sociálních služeb </a:t>
            </a:r>
          </a:p>
          <a:p>
            <a:pPr lvl="0"/>
            <a:r>
              <a:rPr lang="cs-CZ" sz="3700" dirty="0"/>
              <a:t>Oblast sociálních jevů, potřeb a činností vykonávaných sociálními službami </a:t>
            </a:r>
          </a:p>
          <a:p>
            <a:pPr lvl="0"/>
            <a:r>
              <a:rPr lang="cs-CZ" sz="3700" dirty="0"/>
              <a:t>Téma vztahu sociálních služeb k jiným blízkým oblastem a politikám </a:t>
            </a:r>
          </a:p>
          <a:p>
            <a:pPr lvl="0"/>
            <a:r>
              <a:rPr lang="cs-CZ" sz="3700" dirty="0"/>
              <a:t>Téma kvality sociálních služeb a jejich poskytování v přirozeném prostředí</a:t>
            </a:r>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Kontext</a:t>
            </a:r>
          </a:p>
        </p:txBody>
      </p:sp>
      <p:sp>
        <p:nvSpPr>
          <p:cNvPr id="3" name="Zástupný symbol pro obsah 2"/>
          <p:cNvSpPr>
            <a:spLocks noGrp="1"/>
          </p:cNvSpPr>
          <p:nvPr>
            <p:ph idx="1"/>
          </p:nvPr>
        </p:nvSpPr>
        <p:spPr>
          <a:xfrm>
            <a:off x="457200" y="1600200"/>
            <a:ext cx="8229600" cy="4525963"/>
          </a:xfrm>
        </p:spPr>
        <p:txBody>
          <a:bodyPr/>
          <a:lstStyle/>
          <a:p>
            <a:r>
              <a:rPr lang="cs-CZ" dirty="0"/>
              <a:t>Jeden z prvků sociálního zabezpečení</a:t>
            </a:r>
          </a:p>
          <a:p>
            <a:r>
              <a:rPr lang="cs-CZ" dirty="0"/>
              <a:t>Různé události 		Různé nástroje</a:t>
            </a:r>
          </a:p>
          <a:p>
            <a:r>
              <a:rPr lang="cs-CZ" dirty="0"/>
              <a:t>Principy evropského sociálního systému</a:t>
            </a:r>
          </a:p>
          <a:p>
            <a:r>
              <a:rPr lang="cs-CZ" dirty="0"/>
              <a:t>Duální právní systém (veřejné právo vs. soukromé právo)</a:t>
            </a:r>
          </a:p>
        </p:txBody>
      </p:sp>
      <p:sp>
        <p:nvSpPr>
          <p:cNvPr id="4" name="Šipka doprava 3"/>
          <p:cNvSpPr/>
          <p:nvPr/>
        </p:nvSpPr>
        <p:spPr>
          <a:xfrm>
            <a:off x="3707904" y="2348880"/>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ástupný symbol pro číslo snímku 4"/>
          <p:cNvSpPr>
            <a:spLocks noGrp="1"/>
          </p:cNvSpPr>
          <p:nvPr>
            <p:ph type="sldNum" sz="quarter" idx="12"/>
          </p:nvPr>
        </p:nvSpPr>
        <p:spPr/>
        <p:txBody>
          <a:bodyPr/>
          <a:lstStyle/>
          <a:p>
            <a:fld id="{C8DCD941-41C5-4395-9FAB-AA17381208E3}" type="slidenum">
              <a:rPr lang="cs-CZ" smtClean="0"/>
              <a:pPr/>
              <a:t>3</a:t>
            </a:fld>
            <a:endParaRPr lang="cs-CZ"/>
          </a:p>
        </p:txBody>
      </p:sp>
    </p:spTree>
    <p:extLst>
      <p:ext uri="{BB962C8B-B14F-4D97-AF65-F5344CB8AC3E}">
        <p14:creationId xmlns:p14="http://schemas.microsoft.com/office/powerpoint/2010/main" val="2686406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k řízení</a:t>
            </a:r>
          </a:p>
        </p:txBody>
      </p:sp>
      <p:sp>
        <p:nvSpPr>
          <p:cNvPr id="3" name="Zástupný symbol pro obsah 2"/>
          <p:cNvSpPr>
            <a:spLocks noGrp="1"/>
          </p:cNvSpPr>
          <p:nvPr>
            <p:ph idx="1"/>
          </p:nvPr>
        </p:nvSpPr>
        <p:spPr/>
        <p:txBody>
          <a:bodyPr>
            <a:normAutofit/>
          </a:bodyPr>
          <a:lstStyle/>
          <a:p>
            <a:r>
              <a:rPr lang="cs-CZ" dirty="0"/>
              <a:t>Normativně centralistický přístup</a:t>
            </a:r>
          </a:p>
          <a:p>
            <a:pPr lvl="1">
              <a:lnSpc>
                <a:spcPct val="110000"/>
              </a:lnSpc>
            </a:pPr>
            <a:r>
              <a:rPr lang="cs-CZ" sz="1800" dirty="0"/>
              <a:t>jádrem přístupu jsou </a:t>
            </a:r>
            <a:r>
              <a:rPr lang="cs-CZ" sz="1800" u="sng" dirty="0"/>
              <a:t>normativy vybavenosti</a:t>
            </a:r>
            <a:r>
              <a:rPr lang="cs-CZ" sz="1800" dirty="0"/>
              <a:t> – definované centrem na základě statistického zkoumání praxe a politického rozhodnutí</a:t>
            </a:r>
          </a:p>
          <a:p>
            <a:pPr lvl="1">
              <a:lnSpc>
                <a:spcPct val="110000"/>
              </a:lnSpc>
            </a:pPr>
            <a:r>
              <a:rPr lang="cs-CZ" sz="1800" dirty="0"/>
              <a:t>předpokladem jsou </a:t>
            </a:r>
            <a:r>
              <a:rPr lang="cs-CZ" sz="1800" u="sng" dirty="0" err="1"/>
              <a:t>typologizovaná</a:t>
            </a:r>
            <a:r>
              <a:rPr lang="cs-CZ" sz="1800" u="sng" dirty="0"/>
              <a:t> řešení</a:t>
            </a:r>
            <a:r>
              <a:rPr lang="cs-CZ" sz="1800" dirty="0"/>
              <a:t> </a:t>
            </a:r>
          </a:p>
          <a:p>
            <a:pPr lvl="1">
              <a:lnSpc>
                <a:spcPct val="110000"/>
              </a:lnSpc>
            </a:pPr>
            <a:r>
              <a:rPr lang="cs-CZ" sz="1800" dirty="0"/>
              <a:t>založen na </a:t>
            </a:r>
            <a:r>
              <a:rPr lang="cs-CZ" sz="1800" u="sng" dirty="0"/>
              <a:t>přístupu ze shora</a:t>
            </a:r>
            <a:r>
              <a:rPr lang="cs-CZ" sz="1800" dirty="0"/>
              <a:t> (vertikála ústředí – region - místo)</a:t>
            </a:r>
          </a:p>
          <a:p>
            <a:r>
              <a:rPr lang="cs-CZ" dirty="0"/>
              <a:t>Otevřený komunitní přístup</a:t>
            </a:r>
          </a:p>
          <a:p>
            <a:pPr lvl="1"/>
            <a:r>
              <a:rPr lang="cs-CZ" sz="1800" dirty="0"/>
              <a:t>jádrem přístupu je hledání </a:t>
            </a:r>
            <a:r>
              <a:rPr lang="cs-CZ" sz="1800" u="sng" dirty="0"/>
              <a:t>inovativních na míru šitých řešení</a:t>
            </a:r>
            <a:r>
              <a:rPr lang="cs-CZ" sz="1800" dirty="0"/>
              <a:t> – poskytované služby jsou výsledkem vyjednávání zainteresovaných stran </a:t>
            </a:r>
          </a:p>
          <a:p>
            <a:pPr lvl="1"/>
            <a:r>
              <a:rPr lang="cs-CZ" sz="1800" dirty="0"/>
              <a:t>předpokladem je </a:t>
            </a:r>
            <a:r>
              <a:rPr lang="cs-CZ" sz="1800" u="sng" dirty="0"/>
              <a:t>partnerství</a:t>
            </a:r>
            <a:r>
              <a:rPr lang="cs-CZ" sz="1800" dirty="0"/>
              <a:t> všech zainteresovaných subjektů </a:t>
            </a:r>
          </a:p>
          <a:p>
            <a:pPr lvl="1"/>
            <a:r>
              <a:rPr lang="cs-CZ" sz="1800" dirty="0"/>
              <a:t>založen na přístupu </a:t>
            </a:r>
            <a:r>
              <a:rPr lang="cs-CZ" sz="1800" u="sng" dirty="0"/>
              <a:t>ze zdola</a:t>
            </a:r>
            <a:r>
              <a:rPr lang="cs-CZ" sz="1800" dirty="0"/>
              <a:t> (vertikála místo – region – ústředí)</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Plánování rozvoje </a:t>
            </a:r>
            <a:r>
              <a:rPr lang="cs-CZ" dirty="0" err="1"/>
              <a:t>soc</a:t>
            </a:r>
            <a:r>
              <a:rPr lang="cs-CZ" dirty="0"/>
              <a:t>. služeb</a:t>
            </a:r>
          </a:p>
        </p:txBody>
      </p:sp>
      <p:sp>
        <p:nvSpPr>
          <p:cNvPr id="3" name="Zástupný symbol pro obsah 2"/>
          <p:cNvSpPr>
            <a:spLocks noGrp="1"/>
          </p:cNvSpPr>
          <p:nvPr>
            <p:ph idx="1"/>
          </p:nvPr>
        </p:nvSpPr>
        <p:spPr/>
        <p:txBody>
          <a:bodyPr>
            <a:normAutofit/>
          </a:bodyPr>
          <a:lstStyle/>
          <a:p>
            <a:r>
              <a:rPr lang="cs-CZ" dirty="0"/>
              <a:t>SPRSS – analogie otevřeného komunitního přístupu</a:t>
            </a:r>
          </a:p>
          <a:p>
            <a:pPr lvl="1"/>
            <a:r>
              <a:rPr lang="cs-CZ" dirty="0"/>
              <a:t> zákonem uloženo krajům</a:t>
            </a:r>
          </a:p>
          <a:p>
            <a:pPr lvl="1"/>
            <a:r>
              <a:rPr lang="cs-CZ" dirty="0"/>
              <a:t>není definován závazný obsah</a:t>
            </a:r>
          </a:p>
          <a:p>
            <a:pPr lvl="1"/>
            <a:r>
              <a:rPr lang="cs-CZ" dirty="0"/>
              <a:t>není zajištěna provázanost SPRSS s rozpočtováním</a:t>
            </a:r>
          </a:p>
          <a:p>
            <a:pPr lvl="1"/>
            <a:r>
              <a:rPr lang="cs-CZ" dirty="0"/>
              <a:t>neslouží jako nástroj řízení sítě služeb podporovaných z veř. zdroj.</a:t>
            </a:r>
          </a:p>
          <a:p>
            <a:pPr lvl="1"/>
            <a:r>
              <a:rPr lang="cs-CZ" dirty="0"/>
              <a:t>absence odpovědnosti (vyjma politické) za plnění SPRSS</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31</a:t>
            </a:fld>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lnSpc>
                <a:spcPct val="80000"/>
              </a:lnSpc>
            </a:pPr>
            <a:r>
              <a:rPr lang="cs-CZ" dirty="0"/>
              <a:t>Služby poskytované bez úhrady</a:t>
            </a:r>
          </a:p>
        </p:txBody>
      </p:sp>
      <p:sp>
        <p:nvSpPr>
          <p:cNvPr id="11267" name="Rectangle 3"/>
          <p:cNvSpPr>
            <a:spLocks noGrp="1" noChangeArrowheads="1"/>
          </p:cNvSpPr>
          <p:nvPr>
            <p:ph type="body" sz="half" idx="1"/>
          </p:nvPr>
        </p:nvSpPr>
        <p:spPr>
          <a:xfrm>
            <a:off x="304800" y="1752600"/>
            <a:ext cx="4186238" cy="4419600"/>
          </a:xfrm>
        </p:spPr>
        <p:txBody>
          <a:bodyPr/>
          <a:lstStyle/>
          <a:p>
            <a:pPr eaLnBrk="1" hangingPunct="1"/>
            <a:r>
              <a:rPr lang="cs-CZ" sz="2400" dirty="0"/>
              <a:t>Sociální poradenství</a:t>
            </a:r>
          </a:p>
          <a:p>
            <a:pPr eaLnBrk="1" hangingPunct="1"/>
            <a:r>
              <a:rPr lang="cs-CZ" sz="2400" dirty="0"/>
              <a:t>Raná péče</a:t>
            </a:r>
          </a:p>
          <a:p>
            <a:pPr eaLnBrk="1" hangingPunct="1"/>
            <a:r>
              <a:rPr lang="cs-CZ" sz="2400" dirty="0"/>
              <a:t>Tel.krizová pomoc</a:t>
            </a:r>
          </a:p>
          <a:p>
            <a:pPr eaLnBrk="1" hangingPunct="1"/>
            <a:r>
              <a:rPr lang="cs-CZ" sz="2400" dirty="0"/>
              <a:t>Tlumočnické služby</a:t>
            </a:r>
          </a:p>
          <a:p>
            <a:pPr eaLnBrk="1" hangingPunct="1"/>
            <a:r>
              <a:rPr lang="cs-CZ" sz="2400" dirty="0"/>
              <a:t>Krizová pomoc</a:t>
            </a:r>
          </a:p>
          <a:p>
            <a:pPr eaLnBrk="1" hangingPunct="1"/>
            <a:r>
              <a:rPr lang="cs-CZ" sz="2400" dirty="0"/>
              <a:t>Služby následné péče</a:t>
            </a:r>
          </a:p>
          <a:p>
            <a:pPr eaLnBrk="1" hangingPunct="1"/>
            <a:r>
              <a:rPr lang="cs-CZ" sz="2400" dirty="0" err="1"/>
              <a:t>Soc</a:t>
            </a:r>
            <a:r>
              <a:rPr lang="cs-CZ" sz="2400" dirty="0"/>
              <a:t>. aktiv.služby pro rodiny s dětmi</a:t>
            </a:r>
          </a:p>
          <a:p>
            <a:pPr eaLnBrk="1" hangingPunct="1"/>
            <a:r>
              <a:rPr lang="cs-CZ" sz="2400" dirty="0" err="1"/>
              <a:t>Soc.aktiv</a:t>
            </a:r>
            <a:r>
              <a:rPr lang="cs-CZ" sz="2400" dirty="0"/>
              <a:t>. služby pro seniory a osoby se ZP</a:t>
            </a:r>
          </a:p>
        </p:txBody>
      </p:sp>
      <p:sp>
        <p:nvSpPr>
          <p:cNvPr id="11268" name="Rectangle 4"/>
          <p:cNvSpPr>
            <a:spLocks noGrp="1" noChangeArrowheads="1"/>
          </p:cNvSpPr>
          <p:nvPr>
            <p:ph type="body" sz="half" idx="2"/>
          </p:nvPr>
        </p:nvSpPr>
        <p:spPr>
          <a:xfrm>
            <a:off x="4643438" y="1752600"/>
            <a:ext cx="4348162" cy="4267200"/>
          </a:xfrm>
        </p:spPr>
        <p:txBody>
          <a:bodyPr/>
          <a:lstStyle/>
          <a:p>
            <a:pPr eaLnBrk="1" hangingPunct="1"/>
            <a:r>
              <a:rPr lang="cs-CZ" sz="2400" dirty="0"/>
              <a:t>Terénní programy</a:t>
            </a:r>
          </a:p>
          <a:p>
            <a:pPr eaLnBrk="1" hangingPunct="1"/>
            <a:r>
              <a:rPr lang="cs-CZ" sz="2400" dirty="0" err="1"/>
              <a:t>Soc.rehabilitace</a:t>
            </a:r>
            <a:r>
              <a:rPr lang="cs-CZ" sz="2400" dirty="0"/>
              <a:t> s výjimkou ubytování, stravy hygieny</a:t>
            </a:r>
          </a:p>
          <a:p>
            <a:pPr eaLnBrk="1" hangingPunct="1"/>
            <a:r>
              <a:rPr lang="cs-CZ" sz="2400" dirty="0" err="1"/>
              <a:t>Soc.služby</a:t>
            </a:r>
            <a:r>
              <a:rPr lang="cs-CZ" sz="2400" dirty="0"/>
              <a:t> v kontaktních centrech a </a:t>
            </a:r>
            <a:r>
              <a:rPr lang="cs-CZ" sz="2400" dirty="0" err="1"/>
              <a:t>nízkoprah.zař</a:t>
            </a:r>
            <a:r>
              <a:rPr lang="cs-CZ" sz="2400" dirty="0"/>
              <a:t>. pro děti a mládež</a:t>
            </a:r>
          </a:p>
          <a:p>
            <a:pPr eaLnBrk="1" hangingPunct="1"/>
            <a:r>
              <a:rPr lang="cs-CZ" sz="2400" dirty="0"/>
              <a:t>Služby </a:t>
            </a:r>
            <a:r>
              <a:rPr lang="cs-CZ" sz="2400" dirty="0" err="1"/>
              <a:t>soc.terap.dílen</a:t>
            </a:r>
            <a:r>
              <a:rPr lang="cs-CZ" sz="2400" dirty="0"/>
              <a:t> s výjimkou stravy</a:t>
            </a:r>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931862"/>
          </a:xfrm>
        </p:spPr>
        <p:txBody>
          <a:bodyPr/>
          <a:lstStyle/>
          <a:p>
            <a:pPr eaLnBrk="1" hangingPunct="1">
              <a:lnSpc>
                <a:spcPct val="80000"/>
              </a:lnSpc>
            </a:pPr>
            <a:r>
              <a:rPr lang="cs-CZ" dirty="0"/>
              <a:t>Služby poskytované za úhradu</a:t>
            </a:r>
          </a:p>
        </p:txBody>
      </p:sp>
      <p:sp>
        <p:nvSpPr>
          <p:cNvPr id="12291" name="Rectangle 3"/>
          <p:cNvSpPr>
            <a:spLocks noGrp="1" noChangeArrowheads="1"/>
          </p:cNvSpPr>
          <p:nvPr>
            <p:ph type="body" sz="half" idx="1"/>
          </p:nvPr>
        </p:nvSpPr>
        <p:spPr>
          <a:xfrm>
            <a:off x="304800" y="1752600"/>
            <a:ext cx="4114800" cy="4572000"/>
          </a:xfrm>
        </p:spPr>
        <p:txBody>
          <a:bodyPr/>
          <a:lstStyle/>
          <a:p>
            <a:pPr eaLnBrk="1" hangingPunct="1">
              <a:lnSpc>
                <a:spcPct val="90000"/>
              </a:lnSpc>
            </a:pPr>
            <a:r>
              <a:rPr lang="cs-CZ" sz="2400" dirty="0"/>
              <a:t>Týdenní stacionáře</a:t>
            </a:r>
          </a:p>
          <a:p>
            <a:pPr eaLnBrk="1" hangingPunct="1">
              <a:lnSpc>
                <a:spcPct val="90000"/>
              </a:lnSpc>
            </a:pPr>
            <a:r>
              <a:rPr lang="cs-CZ" sz="2400" dirty="0"/>
              <a:t>Domovy pro osoby se ZP</a:t>
            </a:r>
          </a:p>
          <a:p>
            <a:pPr eaLnBrk="1" hangingPunct="1">
              <a:lnSpc>
                <a:spcPct val="90000"/>
              </a:lnSpc>
            </a:pPr>
            <a:r>
              <a:rPr lang="cs-CZ" sz="2400" dirty="0"/>
              <a:t>Domovy pro seniory</a:t>
            </a:r>
          </a:p>
          <a:p>
            <a:pPr eaLnBrk="1" hangingPunct="1">
              <a:lnSpc>
                <a:spcPct val="90000"/>
              </a:lnSpc>
            </a:pPr>
            <a:r>
              <a:rPr lang="cs-CZ" sz="2400" dirty="0"/>
              <a:t>Domovy se zvláštním režimem</a:t>
            </a:r>
          </a:p>
          <a:p>
            <a:pPr eaLnBrk="1" hangingPunct="1">
              <a:lnSpc>
                <a:spcPct val="90000"/>
              </a:lnSpc>
            </a:pPr>
            <a:r>
              <a:rPr lang="cs-CZ" sz="2400" dirty="0"/>
              <a:t>Chráněné bydlení</a:t>
            </a:r>
          </a:p>
          <a:p>
            <a:pPr eaLnBrk="1" hangingPunct="1">
              <a:lnSpc>
                <a:spcPct val="90000"/>
              </a:lnSpc>
            </a:pPr>
            <a:r>
              <a:rPr lang="cs-CZ" sz="2400" dirty="0"/>
              <a:t>Zdravot.zařízení ústavní péče</a:t>
            </a:r>
          </a:p>
          <a:p>
            <a:pPr eaLnBrk="1" hangingPunct="1">
              <a:lnSpc>
                <a:spcPct val="90000"/>
              </a:lnSpc>
            </a:pPr>
            <a:endParaRPr lang="cs-CZ" sz="2400" dirty="0"/>
          </a:p>
          <a:p>
            <a:pPr eaLnBrk="1" hangingPunct="1">
              <a:lnSpc>
                <a:spcPct val="90000"/>
              </a:lnSpc>
              <a:buFontTx/>
              <a:buNone/>
            </a:pPr>
            <a:r>
              <a:rPr lang="cs-CZ" sz="2400" i="1" dirty="0"/>
              <a:t>Osoba hradí za: ubytování, stravu a péči ve sjednaném rozsahu</a:t>
            </a:r>
          </a:p>
          <a:p>
            <a:pPr eaLnBrk="1" hangingPunct="1">
              <a:lnSpc>
                <a:spcPct val="90000"/>
              </a:lnSpc>
              <a:buFontTx/>
              <a:buNone/>
            </a:pPr>
            <a:endParaRPr lang="cs-CZ" sz="2400" dirty="0"/>
          </a:p>
        </p:txBody>
      </p:sp>
      <p:sp>
        <p:nvSpPr>
          <p:cNvPr id="12292" name="Rectangle 4"/>
          <p:cNvSpPr>
            <a:spLocks noChangeArrowheads="1"/>
          </p:cNvSpPr>
          <p:nvPr/>
        </p:nvSpPr>
        <p:spPr bwMode="auto">
          <a:xfrm>
            <a:off x="4572000" y="1268413"/>
            <a:ext cx="4191000" cy="4572000"/>
          </a:xfrm>
          <a:prstGeom prst="rect">
            <a:avLst/>
          </a:prstGeom>
          <a:noFill/>
          <a:ln w="9525">
            <a:noFill/>
            <a:miter lim="800000"/>
            <a:headEnd/>
            <a:tailEnd/>
          </a:ln>
        </p:spPr>
        <p:txBody>
          <a:bodyPr/>
          <a:lstStyle/>
          <a:p>
            <a:pPr marL="469900" indent="-469900">
              <a:lnSpc>
                <a:spcPct val="90000"/>
              </a:lnSpc>
              <a:spcBef>
                <a:spcPct val="20000"/>
              </a:spcBef>
              <a:buFont typeface="Arial" pitchFamily="34" charset="0"/>
              <a:buChar char="•"/>
            </a:pPr>
            <a:r>
              <a:rPr lang="cs-CZ" sz="2400" dirty="0">
                <a:latin typeface="+mj-lt"/>
              </a:rPr>
              <a:t>Osobní asistence</a:t>
            </a:r>
          </a:p>
          <a:p>
            <a:pPr marL="469900" indent="-469900">
              <a:lnSpc>
                <a:spcPct val="90000"/>
              </a:lnSpc>
              <a:spcBef>
                <a:spcPct val="20000"/>
              </a:spcBef>
              <a:buFont typeface="Arial" pitchFamily="34" charset="0"/>
              <a:buChar char="•"/>
            </a:pPr>
            <a:r>
              <a:rPr lang="cs-CZ" sz="2400" dirty="0">
                <a:latin typeface="+mj-lt"/>
              </a:rPr>
              <a:t>Pečovatelská služba</a:t>
            </a:r>
          </a:p>
          <a:p>
            <a:pPr marL="469900" indent="-469900">
              <a:lnSpc>
                <a:spcPct val="90000"/>
              </a:lnSpc>
              <a:spcBef>
                <a:spcPct val="20000"/>
              </a:spcBef>
              <a:buFont typeface="Arial" pitchFamily="34" charset="0"/>
              <a:buChar char="•"/>
            </a:pPr>
            <a:r>
              <a:rPr lang="cs-CZ" sz="2400" dirty="0">
                <a:latin typeface="+mj-lt"/>
              </a:rPr>
              <a:t>Tísňová péče</a:t>
            </a:r>
          </a:p>
          <a:p>
            <a:pPr marL="469900" indent="-469900">
              <a:lnSpc>
                <a:spcPct val="90000"/>
              </a:lnSpc>
              <a:spcBef>
                <a:spcPct val="20000"/>
              </a:spcBef>
              <a:buFont typeface="Arial" pitchFamily="34" charset="0"/>
              <a:buChar char="•"/>
            </a:pPr>
            <a:r>
              <a:rPr lang="cs-CZ" sz="2400" dirty="0">
                <a:latin typeface="+mj-lt"/>
              </a:rPr>
              <a:t>Průvod.a předčit. Služba</a:t>
            </a:r>
          </a:p>
          <a:p>
            <a:pPr marL="469900" indent="-469900">
              <a:lnSpc>
                <a:spcPct val="90000"/>
              </a:lnSpc>
              <a:spcBef>
                <a:spcPct val="20000"/>
              </a:spcBef>
              <a:buFont typeface="Arial" pitchFamily="34" charset="0"/>
              <a:buChar char="•"/>
            </a:pPr>
            <a:r>
              <a:rPr lang="cs-CZ" sz="2400" dirty="0">
                <a:latin typeface="+mj-lt"/>
              </a:rPr>
              <a:t>Podpora </a:t>
            </a:r>
            <a:r>
              <a:rPr lang="cs-CZ" sz="2400" dirty="0" err="1">
                <a:latin typeface="+mj-lt"/>
              </a:rPr>
              <a:t>samostat.bydlení</a:t>
            </a:r>
            <a:endParaRPr lang="cs-CZ" sz="2400" dirty="0">
              <a:latin typeface="+mj-lt"/>
            </a:endParaRPr>
          </a:p>
          <a:p>
            <a:pPr marL="469900" indent="-469900">
              <a:lnSpc>
                <a:spcPct val="90000"/>
              </a:lnSpc>
              <a:spcBef>
                <a:spcPct val="20000"/>
              </a:spcBef>
              <a:buFont typeface="Arial" pitchFamily="34" charset="0"/>
              <a:buChar char="•"/>
            </a:pPr>
            <a:r>
              <a:rPr lang="cs-CZ" sz="2400" dirty="0">
                <a:latin typeface="+mj-lt"/>
              </a:rPr>
              <a:t>Odlehčovací služba</a:t>
            </a:r>
          </a:p>
          <a:p>
            <a:pPr marL="469900" indent="-469900">
              <a:lnSpc>
                <a:spcPct val="90000"/>
              </a:lnSpc>
              <a:spcBef>
                <a:spcPct val="20000"/>
              </a:spcBef>
              <a:buFont typeface="Arial" pitchFamily="34" charset="0"/>
              <a:buChar char="•"/>
            </a:pPr>
            <a:r>
              <a:rPr lang="cs-CZ" sz="2400" dirty="0">
                <a:latin typeface="+mj-lt"/>
              </a:rPr>
              <a:t>Služba v centrech den.služeb</a:t>
            </a:r>
          </a:p>
          <a:p>
            <a:pPr marL="469900" indent="-469900">
              <a:lnSpc>
                <a:spcPct val="90000"/>
              </a:lnSpc>
              <a:spcBef>
                <a:spcPct val="20000"/>
              </a:spcBef>
              <a:buFont typeface="Arial" pitchFamily="34" charset="0"/>
              <a:buChar char="•"/>
            </a:pPr>
            <a:r>
              <a:rPr lang="cs-CZ" sz="2400" dirty="0">
                <a:latin typeface="+mj-lt"/>
              </a:rPr>
              <a:t>Služba v den.stacionáři</a:t>
            </a:r>
          </a:p>
          <a:p>
            <a:pPr marL="469900" indent="-469900">
              <a:lnSpc>
                <a:spcPct val="90000"/>
              </a:lnSpc>
              <a:spcBef>
                <a:spcPct val="20000"/>
              </a:spcBef>
              <a:buFont typeface="Arial" pitchFamily="34" charset="0"/>
              <a:buChar char="•"/>
            </a:pPr>
            <a:r>
              <a:rPr lang="cs-CZ" sz="2400" dirty="0">
                <a:latin typeface="+mj-lt"/>
              </a:rPr>
              <a:t>Pobytových služeb v centrech sociálně rehabilitačních služeb</a:t>
            </a:r>
          </a:p>
          <a:p>
            <a:pPr marL="469900" indent="-469900">
              <a:lnSpc>
                <a:spcPct val="90000"/>
              </a:lnSpc>
              <a:spcBef>
                <a:spcPct val="20000"/>
              </a:spcBef>
              <a:buClr>
                <a:schemeClr val="accent2"/>
              </a:buClr>
              <a:buFont typeface="Wingdings" pitchFamily="2" charset="2"/>
              <a:buNone/>
            </a:pPr>
            <a:r>
              <a:rPr lang="cs-CZ" sz="2400" i="1" dirty="0">
                <a:latin typeface="+mj-lt"/>
              </a:rPr>
              <a:t>Za základ.činnosti v rozsahu stanoveném smlouvou, </a:t>
            </a:r>
          </a:p>
          <a:p>
            <a:pPr marL="469900" indent="-469900">
              <a:lnSpc>
                <a:spcPct val="90000"/>
              </a:lnSpc>
              <a:spcBef>
                <a:spcPct val="20000"/>
              </a:spcBef>
              <a:buClr>
                <a:schemeClr val="accent2"/>
              </a:buClr>
              <a:buFont typeface="Wingdings" pitchFamily="2" charset="2"/>
              <a:buNone/>
            </a:pPr>
            <a:endParaRPr lang="cs-CZ" sz="2400" dirty="0">
              <a:latin typeface="+mj-lt"/>
            </a:endParaRPr>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33</a:t>
            </a:fld>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931862"/>
          </a:xfrm>
        </p:spPr>
        <p:txBody>
          <a:bodyPr/>
          <a:lstStyle/>
          <a:p>
            <a:pPr eaLnBrk="1" hangingPunct="1"/>
            <a:r>
              <a:rPr lang="cs-CZ" dirty="0"/>
              <a:t>Služby poskytované za úhradu</a:t>
            </a:r>
          </a:p>
        </p:txBody>
      </p:sp>
      <p:sp>
        <p:nvSpPr>
          <p:cNvPr id="13315" name="Rectangle 3"/>
          <p:cNvSpPr>
            <a:spLocks noGrp="1" noChangeArrowheads="1"/>
          </p:cNvSpPr>
          <p:nvPr>
            <p:ph type="body" sz="half" idx="1"/>
          </p:nvPr>
        </p:nvSpPr>
        <p:spPr>
          <a:xfrm>
            <a:off x="228600" y="1752600"/>
            <a:ext cx="4495800" cy="4267200"/>
          </a:xfrm>
        </p:spPr>
        <p:txBody>
          <a:bodyPr>
            <a:normAutofit/>
          </a:bodyPr>
          <a:lstStyle/>
          <a:p>
            <a:pPr eaLnBrk="1" hangingPunct="1"/>
            <a:r>
              <a:rPr lang="cs-CZ" sz="2400" dirty="0"/>
              <a:t>Azylové domy</a:t>
            </a:r>
          </a:p>
          <a:p>
            <a:pPr eaLnBrk="1" hangingPunct="1"/>
            <a:r>
              <a:rPr lang="cs-CZ" sz="2400" dirty="0"/>
              <a:t>Domy na půli cesty</a:t>
            </a:r>
          </a:p>
          <a:p>
            <a:pPr eaLnBrk="1" hangingPunct="1"/>
            <a:r>
              <a:rPr lang="cs-CZ" sz="2400" dirty="0"/>
              <a:t>Terapeutické komunity</a:t>
            </a:r>
          </a:p>
          <a:p>
            <a:pPr eaLnBrk="1" hangingPunct="1"/>
            <a:r>
              <a:rPr lang="cs-CZ" sz="2400" dirty="0"/>
              <a:t>Zařízení následné péče</a:t>
            </a:r>
          </a:p>
          <a:p>
            <a:pPr eaLnBrk="1" hangingPunct="1">
              <a:buFontTx/>
              <a:buNone/>
            </a:pPr>
            <a:r>
              <a:rPr lang="cs-CZ" sz="2400" i="1" dirty="0"/>
              <a:t>Za ubytování, stravu stanoveném smlouvou</a:t>
            </a:r>
          </a:p>
          <a:p>
            <a:pPr eaLnBrk="1" hangingPunct="1">
              <a:buFontTx/>
              <a:buNone/>
            </a:pPr>
            <a:endParaRPr lang="cs-CZ" sz="2400" dirty="0"/>
          </a:p>
        </p:txBody>
      </p:sp>
      <p:sp>
        <p:nvSpPr>
          <p:cNvPr id="13316" name="Rectangle 4"/>
          <p:cNvSpPr>
            <a:spLocks noGrp="1" noChangeArrowheads="1"/>
          </p:cNvSpPr>
          <p:nvPr>
            <p:ph type="body" sz="half" idx="2"/>
          </p:nvPr>
        </p:nvSpPr>
        <p:spPr>
          <a:xfrm>
            <a:off x="4651375" y="1600200"/>
            <a:ext cx="4035425" cy="4525963"/>
          </a:xfrm>
        </p:spPr>
        <p:txBody>
          <a:bodyPr>
            <a:normAutofit/>
          </a:bodyPr>
          <a:lstStyle/>
          <a:p>
            <a:pPr eaLnBrk="1" hangingPunct="1"/>
            <a:r>
              <a:rPr lang="cs-CZ" sz="2400" dirty="0"/>
              <a:t>Služby v </a:t>
            </a:r>
            <a:r>
              <a:rPr lang="cs-CZ" sz="2400" dirty="0" err="1"/>
              <a:t>soc.terap.dílnách</a:t>
            </a:r>
            <a:endParaRPr lang="cs-CZ" sz="2400" dirty="0"/>
          </a:p>
          <a:p>
            <a:pPr eaLnBrk="1" hangingPunct="1">
              <a:buFontTx/>
              <a:buNone/>
            </a:pPr>
            <a:r>
              <a:rPr lang="cs-CZ" sz="2400" i="1" dirty="0"/>
              <a:t>Za stravu v rozsahu stanoveném smlouvou</a:t>
            </a:r>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34</a:t>
            </a:fld>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Novely – v běhu</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Dlouhodobá péče</a:t>
            </a:r>
          </a:p>
          <a:p>
            <a:r>
              <a:rPr lang="cs-CZ" dirty="0" smtClean="0"/>
              <a:t>První změna – dílčí úpravy, valorizace apod.</a:t>
            </a:r>
            <a:endParaRPr lang="cs-CZ" dirty="0"/>
          </a:p>
          <a:p>
            <a:r>
              <a:rPr lang="cs-CZ" dirty="0" smtClean="0"/>
              <a:t>Druhá změna – redefinice služeb, financování</a:t>
            </a:r>
          </a:p>
          <a:p>
            <a:pPr lvl="1"/>
            <a:r>
              <a:rPr lang="cs-CZ" dirty="0"/>
              <a:t>1</a:t>
            </a:r>
            <a:r>
              <a:rPr lang="cs-CZ" dirty="0" smtClean="0"/>
              <a:t>) Pobytová služba </a:t>
            </a:r>
            <a:r>
              <a:rPr lang="cs-CZ" dirty="0"/>
              <a:t>sociální </a:t>
            </a:r>
            <a:r>
              <a:rPr lang="cs-CZ" dirty="0" smtClean="0"/>
              <a:t>péče</a:t>
            </a:r>
            <a:endParaRPr lang="cs-CZ" dirty="0"/>
          </a:p>
          <a:p>
            <a:pPr lvl="1"/>
            <a:r>
              <a:rPr lang="cs-CZ" dirty="0"/>
              <a:t>2</a:t>
            </a:r>
            <a:r>
              <a:rPr lang="cs-CZ" dirty="0" smtClean="0"/>
              <a:t>) </a:t>
            </a:r>
            <a:r>
              <a:rPr lang="cs-CZ" dirty="0"/>
              <a:t>Ambulantní služby sociální péče</a:t>
            </a:r>
          </a:p>
          <a:p>
            <a:pPr lvl="1"/>
            <a:r>
              <a:rPr lang="cs-CZ" dirty="0" smtClean="0"/>
              <a:t>3) Terénní </a:t>
            </a:r>
            <a:r>
              <a:rPr lang="cs-CZ" dirty="0"/>
              <a:t>služby sociální </a:t>
            </a:r>
            <a:r>
              <a:rPr lang="cs-CZ" dirty="0" smtClean="0"/>
              <a:t>péče</a:t>
            </a:r>
            <a:endParaRPr lang="cs-CZ" dirty="0"/>
          </a:p>
          <a:p>
            <a:pPr lvl="1"/>
            <a:r>
              <a:rPr lang="cs-CZ" dirty="0"/>
              <a:t>4</a:t>
            </a:r>
            <a:r>
              <a:rPr lang="cs-CZ" dirty="0" smtClean="0"/>
              <a:t>) Kontaktní </a:t>
            </a:r>
            <a:r>
              <a:rPr lang="cs-CZ" dirty="0"/>
              <a:t>a aktivizační </a:t>
            </a:r>
            <a:r>
              <a:rPr lang="cs-CZ" dirty="0" smtClean="0"/>
              <a:t>služba </a:t>
            </a:r>
            <a:r>
              <a:rPr lang="cs-CZ" dirty="0"/>
              <a:t>sociální </a:t>
            </a:r>
            <a:r>
              <a:rPr lang="cs-CZ" dirty="0" smtClean="0"/>
              <a:t>prevence</a:t>
            </a:r>
            <a:endParaRPr lang="cs-CZ" dirty="0"/>
          </a:p>
          <a:p>
            <a:pPr lvl="1"/>
            <a:r>
              <a:rPr lang="cs-CZ" dirty="0"/>
              <a:t>5) </a:t>
            </a:r>
            <a:r>
              <a:rPr lang="cs-CZ" dirty="0" smtClean="0"/>
              <a:t>Služba </a:t>
            </a:r>
            <a:r>
              <a:rPr lang="cs-CZ" dirty="0"/>
              <a:t>odborného sociálního </a:t>
            </a:r>
            <a:r>
              <a:rPr lang="cs-CZ" dirty="0" smtClean="0"/>
              <a:t>poradenství</a:t>
            </a:r>
            <a:endParaRPr lang="cs-CZ" dirty="0"/>
          </a:p>
          <a:p>
            <a:pPr lvl="1"/>
            <a:r>
              <a:rPr lang="cs-CZ" dirty="0"/>
              <a:t>6) </a:t>
            </a:r>
            <a:r>
              <a:rPr lang="cs-CZ" dirty="0" smtClean="0"/>
              <a:t>Služby </a:t>
            </a:r>
            <a:r>
              <a:rPr lang="cs-CZ" dirty="0"/>
              <a:t>pro rodinu</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35</a:t>
            </a:fld>
            <a:endParaRPr lang="cs-CZ"/>
          </a:p>
        </p:txBody>
      </p:sp>
    </p:spTree>
    <p:extLst>
      <p:ext uri="{BB962C8B-B14F-4D97-AF65-F5344CB8AC3E}">
        <p14:creationId xmlns:p14="http://schemas.microsoft.com/office/powerpoint/2010/main" val="908527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Oblasti sociální politiky</a:t>
            </a:r>
            <a:endParaRPr lang="cs-CZ" dirty="0"/>
          </a:p>
        </p:txBody>
      </p:sp>
      <p:sp>
        <p:nvSpPr>
          <p:cNvPr id="3" name="Zástupný symbol pro obsah 2"/>
          <p:cNvSpPr>
            <a:spLocks noGrp="1"/>
          </p:cNvSpPr>
          <p:nvPr>
            <p:ph idx="1"/>
          </p:nvPr>
        </p:nvSpPr>
        <p:spPr/>
        <p:txBody>
          <a:bodyPr/>
          <a:lstStyle/>
          <a:p>
            <a:r>
              <a:rPr lang="cs-CZ" dirty="0" smtClean="0"/>
              <a:t>Politika </a:t>
            </a:r>
            <a:r>
              <a:rPr lang="cs-CZ" dirty="0"/>
              <a:t>sociálního </a:t>
            </a:r>
            <a:r>
              <a:rPr lang="cs-CZ" dirty="0" smtClean="0"/>
              <a:t>zabezpečení</a:t>
            </a:r>
          </a:p>
          <a:p>
            <a:r>
              <a:rPr lang="cs-CZ" dirty="0" smtClean="0"/>
              <a:t>Politika zaměstnanosti</a:t>
            </a:r>
          </a:p>
          <a:p>
            <a:r>
              <a:rPr lang="cs-CZ" dirty="0" smtClean="0"/>
              <a:t>Zdravotní politika</a:t>
            </a:r>
          </a:p>
          <a:p>
            <a:r>
              <a:rPr lang="cs-CZ" dirty="0" smtClean="0"/>
              <a:t>Vzdělávací politika</a:t>
            </a:r>
          </a:p>
          <a:p>
            <a:r>
              <a:rPr lang="cs-CZ" dirty="0" smtClean="0"/>
              <a:t>Rodinná politika</a:t>
            </a:r>
          </a:p>
          <a:p>
            <a:r>
              <a:rPr lang="cs-CZ" dirty="0" smtClean="0"/>
              <a:t>Bytová </a:t>
            </a:r>
            <a:r>
              <a:rPr lang="cs-CZ" dirty="0"/>
              <a:t>politika</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4</a:t>
            </a:fld>
            <a:endParaRPr lang="cs-CZ"/>
          </a:p>
        </p:txBody>
      </p:sp>
    </p:spTree>
    <p:extLst>
      <p:ext uri="{BB962C8B-B14F-4D97-AF65-F5344CB8AC3E}">
        <p14:creationId xmlns:p14="http://schemas.microsoft.com/office/powerpoint/2010/main" val="2101652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sociální politiky</a:t>
            </a:r>
            <a:endParaRPr lang="cs-CZ" dirty="0"/>
          </a:p>
        </p:txBody>
      </p:sp>
      <p:sp>
        <p:nvSpPr>
          <p:cNvPr id="3" name="Zástupný symbol pro obsah 2"/>
          <p:cNvSpPr>
            <a:spLocks noGrp="1"/>
          </p:cNvSpPr>
          <p:nvPr>
            <p:ph idx="1"/>
          </p:nvPr>
        </p:nvSpPr>
        <p:spPr/>
        <p:txBody>
          <a:bodyPr/>
          <a:lstStyle/>
          <a:p>
            <a:r>
              <a:rPr lang="cs-CZ" dirty="0"/>
              <a:t>1) Princip sociální </a:t>
            </a:r>
            <a:r>
              <a:rPr lang="cs-CZ" dirty="0" smtClean="0"/>
              <a:t>spravedlnosti</a:t>
            </a:r>
          </a:p>
          <a:p>
            <a:r>
              <a:rPr lang="cs-CZ" dirty="0" smtClean="0"/>
              <a:t>2</a:t>
            </a:r>
            <a:r>
              <a:rPr lang="cs-CZ" dirty="0"/>
              <a:t>) Princip </a:t>
            </a:r>
            <a:r>
              <a:rPr lang="cs-CZ" dirty="0" smtClean="0"/>
              <a:t>solidarity</a:t>
            </a:r>
          </a:p>
          <a:p>
            <a:r>
              <a:rPr lang="cs-CZ" dirty="0" smtClean="0"/>
              <a:t>3</a:t>
            </a:r>
            <a:r>
              <a:rPr lang="cs-CZ" dirty="0"/>
              <a:t>) Princip </a:t>
            </a:r>
            <a:r>
              <a:rPr lang="cs-CZ" dirty="0" smtClean="0"/>
              <a:t>subsidiarity</a:t>
            </a:r>
          </a:p>
          <a:p>
            <a:r>
              <a:rPr lang="cs-CZ" dirty="0" smtClean="0"/>
              <a:t>4</a:t>
            </a:r>
            <a:r>
              <a:rPr lang="cs-CZ" dirty="0"/>
              <a:t>) Princip </a:t>
            </a:r>
            <a:r>
              <a:rPr lang="cs-CZ" dirty="0" smtClean="0"/>
              <a:t>participace</a:t>
            </a:r>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5</a:t>
            </a:fld>
            <a:endParaRPr lang="cs-CZ"/>
          </a:p>
        </p:txBody>
      </p:sp>
    </p:spTree>
    <p:extLst>
      <p:ext uri="{BB962C8B-B14F-4D97-AF65-F5344CB8AC3E}">
        <p14:creationId xmlns:p14="http://schemas.microsoft.com/office/powerpoint/2010/main" val="733561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Principy koordinace </a:t>
            </a:r>
            <a:r>
              <a:rPr lang="cs-CZ" dirty="0" err="1" smtClean="0"/>
              <a:t>evr</a:t>
            </a:r>
            <a:r>
              <a:rPr lang="cs-CZ" dirty="0" smtClean="0"/>
              <a:t>. soc. systému</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Rovnost</a:t>
            </a:r>
            <a:r>
              <a:rPr lang="cs-CZ" dirty="0" smtClean="0"/>
              <a:t> - podle</a:t>
            </a:r>
            <a:r>
              <a:rPr lang="cs-CZ" dirty="0"/>
              <a:t> </a:t>
            </a:r>
            <a:r>
              <a:rPr lang="cs-CZ" b="1" dirty="0"/>
              <a:t>Principu rovného zacházení</a:t>
            </a:r>
            <a:r>
              <a:rPr lang="cs-CZ" dirty="0"/>
              <a:t> podléhají migrující osoby na území členských států stejným povinnostem a užívají stejných výhod jako státní příslušníci dotyčného státu.</a:t>
            </a:r>
          </a:p>
          <a:p>
            <a:r>
              <a:rPr lang="cs-CZ" dirty="0"/>
              <a:t>na základě </a:t>
            </a:r>
            <a:r>
              <a:rPr lang="cs-CZ" b="1" dirty="0"/>
              <a:t>Principu aplikace právního řádu jediného státu</a:t>
            </a:r>
            <a:r>
              <a:rPr lang="cs-CZ" dirty="0"/>
              <a:t> by nemělo dojít k situaci, že by migrující osoba podléhala právním předpisům více států, nebo naopak nebyla pojištěna vůbec. Obecně platí, že se uplatňuje legislativa země, kde zaměstnaná osoba pracuje, nebo osoba samostatně výdělečně činná vykonává výdělečnou činnost.</a:t>
            </a:r>
          </a:p>
          <a:p>
            <a:r>
              <a:rPr lang="cs-CZ" b="1" dirty="0" smtClean="0"/>
              <a:t>Princip </a:t>
            </a:r>
            <a:r>
              <a:rPr lang="cs-CZ" b="1" dirty="0"/>
              <a:t>sčítání dob pojištění</a:t>
            </a:r>
            <a:r>
              <a:rPr lang="cs-CZ" dirty="0"/>
              <a:t> se využívá v případech, kdy člověk stráví část svého pracovního života v jednom členském státě a část v jiném, a zároveň nesplní předepsanou dobu pro nárok na dávku v některém z nich. Koordinační nařízení zakotvují ustanovení, která umožňují pro získání nároku na dávky (tam, kde to připadá v úvahu), přihlédnout i k dobám pojištění získaným v jiných členských státech.</a:t>
            </a:r>
          </a:p>
          <a:p>
            <a:r>
              <a:rPr lang="cs-CZ" b="1" dirty="0" smtClean="0"/>
              <a:t>Přenositelnost - Princip </a:t>
            </a:r>
            <a:r>
              <a:rPr lang="cs-CZ" b="1" dirty="0"/>
              <a:t>zachování nabytých práv</a:t>
            </a:r>
            <a:r>
              <a:rPr lang="cs-CZ" dirty="0"/>
              <a:t> umožňuje, aby dávky sociálního zabezpečení byly vypláceny oprávněné osobě i mimo území členského státu, kde na ně vznikl nárok.</a:t>
            </a:r>
          </a:p>
          <a:p>
            <a:endParaRPr lang="cs-CZ" dirty="0"/>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6</a:t>
            </a:fld>
            <a:endParaRPr lang="cs-CZ"/>
          </a:p>
        </p:txBody>
      </p:sp>
    </p:spTree>
    <p:extLst>
      <p:ext uri="{BB962C8B-B14F-4D97-AF65-F5344CB8AC3E}">
        <p14:creationId xmlns:p14="http://schemas.microsoft.com/office/powerpoint/2010/main" val="73777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Kontext – upozornění:</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t>Ústava ČR: </a:t>
            </a:r>
            <a:r>
              <a:rPr lang="cs-CZ" dirty="0">
                <a:hlinkClick r:id="rId2"/>
              </a:rPr>
              <a:t>Ústavní zákon č. 1/1993 Sb.</a:t>
            </a:r>
            <a:endParaRPr lang="cs-CZ" dirty="0"/>
          </a:p>
          <a:p>
            <a:pPr marL="0" indent="0">
              <a:buNone/>
            </a:pPr>
            <a:r>
              <a:rPr lang="cs-CZ" b="1" dirty="0"/>
              <a:t>Čl. 2</a:t>
            </a:r>
          </a:p>
          <a:p>
            <a:r>
              <a:rPr lang="cs-CZ" b="1" dirty="0"/>
              <a:t>(1)</a:t>
            </a:r>
            <a:r>
              <a:rPr lang="cs-CZ" dirty="0"/>
              <a:t> Lid je zdrojem veškeré státní moci; vykonává ji prostřednictvím orgánů moci zákonodárné, výkonné a soudní.</a:t>
            </a:r>
          </a:p>
          <a:p>
            <a:r>
              <a:rPr lang="cs-CZ" b="1" dirty="0"/>
              <a:t>(2)</a:t>
            </a:r>
            <a:r>
              <a:rPr lang="cs-CZ" dirty="0"/>
              <a:t> Ústavní zákon může stanovit, kdy lid vykonává státní moc přímo.</a:t>
            </a:r>
          </a:p>
          <a:p>
            <a:r>
              <a:rPr lang="cs-CZ" b="1" dirty="0"/>
              <a:t>(3)</a:t>
            </a:r>
            <a:r>
              <a:rPr lang="cs-CZ" dirty="0"/>
              <a:t> Státní moc slouží všem občanům a lze ji uplatňovat jen v případech, v mezích a způsoby, které stanoví zákon.</a:t>
            </a:r>
          </a:p>
          <a:p>
            <a:r>
              <a:rPr lang="cs-CZ" b="1" dirty="0"/>
              <a:t>(4)</a:t>
            </a:r>
            <a:r>
              <a:rPr lang="cs-CZ" dirty="0"/>
              <a:t> Každý občan může činit, co není zákonem zakázáno, a nikdo nesmí být nucen činit, co zákon neukládá.</a:t>
            </a:r>
          </a:p>
        </p:txBody>
      </p:sp>
      <p:sp>
        <p:nvSpPr>
          <p:cNvPr id="4" name="Zástupný symbol pro číslo snímku 3"/>
          <p:cNvSpPr>
            <a:spLocks noGrp="1"/>
          </p:cNvSpPr>
          <p:nvPr>
            <p:ph type="sldNum" sz="quarter" idx="12"/>
          </p:nvPr>
        </p:nvSpPr>
        <p:spPr/>
        <p:txBody>
          <a:bodyPr/>
          <a:lstStyle/>
          <a:p>
            <a:fld id="{C8DCD941-41C5-4395-9FAB-AA17381208E3}" type="slidenum">
              <a:rPr lang="cs-CZ" smtClean="0"/>
              <a:pPr/>
              <a:t>7</a:t>
            </a:fld>
            <a:endParaRPr lang="cs-CZ"/>
          </a:p>
        </p:txBody>
      </p:sp>
    </p:spTree>
    <p:extLst>
      <p:ext uri="{BB962C8B-B14F-4D97-AF65-F5344CB8AC3E}">
        <p14:creationId xmlns:p14="http://schemas.microsoft.com/office/powerpoint/2010/main" val="6987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258888" y="228600"/>
            <a:ext cx="6284912" cy="457200"/>
          </a:xfrm>
          <a:noFill/>
          <a:ln/>
        </p:spPr>
        <p:txBody>
          <a:bodyPr>
            <a:normAutofit fontScale="90000"/>
          </a:bodyPr>
          <a:lstStyle/>
          <a:p>
            <a:r>
              <a:rPr lang="cs-CZ" dirty="0">
                <a:effectLst>
                  <a:outerShdw blurRad="38100" dist="38100" dir="2700000" algn="tl">
                    <a:srgbClr val="C0C0C0"/>
                  </a:outerShdw>
                </a:effectLst>
              </a:rPr>
              <a:t/>
            </a:r>
            <a:br>
              <a:rPr lang="cs-CZ" dirty="0">
                <a:effectLst>
                  <a:outerShdw blurRad="38100" dist="38100" dir="2700000" algn="tl">
                    <a:srgbClr val="C0C0C0"/>
                  </a:outerShdw>
                </a:effectLst>
              </a:rPr>
            </a:br>
            <a:r>
              <a:rPr lang="cs-CZ" dirty="0">
                <a:effectLst>
                  <a:outerShdw blurRad="38100" dist="38100" dir="2700000" algn="tl">
                    <a:srgbClr val="C0C0C0"/>
                  </a:outerShdw>
                </a:effectLst>
              </a:rPr>
              <a:t/>
            </a:r>
            <a:br>
              <a:rPr lang="cs-CZ" dirty="0">
                <a:effectLst>
                  <a:outerShdw blurRad="38100" dist="38100" dir="2700000" algn="tl">
                    <a:srgbClr val="C0C0C0"/>
                  </a:outerShdw>
                </a:effectLst>
              </a:rPr>
            </a:br>
            <a:r>
              <a:rPr lang="cs-CZ" dirty="0">
                <a:effectLst>
                  <a:outerShdw blurRad="38100" dist="38100" dir="2700000" algn="tl">
                    <a:srgbClr val="C0C0C0"/>
                  </a:outerShdw>
                </a:effectLst>
              </a:rPr>
              <a:t>Historie sociálních služeb</a:t>
            </a:r>
          </a:p>
        </p:txBody>
      </p:sp>
      <p:sp>
        <p:nvSpPr>
          <p:cNvPr id="4099" name="Rectangle 3"/>
          <p:cNvSpPr>
            <a:spLocks noGrp="1" noChangeArrowheads="1"/>
          </p:cNvSpPr>
          <p:nvPr>
            <p:ph type="subTitle" idx="1"/>
          </p:nvPr>
        </p:nvSpPr>
        <p:spPr>
          <a:xfrm>
            <a:off x="914400" y="1143000"/>
            <a:ext cx="7391400" cy="5022850"/>
          </a:xfrm>
          <a:noFill/>
          <a:ln/>
        </p:spPr>
        <p:txBody>
          <a:bodyPr/>
          <a:lstStyle/>
          <a:p>
            <a:endParaRPr lang="cs-CZ" sz="3600" dirty="0">
              <a:effectLst>
                <a:outerShdw blurRad="38100" dist="38100" dir="2700000" algn="tl">
                  <a:srgbClr val="C0C0C0"/>
                </a:outerShdw>
              </a:effectLst>
            </a:endParaRPr>
          </a:p>
          <a:p>
            <a:pPr algn="l">
              <a:lnSpc>
                <a:spcPct val="20000"/>
              </a:lnSpc>
            </a:pPr>
            <a:r>
              <a:rPr lang="cs-CZ" sz="3600" dirty="0">
                <a:effectLst>
                  <a:outerShdw blurRad="38100" dist="38100" dir="2700000" algn="tl">
                    <a:srgbClr val="C0C0C0"/>
                  </a:outerShdw>
                </a:effectLst>
              </a:rPr>
              <a:t> </a:t>
            </a:r>
          </a:p>
          <a:p>
            <a:pPr algn="l"/>
            <a:r>
              <a:rPr lang="cs-CZ" sz="2800" dirty="0">
                <a:solidFill>
                  <a:schemeClr val="tx1"/>
                </a:solidFill>
                <a:latin typeface="+mj-lt"/>
              </a:rPr>
              <a:t>Před rokem 1989:</a:t>
            </a:r>
          </a:p>
          <a:p>
            <a:pPr algn="l">
              <a:lnSpc>
                <a:spcPct val="50000"/>
              </a:lnSpc>
            </a:pPr>
            <a:endParaRPr lang="cs-CZ" sz="2800" dirty="0">
              <a:solidFill>
                <a:schemeClr val="tx1"/>
              </a:solidFill>
              <a:latin typeface="+mj-lt"/>
            </a:endParaRPr>
          </a:p>
          <a:p>
            <a:pPr algn="l">
              <a:buFontTx/>
              <a:buChar char="•"/>
            </a:pPr>
            <a:r>
              <a:rPr lang="cs-CZ" sz="2800" dirty="0">
                <a:solidFill>
                  <a:schemeClr val="tx1"/>
                </a:solidFill>
                <a:latin typeface="+mj-lt"/>
              </a:rPr>
              <a:t> pouze rezidenční péče</a:t>
            </a:r>
          </a:p>
          <a:p>
            <a:pPr algn="l">
              <a:buFontTx/>
              <a:buChar char="•"/>
            </a:pPr>
            <a:r>
              <a:rPr lang="cs-CZ" sz="2800" dirty="0">
                <a:solidFill>
                  <a:schemeClr val="tx1"/>
                </a:solidFill>
                <a:latin typeface="+mj-lt"/>
              </a:rPr>
              <a:t> neexistence místní samosprávy a privátního sektoru</a:t>
            </a:r>
          </a:p>
          <a:p>
            <a:pPr algn="l">
              <a:buFontTx/>
              <a:buChar char="•"/>
            </a:pPr>
            <a:r>
              <a:rPr lang="cs-CZ" sz="2800" dirty="0">
                <a:solidFill>
                  <a:schemeClr val="tx1"/>
                </a:solidFill>
                <a:latin typeface="+mj-lt"/>
              </a:rPr>
              <a:t> pouze centrální státní správa  </a:t>
            </a:r>
          </a:p>
          <a:p>
            <a:pPr algn="l">
              <a:buFontTx/>
              <a:buChar char="•"/>
            </a:pPr>
            <a:endParaRPr lang="cs-CZ" sz="2800" dirty="0">
              <a:solidFill>
                <a:schemeClr val="tx1"/>
              </a:solidFill>
              <a:latin typeface="+mj-lt"/>
            </a:endParaRPr>
          </a:p>
          <a:p>
            <a:endParaRPr lang="cs-CZ" sz="2800" dirty="0">
              <a:solidFill>
                <a:schemeClr val="tx1"/>
              </a:solidFill>
              <a:latin typeface="+mj-lt"/>
            </a:endParaRPr>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8</a:t>
            </a:fld>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8600" y="228600"/>
            <a:ext cx="7391400" cy="533400"/>
          </a:xfrm>
          <a:noFill/>
          <a:ln/>
        </p:spPr>
        <p:txBody>
          <a:bodyPr>
            <a:normAutofit fontScale="90000"/>
          </a:bodyPr>
          <a:lstStyle/>
          <a:p>
            <a:r>
              <a:rPr lang="cs-CZ">
                <a:effectLst>
                  <a:outerShdw blurRad="38100" dist="38100" dir="2700000" algn="tl">
                    <a:srgbClr val="C0C0C0"/>
                  </a:outerShdw>
                </a:effectLst>
              </a:rPr>
              <a:t/>
            </a:r>
            <a:br>
              <a:rPr lang="cs-CZ">
                <a:effectLst>
                  <a:outerShdw blurRad="38100" dist="38100" dir="2700000" algn="tl">
                    <a:srgbClr val="C0C0C0"/>
                  </a:outerShdw>
                </a:effectLst>
              </a:rPr>
            </a:br>
            <a:r>
              <a:rPr lang="cs-CZ">
                <a:effectLst>
                  <a:outerShdw blurRad="38100" dist="38100" dir="2700000" algn="tl">
                    <a:srgbClr val="C0C0C0"/>
                  </a:outerShdw>
                </a:effectLst>
              </a:rPr>
              <a:t>Historie sociálních služeb</a:t>
            </a:r>
          </a:p>
        </p:txBody>
      </p:sp>
      <p:sp>
        <p:nvSpPr>
          <p:cNvPr id="5123" name="Rectangle 3"/>
          <p:cNvSpPr>
            <a:spLocks noGrp="1" noChangeArrowheads="1"/>
          </p:cNvSpPr>
          <p:nvPr>
            <p:ph type="subTitle" idx="1"/>
          </p:nvPr>
        </p:nvSpPr>
        <p:spPr>
          <a:xfrm>
            <a:off x="533400" y="1371600"/>
            <a:ext cx="7777163" cy="4192588"/>
          </a:xfrm>
          <a:noFill/>
          <a:ln/>
        </p:spPr>
        <p:txBody>
          <a:bodyPr>
            <a:noAutofit/>
          </a:bodyPr>
          <a:lstStyle/>
          <a:p>
            <a:endParaRPr lang="cs-CZ" sz="2800" dirty="0">
              <a:solidFill>
                <a:schemeClr val="tx1"/>
              </a:solidFill>
            </a:endParaRPr>
          </a:p>
          <a:p>
            <a:pPr>
              <a:lnSpc>
                <a:spcPct val="20000"/>
              </a:lnSpc>
            </a:pPr>
            <a:r>
              <a:rPr lang="cs-CZ" sz="2800" dirty="0">
                <a:solidFill>
                  <a:schemeClr val="tx1"/>
                </a:solidFill>
              </a:rPr>
              <a:t> </a:t>
            </a:r>
          </a:p>
          <a:p>
            <a:pPr algn="l"/>
            <a:r>
              <a:rPr lang="cs-CZ" sz="2800" dirty="0">
                <a:solidFill>
                  <a:schemeClr val="tx1"/>
                </a:solidFill>
              </a:rPr>
              <a:t>Po roce 1989:</a:t>
            </a:r>
          </a:p>
          <a:p>
            <a:pPr algn="l">
              <a:buFontTx/>
              <a:buChar char="•"/>
            </a:pPr>
            <a:r>
              <a:rPr lang="cs-CZ" sz="2800" dirty="0">
                <a:solidFill>
                  <a:schemeClr val="tx1"/>
                </a:solidFill>
              </a:rPr>
              <a:t> vznik celé řady sociálních služeb</a:t>
            </a:r>
          </a:p>
          <a:p>
            <a:pPr algn="l">
              <a:buFontTx/>
              <a:buChar char="•"/>
            </a:pPr>
            <a:r>
              <a:rPr lang="cs-CZ" sz="2800" dirty="0">
                <a:solidFill>
                  <a:schemeClr val="tx1"/>
                </a:solidFill>
              </a:rPr>
              <a:t> nevládní organizace - sociální služby</a:t>
            </a:r>
          </a:p>
          <a:p>
            <a:pPr algn="l"/>
            <a:r>
              <a:rPr lang="cs-CZ" sz="2800" dirty="0">
                <a:solidFill>
                  <a:schemeClr val="tx1"/>
                </a:solidFill>
              </a:rPr>
              <a:t>  alternativní k residenčním službám</a:t>
            </a:r>
          </a:p>
          <a:p>
            <a:pPr algn="l">
              <a:buFontTx/>
              <a:buChar char="•"/>
            </a:pPr>
            <a:r>
              <a:rPr lang="cs-CZ" sz="2800" dirty="0">
                <a:solidFill>
                  <a:schemeClr val="tx1"/>
                </a:solidFill>
              </a:rPr>
              <a:t> vládní priorita: podpora k setrvání </a:t>
            </a:r>
          </a:p>
          <a:p>
            <a:pPr algn="l"/>
            <a:r>
              <a:rPr lang="cs-CZ" sz="2800" dirty="0">
                <a:solidFill>
                  <a:schemeClr val="tx1"/>
                </a:solidFill>
              </a:rPr>
              <a:t>  v přirozeném prostředí</a:t>
            </a:r>
          </a:p>
          <a:p>
            <a:pPr algn="l">
              <a:buFontTx/>
              <a:buChar char="•"/>
            </a:pPr>
            <a:r>
              <a:rPr lang="cs-CZ" sz="2800" dirty="0">
                <a:solidFill>
                  <a:schemeClr val="tx1"/>
                </a:solidFill>
              </a:rPr>
              <a:t> přenesení pravomocí na obce a regiony</a:t>
            </a:r>
          </a:p>
          <a:p>
            <a:pPr algn="l">
              <a:lnSpc>
                <a:spcPct val="80000"/>
              </a:lnSpc>
            </a:pPr>
            <a:endParaRPr lang="cs-CZ" sz="2800" dirty="0">
              <a:solidFill>
                <a:schemeClr val="tx1"/>
              </a:solidFill>
            </a:endParaRPr>
          </a:p>
        </p:txBody>
      </p:sp>
      <p:sp>
        <p:nvSpPr>
          <p:cNvPr id="2" name="Zástupný symbol pro číslo snímku 1"/>
          <p:cNvSpPr>
            <a:spLocks noGrp="1"/>
          </p:cNvSpPr>
          <p:nvPr>
            <p:ph type="sldNum" sz="quarter" idx="12"/>
          </p:nvPr>
        </p:nvSpPr>
        <p:spPr/>
        <p:txBody>
          <a:bodyPr/>
          <a:lstStyle/>
          <a:p>
            <a:fld id="{C8DCD941-41C5-4395-9FAB-AA17381208E3}" type="slidenum">
              <a:rPr lang="cs-CZ" smtClean="0"/>
              <a:pPr/>
              <a:t>9</a:t>
            </a:fld>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7310517BA86E54AAFCEFAE13E68C5A1" ma:contentTypeVersion="13" ma:contentTypeDescription="Vytvoří nový dokument" ma:contentTypeScope="" ma:versionID="c8802436bb1de0c588ad55bbcb6ac02a">
  <xsd:schema xmlns:xsd="http://www.w3.org/2001/XMLSchema" xmlns:xs="http://www.w3.org/2001/XMLSchema" xmlns:p="http://schemas.microsoft.com/office/2006/metadata/properties" xmlns:ns3="86070141-36e0-4b89-aa46-632b57d7f413" xmlns:ns4="30713061-c717-463f-9340-803d56690eae" targetNamespace="http://schemas.microsoft.com/office/2006/metadata/properties" ma:root="true" ma:fieldsID="04e266d85d57b08bf6fa679d1ffb02b2" ns3:_="" ns4:_="">
    <xsd:import namespace="86070141-36e0-4b89-aa46-632b57d7f413"/>
    <xsd:import namespace="30713061-c717-463f-9340-803d56690ea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070141-36e0-4b89-aa46-632b57d7f413"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internalName="SharedWithDetails" ma:readOnly="true">
      <xsd:simpleType>
        <xsd:restriction base="dms:Note">
          <xsd:maxLength value="255"/>
        </xsd:restriction>
      </xsd:simpleType>
    </xsd:element>
    <xsd:element name="SharingHintHash" ma:index="10" nillable="true" ma:displayName="Hodnota hash upozornění na sdílení"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713061-c717-463f-9340-803d56690ea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40CB51-5F7D-4357-BDEA-BC33FF830546}">
  <ds:schemaRefs>
    <ds:schemaRef ds:uri="http://schemas.microsoft.com/sharepoint/v3/contenttype/forms"/>
  </ds:schemaRefs>
</ds:datastoreItem>
</file>

<file path=customXml/itemProps2.xml><?xml version="1.0" encoding="utf-8"?>
<ds:datastoreItem xmlns:ds="http://schemas.openxmlformats.org/officeDocument/2006/customXml" ds:itemID="{C321601A-3495-40E1-80E1-749E2FCD9616}">
  <ds:schemaRefs>
    <ds:schemaRef ds:uri="86070141-36e0-4b89-aa46-632b57d7f413"/>
    <ds:schemaRef ds:uri="http://schemas.microsoft.com/office/infopath/2007/PartnerControls"/>
    <ds:schemaRef ds:uri="http://purl.org/dc/elements/1.1/"/>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30713061-c717-463f-9340-803d56690eae"/>
    <ds:schemaRef ds:uri="http://schemas.microsoft.com/office/2006/metadata/properties"/>
  </ds:schemaRefs>
</ds:datastoreItem>
</file>

<file path=customXml/itemProps3.xml><?xml version="1.0" encoding="utf-8"?>
<ds:datastoreItem xmlns:ds="http://schemas.openxmlformats.org/officeDocument/2006/customXml" ds:itemID="{BEB3D6A2-4E7F-417F-A08D-745F0E2363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070141-36e0-4b89-aa46-632b57d7f413"/>
    <ds:schemaRef ds:uri="30713061-c717-463f-9340-803d56690e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470</TotalTime>
  <Words>1706</Words>
  <Application>Microsoft Office PowerPoint</Application>
  <PresentationFormat>Předvádění na obrazovce (4:3)</PresentationFormat>
  <Paragraphs>339</Paragraphs>
  <Slides>35</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Century Gothic</vt:lpstr>
      <vt:lpstr>Wingdings</vt:lpstr>
      <vt:lpstr>Motiv sady Office</vt:lpstr>
      <vt:lpstr>SYSTÉM SOCIÁLNÍCH SLUŽEB ČR</vt:lpstr>
      <vt:lpstr>Témata:</vt:lpstr>
      <vt:lpstr>Kontext</vt:lpstr>
      <vt:lpstr>Oblasti sociální politiky</vt:lpstr>
      <vt:lpstr>Principy sociální politiky</vt:lpstr>
      <vt:lpstr>Principy koordinace evr. soc. systému</vt:lpstr>
      <vt:lpstr>Kontext – upozornění:</vt:lpstr>
      <vt:lpstr>  Historie sociálních služeb</vt:lpstr>
      <vt:lpstr> Historie sociálních služeb</vt:lpstr>
      <vt:lpstr>Tlaky na sociální systémy</vt:lpstr>
      <vt:lpstr>Demografické změny</vt:lpstr>
      <vt:lpstr>Prezentace aplikace PowerPoint</vt:lpstr>
      <vt:lpstr>Sociálně ekonomické změny</vt:lpstr>
      <vt:lpstr>Politicko ekonomické změny</vt:lpstr>
      <vt:lpstr>Technologické</vt:lpstr>
      <vt:lpstr>Prezentace aplikace PowerPoint</vt:lpstr>
      <vt:lpstr>Systém sociálních služeb ČR</vt:lpstr>
      <vt:lpstr>Financování sociálních služeb</vt:lpstr>
      <vt:lpstr>Prezentace aplikace PowerPoint</vt:lpstr>
      <vt:lpstr>Významné materiály a info zdroje</vt:lpstr>
      <vt:lpstr>Prezentace aplikace PowerPoint</vt:lpstr>
      <vt:lpstr>Prezentace aplikace PowerPoint</vt:lpstr>
      <vt:lpstr>Prezentace aplikace PowerPoint</vt:lpstr>
      <vt:lpstr>DOTACE vs. jiné formy</vt:lpstr>
      <vt:lpstr>FINANCOVÁNÍ – VYROVNÁVACÍ PLATBA</vt:lpstr>
      <vt:lpstr>Financování soc. služeb - výnosy </vt:lpstr>
      <vt:lpstr>Řízení systému služeb</vt:lpstr>
      <vt:lpstr>ZÁSADY POSKYTOVÁNÍ SOC. SLUŽEB</vt:lpstr>
      <vt:lpstr>Nár. strategie rozvoje soc. služeb</vt:lpstr>
      <vt:lpstr>Přístupy k řízení</vt:lpstr>
      <vt:lpstr>Plánování rozvoje soc. služeb</vt:lpstr>
      <vt:lpstr>Služby poskytované bez úhrady</vt:lpstr>
      <vt:lpstr>Služby poskytované za úhradu</vt:lpstr>
      <vt:lpstr>Služby poskytované za úhradu</vt:lpstr>
      <vt:lpstr>Novely – v běhu</vt:lpstr>
    </vt:vector>
  </TitlesOfParts>
  <Company>Domov Sue Ryder, o.p.s.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Matěj Lejsal</dc:creator>
  <cp:lastModifiedBy>Matěj Lejsal</cp:lastModifiedBy>
  <cp:revision>22</cp:revision>
  <dcterms:created xsi:type="dcterms:W3CDTF">2013-12-04T06:13:22Z</dcterms:created>
  <dcterms:modified xsi:type="dcterms:W3CDTF">2022-11-04T07:29:00Z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0x01010077310517BA86E54AAFCEFAE13E68C5A1</vt:lpwstr>
  </property>
</Properties>
</file>