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56" r:id="rId5"/>
    <p:sldId id="260" r:id="rId6"/>
    <p:sldId id="258" r:id="rId7"/>
    <p:sldId id="259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E618AE-20CD-4CC6-9830-3B863CF80217}" v="9" dt="2022-04-03T20:39:50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outvor, Josef" userId="adf59a32-c331-464a-bf3f-1e6eb9de5bd1" providerId="ADAL" clId="{D7E618AE-20CD-4CC6-9830-3B863CF80217}"/>
    <pc:docChg chg="undo custSel addSld modSld">
      <pc:chgData name="Kroutvor, Josef" userId="adf59a32-c331-464a-bf3f-1e6eb9de5bd1" providerId="ADAL" clId="{D7E618AE-20CD-4CC6-9830-3B863CF80217}" dt="2022-04-02T11:58:03.543" v="2836" actId="680"/>
      <pc:docMkLst>
        <pc:docMk/>
      </pc:docMkLst>
      <pc:sldChg chg="modSp mod">
        <pc:chgData name="Kroutvor, Josef" userId="adf59a32-c331-464a-bf3f-1e6eb9de5bd1" providerId="ADAL" clId="{D7E618AE-20CD-4CC6-9830-3B863CF80217}" dt="2022-04-02T11:18:37.861" v="760" actId="20577"/>
        <pc:sldMkLst>
          <pc:docMk/>
          <pc:sldMk cId="3727946243" sldId="258"/>
        </pc:sldMkLst>
        <pc:spChg chg="mod">
          <ac:chgData name="Kroutvor, Josef" userId="adf59a32-c331-464a-bf3f-1e6eb9de5bd1" providerId="ADAL" clId="{D7E618AE-20CD-4CC6-9830-3B863CF80217}" dt="2022-04-02T11:18:37.861" v="760" actId="20577"/>
          <ac:spMkLst>
            <pc:docMk/>
            <pc:sldMk cId="3727946243" sldId="258"/>
            <ac:spMk id="3" creationId="{4B10CFB8-6927-493B-874A-E3B14398FE55}"/>
          </ac:spMkLst>
        </pc:spChg>
      </pc:sldChg>
      <pc:sldChg chg="modSp mod">
        <pc:chgData name="Kroutvor, Josef" userId="adf59a32-c331-464a-bf3f-1e6eb9de5bd1" providerId="ADAL" clId="{D7E618AE-20CD-4CC6-9830-3B863CF80217}" dt="2022-04-02T11:39:44.015" v="1961" actId="20577"/>
        <pc:sldMkLst>
          <pc:docMk/>
          <pc:sldMk cId="219276725" sldId="259"/>
        </pc:sldMkLst>
        <pc:spChg chg="mod">
          <ac:chgData name="Kroutvor, Josef" userId="adf59a32-c331-464a-bf3f-1e6eb9de5bd1" providerId="ADAL" clId="{D7E618AE-20CD-4CC6-9830-3B863CF80217}" dt="2022-04-02T11:39:44.015" v="1961" actId="20577"/>
          <ac:spMkLst>
            <pc:docMk/>
            <pc:sldMk cId="219276725" sldId="259"/>
            <ac:spMk id="2" creationId="{739C28EA-69EA-4EA5-BE7D-B8F6BC912399}"/>
          </ac:spMkLst>
        </pc:spChg>
        <pc:spChg chg="mod">
          <ac:chgData name="Kroutvor, Josef" userId="adf59a32-c331-464a-bf3f-1e6eb9de5bd1" providerId="ADAL" clId="{D7E618AE-20CD-4CC6-9830-3B863CF80217}" dt="2022-04-02T11:31:23.939" v="1432" actId="20577"/>
          <ac:spMkLst>
            <pc:docMk/>
            <pc:sldMk cId="219276725" sldId="259"/>
            <ac:spMk id="3" creationId="{2EEF2009-0CE3-4E95-9F5A-E1FEB7519AF9}"/>
          </ac:spMkLst>
        </pc:spChg>
      </pc:sldChg>
      <pc:sldChg chg="modSp mod">
        <pc:chgData name="Kroutvor, Josef" userId="adf59a32-c331-464a-bf3f-1e6eb9de5bd1" providerId="ADAL" clId="{D7E618AE-20CD-4CC6-9830-3B863CF80217}" dt="2022-04-02T11:07:05.599" v="305" actId="20577"/>
        <pc:sldMkLst>
          <pc:docMk/>
          <pc:sldMk cId="3190498615" sldId="260"/>
        </pc:sldMkLst>
        <pc:spChg chg="mod">
          <ac:chgData name="Kroutvor, Josef" userId="adf59a32-c331-464a-bf3f-1e6eb9de5bd1" providerId="ADAL" clId="{D7E618AE-20CD-4CC6-9830-3B863CF80217}" dt="2022-04-02T11:07:05.599" v="305" actId="20577"/>
          <ac:spMkLst>
            <pc:docMk/>
            <pc:sldMk cId="3190498615" sldId="260"/>
            <ac:spMk id="3" creationId="{17ABE8E0-473C-4A82-AE49-15D84F781568}"/>
          </ac:spMkLst>
        </pc:spChg>
      </pc:sldChg>
      <pc:sldChg chg="modSp new mod">
        <pc:chgData name="Kroutvor, Josef" userId="adf59a32-c331-464a-bf3f-1e6eb9de5bd1" providerId="ADAL" clId="{D7E618AE-20CD-4CC6-9830-3B863CF80217}" dt="2022-04-02T11:41:52.134" v="2071" actId="20577"/>
        <pc:sldMkLst>
          <pc:docMk/>
          <pc:sldMk cId="226029288" sldId="261"/>
        </pc:sldMkLst>
        <pc:spChg chg="mod">
          <ac:chgData name="Kroutvor, Josef" userId="adf59a32-c331-464a-bf3f-1e6eb9de5bd1" providerId="ADAL" clId="{D7E618AE-20CD-4CC6-9830-3B863CF80217}" dt="2022-04-02T11:26:59.837" v="1171" actId="20577"/>
          <ac:spMkLst>
            <pc:docMk/>
            <pc:sldMk cId="226029288" sldId="261"/>
            <ac:spMk id="2" creationId="{87F94124-D242-4F29-9596-78CC47CAF091}"/>
          </ac:spMkLst>
        </pc:spChg>
        <pc:spChg chg="mod">
          <ac:chgData name="Kroutvor, Josef" userId="adf59a32-c331-464a-bf3f-1e6eb9de5bd1" providerId="ADAL" clId="{D7E618AE-20CD-4CC6-9830-3B863CF80217}" dt="2022-04-02T11:41:52.134" v="2071" actId="20577"/>
          <ac:spMkLst>
            <pc:docMk/>
            <pc:sldMk cId="226029288" sldId="261"/>
            <ac:spMk id="3" creationId="{0BDB6513-F879-4155-83DA-F5695FE5EF55}"/>
          </ac:spMkLst>
        </pc:spChg>
      </pc:sldChg>
      <pc:sldChg chg="modSp new mod">
        <pc:chgData name="Kroutvor, Josef" userId="adf59a32-c331-464a-bf3f-1e6eb9de5bd1" providerId="ADAL" clId="{D7E618AE-20CD-4CC6-9830-3B863CF80217}" dt="2022-04-02T11:58:01.367" v="2835" actId="20577"/>
        <pc:sldMkLst>
          <pc:docMk/>
          <pc:sldMk cId="3970633333" sldId="262"/>
        </pc:sldMkLst>
        <pc:spChg chg="mod">
          <ac:chgData name="Kroutvor, Josef" userId="adf59a32-c331-464a-bf3f-1e6eb9de5bd1" providerId="ADAL" clId="{D7E618AE-20CD-4CC6-9830-3B863CF80217}" dt="2022-04-02T11:42:04.536" v="2097" actId="20577"/>
          <ac:spMkLst>
            <pc:docMk/>
            <pc:sldMk cId="3970633333" sldId="262"/>
            <ac:spMk id="2" creationId="{F549762B-08BE-4A37-81B1-EDCA69F05D36}"/>
          </ac:spMkLst>
        </pc:spChg>
        <pc:spChg chg="mod">
          <ac:chgData name="Kroutvor, Josef" userId="adf59a32-c331-464a-bf3f-1e6eb9de5bd1" providerId="ADAL" clId="{D7E618AE-20CD-4CC6-9830-3B863CF80217}" dt="2022-04-02T11:58:01.367" v="2835" actId="20577"/>
          <ac:spMkLst>
            <pc:docMk/>
            <pc:sldMk cId="3970633333" sldId="262"/>
            <ac:spMk id="3" creationId="{7EE4853D-83DD-4701-BB79-29263153E2AF}"/>
          </ac:spMkLst>
        </pc:spChg>
      </pc:sldChg>
      <pc:sldChg chg="new">
        <pc:chgData name="Kroutvor, Josef" userId="adf59a32-c331-464a-bf3f-1e6eb9de5bd1" providerId="ADAL" clId="{D7E618AE-20CD-4CC6-9830-3B863CF80217}" dt="2022-04-02T11:58:03.543" v="2836" actId="680"/>
        <pc:sldMkLst>
          <pc:docMk/>
          <pc:sldMk cId="451566453" sldId="263"/>
        </pc:sldMkLst>
      </pc:sldChg>
    </pc:docChg>
  </pc:docChgLst>
  <pc:docChgLst>
    <pc:chgData name="Josef Kroutvor" userId="adf59a32-c331-464a-bf3f-1e6eb9de5bd1" providerId="ADAL" clId="{D7E618AE-20CD-4CC6-9830-3B863CF80217}"/>
    <pc:docChg chg="undo redo custSel addSld delSld modSld">
      <pc:chgData name="Josef Kroutvor" userId="adf59a32-c331-464a-bf3f-1e6eb9de5bd1" providerId="ADAL" clId="{D7E618AE-20CD-4CC6-9830-3B863CF80217}" dt="2022-04-05T11:15:26.288" v="2447" actId="20577"/>
      <pc:docMkLst>
        <pc:docMk/>
      </pc:docMkLst>
      <pc:sldChg chg="modSp">
        <pc:chgData name="Josef Kroutvor" userId="adf59a32-c331-464a-bf3f-1e6eb9de5bd1" providerId="ADAL" clId="{D7E618AE-20CD-4CC6-9830-3B863CF80217}" dt="2022-04-03T20:39:50.822" v="2252"/>
        <pc:sldMkLst>
          <pc:docMk/>
          <pc:sldMk cId="1865917680" sldId="256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1865917680" sldId="256"/>
            <ac:spMk id="2" creationId="{E5AADA7B-272B-40BD-8818-D616C4C5B105}"/>
          </ac:spMkLst>
        </pc:spChg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1865917680" sldId="256"/>
            <ac:spMk id="3" creationId="{864EA315-EBFA-46A3-A237-2320B17D796B}"/>
          </ac:spMkLst>
        </pc:spChg>
      </pc:sldChg>
      <pc:sldChg chg="modSp del mod">
        <pc:chgData name="Josef Kroutvor" userId="adf59a32-c331-464a-bf3f-1e6eb9de5bd1" providerId="ADAL" clId="{D7E618AE-20CD-4CC6-9830-3B863CF80217}" dt="2022-04-02T10:30:54.627" v="284" actId="2696"/>
        <pc:sldMkLst>
          <pc:docMk/>
          <pc:sldMk cId="3693599232" sldId="257"/>
        </pc:sldMkLst>
        <pc:spChg chg="mod">
          <ac:chgData name="Josef Kroutvor" userId="adf59a32-c331-464a-bf3f-1e6eb9de5bd1" providerId="ADAL" clId="{D7E618AE-20CD-4CC6-9830-3B863CF80217}" dt="2022-04-02T10:30:19.619" v="282" actId="20577"/>
          <ac:spMkLst>
            <pc:docMk/>
            <pc:sldMk cId="3693599232" sldId="257"/>
            <ac:spMk id="2" creationId="{C67F1694-BAC3-4CDE-8C8F-26A9EB8D7416}"/>
          </ac:spMkLst>
        </pc:spChg>
        <pc:spChg chg="mod">
          <ac:chgData name="Josef Kroutvor" userId="adf59a32-c331-464a-bf3f-1e6eb9de5bd1" providerId="ADAL" clId="{D7E618AE-20CD-4CC6-9830-3B863CF80217}" dt="2022-04-02T10:29:53.326" v="276" actId="20577"/>
          <ac:spMkLst>
            <pc:docMk/>
            <pc:sldMk cId="3693599232" sldId="257"/>
            <ac:spMk id="3" creationId="{8C9C5F23-FAC7-48B4-A393-8FD7532552C8}"/>
          </ac:spMkLst>
        </pc:spChg>
      </pc:sldChg>
      <pc:sldChg chg="modSp mod">
        <pc:chgData name="Josef Kroutvor" userId="adf59a32-c331-464a-bf3f-1e6eb9de5bd1" providerId="ADAL" clId="{D7E618AE-20CD-4CC6-9830-3B863CF80217}" dt="2022-04-03T20:39:50.909" v="2254" actId="27636"/>
        <pc:sldMkLst>
          <pc:docMk/>
          <pc:sldMk cId="3727946243" sldId="258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3727946243" sldId="258"/>
            <ac:spMk id="2" creationId="{1031A446-AC0C-4F91-A945-2F946181D7C2}"/>
          </ac:spMkLst>
        </pc:spChg>
        <pc:spChg chg="mod">
          <ac:chgData name="Josef Kroutvor" userId="adf59a32-c331-464a-bf3f-1e6eb9de5bd1" providerId="ADAL" clId="{D7E618AE-20CD-4CC6-9830-3B863CF80217}" dt="2022-04-03T20:39:50.909" v="2254" actId="27636"/>
          <ac:spMkLst>
            <pc:docMk/>
            <pc:sldMk cId="3727946243" sldId="258"/>
            <ac:spMk id="3" creationId="{4B10CFB8-6927-493B-874A-E3B14398FE55}"/>
          </ac:spMkLst>
        </pc:spChg>
      </pc:sldChg>
      <pc:sldChg chg="modSp new mod">
        <pc:chgData name="Josef Kroutvor" userId="adf59a32-c331-464a-bf3f-1e6eb9de5bd1" providerId="ADAL" clId="{D7E618AE-20CD-4CC6-9830-3B863CF80217}" dt="2022-04-03T20:39:50.947" v="2255" actId="27636"/>
        <pc:sldMkLst>
          <pc:docMk/>
          <pc:sldMk cId="219276725" sldId="259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219276725" sldId="259"/>
            <ac:spMk id="2" creationId="{739C28EA-69EA-4EA5-BE7D-B8F6BC912399}"/>
          </ac:spMkLst>
        </pc:spChg>
        <pc:spChg chg="mod">
          <ac:chgData name="Josef Kroutvor" userId="adf59a32-c331-464a-bf3f-1e6eb9de5bd1" providerId="ADAL" clId="{D7E618AE-20CD-4CC6-9830-3B863CF80217}" dt="2022-04-03T20:39:50.947" v="2255" actId="27636"/>
          <ac:spMkLst>
            <pc:docMk/>
            <pc:sldMk cId="219276725" sldId="259"/>
            <ac:spMk id="3" creationId="{2EEF2009-0CE3-4E95-9F5A-E1FEB7519AF9}"/>
          </ac:spMkLst>
        </pc:spChg>
      </pc:sldChg>
      <pc:sldChg chg="addSp delSp modSp new mod setBg delDesignElem">
        <pc:chgData name="Josef Kroutvor" userId="adf59a32-c331-464a-bf3f-1e6eb9de5bd1" providerId="ADAL" clId="{D7E618AE-20CD-4CC6-9830-3B863CF80217}" dt="2022-04-03T20:39:50.897" v="2253" actId="27636"/>
        <pc:sldMkLst>
          <pc:docMk/>
          <pc:sldMk cId="3190498615" sldId="260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3190498615" sldId="260"/>
            <ac:spMk id="2" creationId="{A48E1E16-CDB4-41B1-836A-31871EF650AB}"/>
          </ac:spMkLst>
        </pc:spChg>
        <pc:spChg chg="mod">
          <ac:chgData name="Josef Kroutvor" userId="adf59a32-c331-464a-bf3f-1e6eb9de5bd1" providerId="ADAL" clId="{D7E618AE-20CD-4CC6-9830-3B863CF80217}" dt="2022-04-03T20:39:50.897" v="2253" actId="27636"/>
          <ac:spMkLst>
            <pc:docMk/>
            <pc:sldMk cId="3190498615" sldId="260"/>
            <ac:spMk id="3" creationId="{17ABE8E0-473C-4A82-AE49-15D84F781568}"/>
          </ac:spMkLst>
        </pc:spChg>
        <pc:spChg chg="add del">
          <ac:chgData name="Josef Kroutvor" userId="adf59a32-c331-464a-bf3f-1e6eb9de5bd1" providerId="ADAL" clId="{D7E618AE-20CD-4CC6-9830-3B863CF80217}" dt="2022-04-03T20:38:00.898" v="2241" actId="26606"/>
          <ac:spMkLst>
            <pc:docMk/>
            <pc:sldMk cId="3190498615" sldId="260"/>
            <ac:spMk id="8" creationId="{3741B58E-3B65-4A01-A276-975AB2CF8A08}"/>
          </ac:spMkLst>
        </pc:spChg>
        <pc:spChg chg="add del">
          <ac:chgData name="Josef Kroutvor" userId="adf59a32-c331-464a-bf3f-1e6eb9de5bd1" providerId="ADAL" clId="{D7E618AE-20CD-4CC6-9830-3B863CF80217}" dt="2022-04-03T20:38:00.898" v="2241" actId="26606"/>
          <ac:spMkLst>
            <pc:docMk/>
            <pc:sldMk cId="3190498615" sldId="260"/>
            <ac:spMk id="10" creationId="{7AAC67C3-831B-4AB1-A259-DFB839CAFAFC}"/>
          </ac:spMkLst>
        </pc:spChg>
        <pc:spChg chg="add del">
          <ac:chgData name="Josef Kroutvor" userId="adf59a32-c331-464a-bf3f-1e6eb9de5bd1" providerId="ADAL" clId="{D7E618AE-20CD-4CC6-9830-3B863CF80217}" dt="2022-04-03T20:38:00.898" v="2241" actId="26606"/>
          <ac:spMkLst>
            <pc:docMk/>
            <pc:sldMk cId="3190498615" sldId="260"/>
            <ac:spMk id="12" creationId="{054B3F04-9EAC-45C0-B3CE-0387EEA10A0C}"/>
          </ac:spMkLst>
        </pc:spChg>
      </pc:sldChg>
      <pc:sldChg chg="modSp mod">
        <pc:chgData name="Josef Kroutvor" userId="adf59a32-c331-464a-bf3f-1e6eb9de5bd1" providerId="ADAL" clId="{D7E618AE-20CD-4CC6-9830-3B863CF80217}" dt="2022-04-03T20:48:27.844" v="2429" actId="20577"/>
        <pc:sldMkLst>
          <pc:docMk/>
          <pc:sldMk cId="226029288" sldId="261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226029288" sldId="261"/>
            <ac:spMk id="2" creationId="{87F94124-D242-4F29-9596-78CC47CAF091}"/>
          </ac:spMkLst>
        </pc:spChg>
        <pc:spChg chg="mod">
          <ac:chgData name="Josef Kroutvor" userId="adf59a32-c331-464a-bf3f-1e6eb9de5bd1" providerId="ADAL" clId="{D7E618AE-20CD-4CC6-9830-3B863CF80217}" dt="2022-04-03T20:48:27.844" v="2429" actId="20577"/>
          <ac:spMkLst>
            <pc:docMk/>
            <pc:sldMk cId="226029288" sldId="261"/>
            <ac:spMk id="3" creationId="{0BDB6513-F879-4155-83DA-F5695FE5EF55}"/>
          </ac:spMkLst>
        </pc:spChg>
      </pc:sldChg>
      <pc:sldChg chg="modSp mod">
        <pc:chgData name="Josef Kroutvor" userId="adf59a32-c331-464a-bf3f-1e6eb9de5bd1" providerId="ADAL" clId="{D7E618AE-20CD-4CC6-9830-3B863CF80217}" dt="2022-04-03T20:48:41.685" v="2439" actId="20577"/>
        <pc:sldMkLst>
          <pc:docMk/>
          <pc:sldMk cId="3970633333" sldId="262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3970633333" sldId="262"/>
            <ac:spMk id="2" creationId="{F549762B-08BE-4A37-81B1-EDCA69F05D36}"/>
          </ac:spMkLst>
        </pc:spChg>
        <pc:spChg chg="mod">
          <ac:chgData name="Josef Kroutvor" userId="adf59a32-c331-464a-bf3f-1e6eb9de5bd1" providerId="ADAL" clId="{D7E618AE-20CD-4CC6-9830-3B863CF80217}" dt="2022-04-03T20:48:41.685" v="2439" actId="20577"/>
          <ac:spMkLst>
            <pc:docMk/>
            <pc:sldMk cId="3970633333" sldId="262"/>
            <ac:spMk id="3" creationId="{7EE4853D-83DD-4701-BB79-29263153E2AF}"/>
          </ac:spMkLst>
        </pc:spChg>
      </pc:sldChg>
      <pc:sldChg chg="modSp mod">
        <pc:chgData name="Josef Kroutvor" userId="adf59a32-c331-464a-bf3f-1e6eb9de5bd1" providerId="ADAL" clId="{D7E618AE-20CD-4CC6-9830-3B863CF80217}" dt="2022-04-03T20:39:50.822" v="2252"/>
        <pc:sldMkLst>
          <pc:docMk/>
          <pc:sldMk cId="451566453" sldId="263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451566453" sldId="263"/>
            <ac:spMk id="2" creationId="{34966667-20C4-480C-9B71-6636A554CE78}"/>
          </ac:spMkLst>
        </pc:spChg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451566453" sldId="263"/>
            <ac:spMk id="3" creationId="{34E68E6D-1B4C-4A07-B468-4C35437F1C58}"/>
          </ac:spMkLst>
        </pc:spChg>
      </pc:sldChg>
      <pc:sldChg chg="modSp new mod">
        <pc:chgData name="Josef Kroutvor" userId="adf59a32-c331-464a-bf3f-1e6eb9de5bd1" providerId="ADAL" clId="{D7E618AE-20CD-4CC6-9830-3B863CF80217}" dt="2022-04-05T11:15:26.288" v="2447" actId="20577"/>
        <pc:sldMkLst>
          <pc:docMk/>
          <pc:sldMk cId="1294513463" sldId="264"/>
        </pc:sldMkLst>
        <pc:spChg chg="mod">
          <ac:chgData name="Josef Kroutvor" userId="adf59a32-c331-464a-bf3f-1e6eb9de5bd1" providerId="ADAL" clId="{D7E618AE-20CD-4CC6-9830-3B863CF80217}" dt="2022-04-03T20:39:50.822" v="2252"/>
          <ac:spMkLst>
            <pc:docMk/>
            <pc:sldMk cId="1294513463" sldId="264"/>
            <ac:spMk id="2" creationId="{51C1169B-968A-4AD0-B416-F02BAEA7B4D8}"/>
          </ac:spMkLst>
        </pc:spChg>
        <pc:spChg chg="mod">
          <ac:chgData name="Josef Kroutvor" userId="adf59a32-c331-464a-bf3f-1e6eb9de5bd1" providerId="ADAL" clId="{D7E618AE-20CD-4CC6-9830-3B863CF80217}" dt="2022-04-05T11:15:26.288" v="2447" actId="20577"/>
          <ac:spMkLst>
            <pc:docMk/>
            <pc:sldMk cId="1294513463" sldId="264"/>
            <ac:spMk id="3" creationId="{E79744DD-C890-4035-9AB1-6181AFE292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411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14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10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29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99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9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090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7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00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59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947296B-DB52-4813-B66C-D4BE00705796}" type="datetimeFigureOut">
              <a:rPr lang="cs-CZ" smtClean="0"/>
              <a:t>05.04.2022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E715382-D5FA-4788-96A7-48206A2125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76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AADA7B-272B-40BD-8818-D616C4C5B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Genitivklassen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EA315-EBFA-46A3-A237-2320B17D79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Josef Kroutvor</a:t>
            </a:r>
          </a:p>
        </p:txBody>
      </p:sp>
    </p:spTree>
    <p:extLst>
      <p:ext uri="{BB962C8B-B14F-4D97-AF65-F5344CB8AC3E}">
        <p14:creationId xmlns:p14="http://schemas.microsoft.com/office/powerpoint/2010/main" val="186591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E1E16-CDB4-41B1-836A-31871EF65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Was ist Genitiv?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ABE8E0-473C-4A82-AE49-15D84F781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Relationskasus</a:t>
            </a:r>
            <a:endParaRPr lang="cs-CZ" dirty="0"/>
          </a:p>
          <a:p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Markierung</a:t>
            </a:r>
            <a:r>
              <a:rPr lang="cs-CZ" dirty="0"/>
              <a:t> von </a:t>
            </a:r>
            <a:r>
              <a:rPr lang="cs-CZ" dirty="0" err="1"/>
              <a:t>Abhängigkeitsbeziehungen</a:t>
            </a:r>
            <a:r>
              <a:rPr lang="cs-CZ" dirty="0"/>
              <a:t> </a:t>
            </a:r>
            <a:r>
              <a:rPr lang="cs-CZ" dirty="0" err="1"/>
              <a:t>innerhalb</a:t>
            </a:r>
            <a:r>
              <a:rPr lang="cs-CZ" dirty="0"/>
              <a:t> der </a:t>
            </a:r>
            <a:r>
              <a:rPr lang="cs-CZ" dirty="0" err="1"/>
              <a:t>Nominalausdrücke</a:t>
            </a:r>
            <a:endParaRPr lang="cs-CZ" dirty="0"/>
          </a:p>
          <a:p>
            <a:r>
              <a:rPr lang="cs-CZ" dirty="0" err="1"/>
              <a:t>oft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possessiver</a:t>
            </a:r>
            <a:r>
              <a:rPr lang="cs-CZ" dirty="0"/>
              <a:t> oder </a:t>
            </a:r>
            <a:r>
              <a:rPr lang="cs-CZ" dirty="0" err="1"/>
              <a:t>partitiver</a:t>
            </a:r>
            <a:r>
              <a:rPr lang="cs-CZ" dirty="0"/>
              <a:t> </a:t>
            </a:r>
            <a:r>
              <a:rPr lang="cs-CZ" dirty="0" err="1"/>
              <a:t>Bedeutung</a:t>
            </a:r>
            <a:endParaRPr lang="cs-CZ" dirty="0"/>
          </a:p>
          <a:p>
            <a:r>
              <a:rPr lang="cs-CZ" dirty="0"/>
              <a:t>kann </a:t>
            </a:r>
            <a:r>
              <a:rPr lang="cs-CZ" dirty="0" err="1"/>
              <a:t>Objektkasus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 (</a:t>
            </a:r>
            <a:r>
              <a:rPr lang="cs-CZ" dirty="0" err="1"/>
              <a:t>mit</a:t>
            </a:r>
            <a:r>
              <a:rPr lang="cs-CZ" dirty="0"/>
              <a:t> den Verben </a:t>
            </a:r>
            <a:r>
              <a:rPr lang="cs-CZ" dirty="0" err="1"/>
              <a:t>wie</a:t>
            </a:r>
            <a:r>
              <a:rPr lang="cs-CZ" dirty="0"/>
              <a:t> </a:t>
            </a:r>
            <a:r>
              <a:rPr lang="cs-CZ" i="1" dirty="0" err="1"/>
              <a:t>bedürfen</a:t>
            </a:r>
            <a:r>
              <a:rPr lang="cs-CZ" dirty="0"/>
              <a:t> oder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freuen</a:t>
            </a:r>
            <a:r>
              <a:rPr lang="cs-CZ" dirty="0"/>
              <a:t> </a:t>
            </a:r>
            <a:r>
              <a:rPr lang="cs-CZ" dirty="0" err="1"/>
              <a:t>verbunden</a:t>
            </a:r>
            <a:r>
              <a:rPr lang="cs-CZ" dirty="0"/>
              <a:t>)</a:t>
            </a:r>
          </a:p>
          <a:p>
            <a:r>
              <a:rPr lang="cs-CZ" dirty="0" err="1"/>
              <a:t>Beispiele</a:t>
            </a:r>
            <a:r>
              <a:rPr lang="cs-CZ" dirty="0"/>
              <a:t>: </a:t>
            </a:r>
            <a:r>
              <a:rPr lang="cs-CZ" i="1" dirty="0" err="1"/>
              <a:t>sich</a:t>
            </a:r>
            <a:r>
              <a:rPr lang="cs-CZ" i="1" dirty="0"/>
              <a:t> des </a:t>
            </a:r>
            <a:r>
              <a:rPr lang="cs-CZ" i="1" dirty="0" err="1"/>
              <a:t>Geschenks</a:t>
            </a:r>
            <a:r>
              <a:rPr lang="cs-CZ" i="1" dirty="0"/>
              <a:t> </a:t>
            </a:r>
            <a:r>
              <a:rPr lang="cs-CZ" i="1" dirty="0" err="1"/>
              <a:t>freuen</a:t>
            </a:r>
            <a:r>
              <a:rPr lang="cs-CZ" i="1" dirty="0"/>
              <a:t>, der </a:t>
            </a:r>
            <a:r>
              <a:rPr lang="cs-CZ" i="1" dirty="0" err="1"/>
              <a:t>Ruhe</a:t>
            </a:r>
            <a:r>
              <a:rPr lang="cs-CZ" i="1" dirty="0"/>
              <a:t> </a:t>
            </a:r>
            <a:r>
              <a:rPr lang="cs-CZ" i="1" dirty="0" err="1"/>
              <a:t>bedürfen</a:t>
            </a:r>
            <a:endParaRPr lang="cs-CZ" i="1" dirty="0"/>
          </a:p>
          <a:p>
            <a:r>
              <a:rPr lang="cs-CZ" dirty="0"/>
              <a:t>durch </a:t>
            </a:r>
            <a:r>
              <a:rPr lang="cs-CZ" dirty="0" err="1"/>
              <a:t>Präpositionen</a:t>
            </a:r>
            <a:r>
              <a:rPr lang="cs-CZ" dirty="0"/>
              <a:t> </a:t>
            </a:r>
            <a:r>
              <a:rPr lang="cs-CZ" dirty="0" err="1"/>
              <a:t>regiert</a:t>
            </a:r>
            <a:endParaRPr lang="cs-CZ" dirty="0"/>
          </a:p>
          <a:p>
            <a:r>
              <a:rPr lang="cs-CZ" dirty="0" err="1"/>
              <a:t>Beispiele</a:t>
            </a:r>
            <a:r>
              <a:rPr lang="cs-CZ" dirty="0"/>
              <a:t>: </a:t>
            </a:r>
            <a:r>
              <a:rPr lang="cs-CZ" i="1" dirty="0" err="1"/>
              <a:t>wegen</a:t>
            </a:r>
            <a:r>
              <a:rPr lang="cs-CZ" i="1" dirty="0"/>
              <a:t> </a:t>
            </a:r>
            <a:r>
              <a:rPr lang="cs-CZ" i="1" dirty="0" err="1"/>
              <a:t>meines</a:t>
            </a:r>
            <a:r>
              <a:rPr lang="cs-CZ" i="1" dirty="0"/>
              <a:t> </a:t>
            </a:r>
            <a:r>
              <a:rPr lang="cs-CZ" i="1" dirty="0" err="1"/>
              <a:t>Fehlers</a:t>
            </a:r>
            <a:endParaRPr lang="cs-CZ" i="1" dirty="0"/>
          </a:p>
          <a:p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Markierung</a:t>
            </a:r>
            <a:r>
              <a:rPr lang="cs-CZ" dirty="0"/>
              <a:t> </a:t>
            </a:r>
            <a:r>
              <a:rPr lang="cs-CZ" dirty="0" err="1"/>
              <a:t>adverbialer</a:t>
            </a:r>
            <a:r>
              <a:rPr lang="cs-CZ" dirty="0"/>
              <a:t> oder </a:t>
            </a:r>
            <a:r>
              <a:rPr lang="cs-CZ" dirty="0" err="1"/>
              <a:t>prädikativer</a:t>
            </a:r>
            <a:r>
              <a:rPr lang="cs-CZ" dirty="0"/>
              <a:t> </a:t>
            </a:r>
            <a:r>
              <a:rPr lang="cs-CZ" dirty="0" err="1"/>
              <a:t>Relationen</a:t>
            </a:r>
            <a:endParaRPr lang="cs-CZ" dirty="0"/>
          </a:p>
          <a:p>
            <a:r>
              <a:rPr lang="cs-CZ" dirty="0" err="1"/>
              <a:t>Beispiele</a:t>
            </a:r>
            <a:r>
              <a:rPr lang="cs-CZ" dirty="0"/>
              <a:t>: </a:t>
            </a:r>
            <a:r>
              <a:rPr lang="cs-CZ" i="1" dirty="0" err="1"/>
              <a:t>Eines</a:t>
            </a:r>
            <a:r>
              <a:rPr lang="cs-CZ" i="1" dirty="0"/>
              <a:t> </a:t>
            </a:r>
            <a:r>
              <a:rPr lang="cs-CZ" i="1" dirty="0" err="1"/>
              <a:t>schönen</a:t>
            </a:r>
            <a:r>
              <a:rPr lang="cs-CZ" i="1" dirty="0"/>
              <a:t> </a:t>
            </a:r>
            <a:r>
              <a:rPr lang="cs-CZ" i="1" dirty="0" err="1"/>
              <a:t>Tages</a:t>
            </a:r>
            <a:r>
              <a:rPr lang="cs-CZ" i="1" dirty="0"/>
              <a:t>,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seid</a:t>
            </a:r>
            <a:r>
              <a:rPr lang="cs-CZ" i="1" dirty="0"/>
              <a:t> </a:t>
            </a:r>
            <a:r>
              <a:rPr lang="cs-CZ" i="1" dirty="0" err="1"/>
              <a:t>unterschiedlichen</a:t>
            </a:r>
            <a:r>
              <a:rPr lang="cs-CZ" i="1" dirty="0"/>
              <a:t> </a:t>
            </a:r>
            <a:r>
              <a:rPr lang="cs-CZ" i="1" dirty="0" err="1"/>
              <a:t>Alters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49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1A446-AC0C-4F91-A945-2F946181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„</a:t>
            </a:r>
            <a:r>
              <a:rPr lang="cs-CZ" dirty="0" err="1"/>
              <a:t>Genitivklassen</a:t>
            </a:r>
            <a:r>
              <a:rPr lang="cs-CZ" dirty="0"/>
              <a:t>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10CFB8-6927-493B-874A-E3B14398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spezielle</a:t>
            </a:r>
            <a:r>
              <a:rPr lang="cs-CZ" dirty="0"/>
              <a:t> </a:t>
            </a:r>
            <a:r>
              <a:rPr lang="cs-CZ" dirty="0" err="1"/>
              <a:t>Verwendungsweisen</a:t>
            </a:r>
            <a:r>
              <a:rPr lang="cs-CZ" dirty="0"/>
              <a:t>/</a:t>
            </a:r>
            <a:r>
              <a:rPr lang="cs-CZ" dirty="0" err="1"/>
              <a:t>Funktionen</a:t>
            </a:r>
            <a:r>
              <a:rPr lang="cs-CZ" dirty="0"/>
              <a:t> von Genitiv</a:t>
            </a:r>
          </a:p>
          <a:p>
            <a:endParaRPr lang="cs-CZ" dirty="0"/>
          </a:p>
          <a:p>
            <a:r>
              <a:rPr lang="cs-CZ" dirty="0" err="1"/>
              <a:t>Welche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 kann Genitiv in </a:t>
            </a:r>
            <a:r>
              <a:rPr lang="cs-CZ" dirty="0" err="1"/>
              <a:t>Nominalausdrücken</a:t>
            </a:r>
            <a:r>
              <a:rPr lang="cs-CZ" dirty="0"/>
              <a:t> </a:t>
            </a:r>
            <a:r>
              <a:rPr lang="cs-CZ" dirty="0" err="1"/>
              <a:t>haben</a:t>
            </a:r>
            <a:r>
              <a:rPr lang="cs-CZ" dirty="0"/>
              <a:t>?</a:t>
            </a:r>
          </a:p>
          <a:p>
            <a:r>
              <a:rPr lang="cs-CZ" dirty="0"/>
              <a:t>Genitiv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Attribut</a:t>
            </a:r>
            <a:endParaRPr lang="cs-CZ" dirty="0"/>
          </a:p>
          <a:p>
            <a:r>
              <a:rPr lang="cs-CZ" dirty="0"/>
              <a:t>Genitiv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Objektkasus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über</a:t>
            </a:r>
            <a:r>
              <a:rPr lang="cs-CZ" dirty="0"/>
              <a:t> 30 </a:t>
            </a:r>
            <a:r>
              <a:rPr lang="cs-CZ" dirty="0" err="1"/>
              <a:t>unterschiedlichen</a:t>
            </a:r>
            <a:r>
              <a:rPr lang="cs-CZ" dirty="0"/>
              <a:t> </a:t>
            </a:r>
            <a:r>
              <a:rPr lang="cs-CZ" dirty="0" err="1"/>
              <a:t>Kasusbedeutungen</a:t>
            </a:r>
            <a:r>
              <a:rPr lang="cs-CZ" dirty="0"/>
              <a:t> des </a:t>
            </a:r>
            <a:r>
              <a:rPr lang="cs-CZ" dirty="0" err="1"/>
              <a:t>Genitivs</a:t>
            </a:r>
            <a:endParaRPr lang="cs-CZ" dirty="0"/>
          </a:p>
          <a:p>
            <a:endParaRPr lang="cs-CZ" dirty="0"/>
          </a:p>
          <a:p>
            <a:r>
              <a:rPr lang="cs-CZ" dirty="0"/>
              <a:t>Die </a:t>
            </a:r>
            <a:r>
              <a:rPr lang="cs-CZ" dirty="0" err="1"/>
              <a:t>Bedeutungen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jeweiligen</a:t>
            </a:r>
            <a:r>
              <a:rPr lang="cs-CZ" dirty="0"/>
              <a:t> Kontext </a:t>
            </a:r>
            <a:r>
              <a:rPr lang="cs-CZ" dirty="0" err="1"/>
              <a:t>abgeleitet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94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C28EA-69EA-4EA5-BE7D-B8F6BC91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err="1"/>
              <a:t>Typen</a:t>
            </a:r>
            <a:r>
              <a:rPr lang="cs-CZ" sz="4000" dirty="0"/>
              <a:t> des </a:t>
            </a:r>
            <a:r>
              <a:rPr lang="cs-CZ" sz="4000" dirty="0" err="1"/>
              <a:t>Genitivattributs</a:t>
            </a:r>
            <a:r>
              <a:rPr lang="cs-CZ" sz="4000" dirty="0"/>
              <a:t> (nach </a:t>
            </a:r>
            <a:r>
              <a:rPr lang="cs-CZ" sz="4000" dirty="0" err="1"/>
              <a:t>Eisenberg</a:t>
            </a:r>
            <a:r>
              <a:rPr lang="cs-CZ" sz="4000" dirty="0"/>
              <a:t> 2013)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EF2009-0CE3-4E95-9F5A-E1FEB7519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err="1"/>
              <a:t>Definitionsgenitiv</a:t>
            </a:r>
            <a:r>
              <a:rPr lang="cs-CZ" dirty="0"/>
              <a:t> –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Genitivattribut</a:t>
            </a:r>
            <a:r>
              <a:rPr lang="cs-CZ" dirty="0"/>
              <a:t> </a:t>
            </a: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Begriffsdefinition</a:t>
            </a:r>
            <a:r>
              <a:rPr lang="cs-CZ" dirty="0"/>
              <a:t> (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Duden</a:t>
            </a:r>
            <a:r>
              <a:rPr lang="cs-CZ" dirty="0"/>
              <a:t> – </a:t>
            </a:r>
            <a:r>
              <a:rPr lang="cs-CZ" dirty="0" err="1"/>
              <a:t>Genitivus</a:t>
            </a:r>
            <a:r>
              <a:rPr lang="cs-CZ" dirty="0"/>
              <a:t> </a:t>
            </a:r>
            <a:r>
              <a:rPr lang="cs-CZ" dirty="0" err="1"/>
              <a:t>explicativus</a:t>
            </a:r>
            <a:r>
              <a:rPr lang="cs-CZ" dirty="0"/>
              <a:t>)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Laster</a:t>
            </a:r>
            <a:r>
              <a:rPr lang="cs-CZ" i="1" dirty="0"/>
              <a:t> der </a:t>
            </a:r>
            <a:r>
              <a:rPr lang="cs-CZ" i="1" dirty="0" err="1"/>
              <a:t>Trunksucht</a:t>
            </a:r>
            <a:r>
              <a:rPr lang="cs-CZ" i="1" dirty="0"/>
              <a:t>. </a:t>
            </a:r>
            <a:r>
              <a:rPr lang="cs-CZ" dirty="0" err="1"/>
              <a:t>Trunksucht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Laster</a:t>
            </a:r>
            <a:r>
              <a:rPr lang="cs-CZ" dirty="0"/>
              <a:t>.</a:t>
            </a:r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Possessoris</a:t>
            </a:r>
            <a:r>
              <a:rPr lang="cs-CZ" u="sng" dirty="0"/>
              <a:t> </a:t>
            </a:r>
            <a:r>
              <a:rPr lang="cs-CZ" dirty="0"/>
              <a:t>(</a:t>
            </a:r>
            <a:r>
              <a:rPr lang="cs-CZ" dirty="0" err="1"/>
              <a:t>possessivus</a:t>
            </a:r>
            <a:r>
              <a:rPr lang="cs-CZ" dirty="0"/>
              <a:t>) – </a:t>
            </a:r>
            <a:r>
              <a:rPr lang="cs-CZ" dirty="0" err="1"/>
              <a:t>drückt</a:t>
            </a:r>
            <a:r>
              <a:rPr lang="cs-CZ" dirty="0"/>
              <a:t> den </a:t>
            </a:r>
            <a:r>
              <a:rPr lang="cs-CZ" dirty="0" err="1"/>
              <a:t>Besitzer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Sache</a:t>
            </a:r>
            <a:r>
              <a:rPr lang="cs-CZ" dirty="0"/>
              <a:t> </a:t>
            </a:r>
            <a:r>
              <a:rPr lang="cs-CZ" dirty="0" err="1"/>
              <a:t>aus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Auto </a:t>
            </a:r>
            <a:r>
              <a:rPr lang="cs-CZ" i="1" dirty="0" err="1"/>
              <a:t>deines</a:t>
            </a:r>
            <a:r>
              <a:rPr lang="cs-CZ" i="1" dirty="0"/>
              <a:t> </a:t>
            </a:r>
            <a:r>
              <a:rPr lang="cs-CZ" i="1" dirty="0" err="1"/>
              <a:t>Bruders</a:t>
            </a:r>
            <a:r>
              <a:rPr lang="cs-CZ" i="1" dirty="0"/>
              <a:t>. </a:t>
            </a:r>
            <a:r>
              <a:rPr lang="cs-CZ" dirty="0" err="1"/>
              <a:t>Das</a:t>
            </a:r>
            <a:r>
              <a:rPr lang="cs-CZ" dirty="0"/>
              <a:t> Auto </a:t>
            </a:r>
            <a:r>
              <a:rPr lang="cs-CZ" dirty="0" err="1"/>
              <a:t>gehört</a:t>
            </a:r>
            <a:r>
              <a:rPr lang="cs-CZ" dirty="0"/>
              <a:t> </a:t>
            </a:r>
            <a:r>
              <a:rPr lang="cs-CZ" dirty="0" err="1"/>
              <a:t>deinem</a:t>
            </a:r>
            <a:r>
              <a:rPr lang="cs-CZ" dirty="0"/>
              <a:t> </a:t>
            </a:r>
            <a:r>
              <a:rPr lang="cs-CZ" dirty="0" err="1"/>
              <a:t>Bruder</a:t>
            </a:r>
            <a:r>
              <a:rPr lang="cs-CZ" dirty="0"/>
              <a:t>.</a:t>
            </a:r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Auctoris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cs-CZ" dirty="0" err="1"/>
              <a:t>bezeichnet</a:t>
            </a:r>
            <a:r>
              <a:rPr lang="cs-CZ" dirty="0"/>
              <a:t> den </a:t>
            </a:r>
            <a:r>
              <a:rPr lang="cs-CZ" dirty="0" err="1"/>
              <a:t>Erzeuger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Sache</a:t>
            </a:r>
            <a:r>
              <a:rPr lang="cs-CZ" dirty="0"/>
              <a:t>, </a:t>
            </a:r>
            <a:r>
              <a:rPr lang="cs-CZ" dirty="0" err="1"/>
              <a:t>eines</a:t>
            </a:r>
            <a:r>
              <a:rPr lang="cs-CZ" dirty="0"/>
              <a:t> </a:t>
            </a:r>
            <a:r>
              <a:rPr lang="cs-CZ" dirty="0" err="1"/>
              <a:t>Gegenstandes</a:t>
            </a:r>
            <a:r>
              <a:rPr lang="cs-CZ" dirty="0"/>
              <a:t>…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Buch </a:t>
            </a:r>
            <a:r>
              <a:rPr lang="cs-CZ" i="1" dirty="0" err="1"/>
              <a:t>einer</a:t>
            </a:r>
            <a:r>
              <a:rPr lang="cs-CZ" i="1" dirty="0"/>
              <a:t> </a:t>
            </a:r>
            <a:r>
              <a:rPr lang="cs-CZ" i="1" dirty="0" err="1"/>
              <a:t>Schriftstellerin</a:t>
            </a:r>
            <a:r>
              <a:rPr lang="cs-CZ" i="1" dirty="0"/>
              <a:t>. </a:t>
            </a:r>
            <a:r>
              <a:rPr lang="cs-CZ" dirty="0"/>
              <a:t>Die </a:t>
            </a:r>
            <a:r>
              <a:rPr lang="cs-CZ" dirty="0" err="1"/>
              <a:t>Schriftstellerin</a:t>
            </a:r>
            <a:r>
              <a:rPr lang="cs-CZ" dirty="0"/>
              <a:t>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Buch </a:t>
            </a:r>
            <a:r>
              <a:rPr lang="cs-CZ" dirty="0" err="1"/>
              <a:t>geschrieben</a:t>
            </a:r>
            <a:r>
              <a:rPr lang="cs-CZ" dirty="0"/>
              <a:t>.</a:t>
            </a:r>
          </a:p>
          <a:p>
            <a:r>
              <a:rPr lang="cs-CZ" u="sng" dirty="0"/>
              <a:t>Genitiv des </a:t>
            </a:r>
            <a:r>
              <a:rPr lang="cs-CZ" u="sng" dirty="0" err="1"/>
              <a:t>Produkts</a:t>
            </a:r>
            <a:r>
              <a:rPr lang="cs-CZ" u="sng" dirty="0"/>
              <a:t> </a:t>
            </a:r>
            <a:r>
              <a:rPr lang="cs-CZ" dirty="0"/>
              <a:t>(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Duden</a:t>
            </a:r>
            <a:r>
              <a:rPr lang="cs-CZ" dirty="0"/>
              <a:t>)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Komponist</a:t>
            </a:r>
            <a:r>
              <a:rPr lang="cs-CZ" i="1" dirty="0"/>
              <a:t> </a:t>
            </a:r>
            <a:r>
              <a:rPr lang="cs-CZ" i="1" dirty="0" err="1"/>
              <a:t>dieser</a:t>
            </a:r>
            <a:r>
              <a:rPr lang="cs-CZ" i="1" dirty="0"/>
              <a:t> </a:t>
            </a:r>
            <a:r>
              <a:rPr lang="cs-CZ" i="1" dirty="0" err="1"/>
              <a:t>Symphonien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7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94124-D242-4F29-9596-78CC47CA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Typen</a:t>
            </a:r>
            <a:r>
              <a:rPr lang="cs-CZ" dirty="0"/>
              <a:t> des </a:t>
            </a:r>
            <a:r>
              <a:rPr lang="cs-CZ" dirty="0" err="1"/>
              <a:t>Genitivattributs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B6513-F879-4155-83DA-F5695FE5E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Qualitatis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Kernsubstantiv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häufig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Abstraktum,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Qualität</a:t>
            </a:r>
            <a:r>
              <a:rPr lang="cs-CZ" dirty="0"/>
              <a:t> </a:t>
            </a:r>
            <a:r>
              <a:rPr lang="cs-CZ" dirty="0" err="1"/>
              <a:t>ausdrückt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Eine</a:t>
            </a:r>
            <a:r>
              <a:rPr lang="cs-CZ" i="1" dirty="0"/>
              <a:t> </a:t>
            </a:r>
            <a:r>
              <a:rPr lang="cs-CZ" i="1" dirty="0" err="1"/>
              <a:t>Frau</a:t>
            </a:r>
            <a:r>
              <a:rPr lang="cs-CZ" i="1" dirty="0"/>
              <a:t> </a:t>
            </a:r>
            <a:r>
              <a:rPr lang="cs-CZ" i="1" dirty="0" err="1"/>
              <a:t>großer</a:t>
            </a:r>
            <a:r>
              <a:rPr lang="cs-CZ" i="1" dirty="0"/>
              <a:t> </a:t>
            </a:r>
            <a:r>
              <a:rPr lang="cs-CZ" i="1" dirty="0" err="1"/>
              <a:t>Weisheit</a:t>
            </a:r>
            <a:r>
              <a:rPr lang="cs-CZ" i="1" dirty="0"/>
              <a:t>. </a:t>
            </a:r>
            <a:r>
              <a:rPr lang="cs-CZ" dirty="0"/>
              <a:t>Die </a:t>
            </a:r>
            <a:r>
              <a:rPr lang="cs-CZ" dirty="0" err="1"/>
              <a:t>Frau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weise</a:t>
            </a:r>
            <a:r>
              <a:rPr lang="cs-CZ" dirty="0"/>
              <a:t>.</a:t>
            </a:r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partitivus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Kernsubstantiv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Menge</a:t>
            </a:r>
            <a:r>
              <a:rPr lang="cs-CZ" dirty="0"/>
              <a:t>, </a:t>
            </a:r>
            <a:r>
              <a:rPr lang="cs-CZ" dirty="0" err="1"/>
              <a:t>davon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mithilfe</a:t>
            </a:r>
            <a:r>
              <a:rPr lang="cs-CZ" dirty="0"/>
              <a:t> des </a:t>
            </a:r>
            <a:r>
              <a:rPr lang="cs-CZ" dirty="0" err="1"/>
              <a:t>Genitivs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Teil</a:t>
            </a:r>
            <a:r>
              <a:rPr lang="cs-CZ" dirty="0"/>
              <a:t> </a:t>
            </a:r>
            <a:r>
              <a:rPr lang="cs-CZ" dirty="0" err="1"/>
              <a:t>ausgegliedert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eine</a:t>
            </a:r>
            <a:r>
              <a:rPr lang="cs-CZ" i="1" dirty="0"/>
              <a:t> </a:t>
            </a:r>
            <a:r>
              <a:rPr lang="cs-CZ" i="1" dirty="0" err="1"/>
              <a:t>Gruppe</a:t>
            </a:r>
            <a:r>
              <a:rPr lang="cs-CZ" i="1" dirty="0"/>
              <a:t> </a:t>
            </a:r>
            <a:r>
              <a:rPr lang="cs-CZ" i="1" dirty="0" err="1"/>
              <a:t>ukrainischer</a:t>
            </a:r>
            <a:r>
              <a:rPr lang="cs-CZ" i="1" dirty="0"/>
              <a:t> </a:t>
            </a:r>
            <a:r>
              <a:rPr lang="cs-CZ" i="1" dirty="0" err="1"/>
              <a:t>Schüler</a:t>
            </a:r>
            <a:r>
              <a:rPr lang="cs-CZ" i="1" dirty="0"/>
              <a:t>. </a:t>
            </a:r>
            <a:r>
              <a:rPr lang="cs-CZ" dirty="0" err="1"/>
              <a:t>Ukrainische</a:t>
            </a:r>
            <a:r>
              <a:rPr lang="cs-CZ" dirty="0"/>
              <a:t> </a:t>
            </a:r>
            <a:r>
              <a:rPr lang="cs-CZ" dirty="0" err="1"/>
              <a:t>Schüler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Menge</a:t>
            </a:r>
            <a:r>
              <a:rPr lang="cs-CZ" dirty="0"/>
              <a:t>,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Gruppe</a:t>
            </a:r>
            <a:r>
              <a:rPr lang="cs-CZ" dirty="0"/>
              <a:t> von </a:t>
            </a:r>
            <a:r>
              <a:rPr lang="cs-CZ" dirty="0" err="1"/>
              <a:t>ihnen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ausgegliedert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29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9762B-08BE-4A37-81B1-EDCA69F0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Typen</a:t>
            </a:r>
            <a:r>
              <a:rPr lang="cs-CZ" dirty="0"/>
              <a:t> des </a:t>
            </a:r>
            <a:r>
              <a:rPr lang="cs-CZ" dirty="0" err="1"/>
              <a:t>Genitivattributs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4853D-83DD-4701-BB79-29263153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subiectivus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de-DE" dirty="0"/>
              <a:t>bei Umwandlung des regierenden Substantivs in ein Verb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de-DE" dirty="0"/>
              <a:t>der Gen</a:t>
            </a:r>
            <a:r>
              <a:rPr lang="cs-CZ" dirty="0"/>
              <a:t>i</a:t>
            </a:r>
            <a:r>
              <a:rPr lang="de-DE" dirty="0" err="1"/>
              <a:t>tiv</a:t>
            </a:r>
            <a:r>
              <a:rPr lang="de-DE" dirty="0"/>
              <a:t> </a:t>
            </a:r>
            <a:r>
              <a:rPr lang="de-DE" dirty="0" err="1"/>
              <a:t>Subjek</a:t>
            </a:r>
            <a:r>
              <a:rPr lang="cs-CZ" dirty="0"/>
              <a:t>t. Vor </a:t>
            </a:r>
            <a:r>
              <a:rPr lang="cs-CZ" dirty="0" err="1"/>
              <a:t>allem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Substantiven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von </a:t>
            </a:r>
            <a:r>
              <a:rPr lang="cs-CZ" dirty="0" err="1"/>
              <a:t>intransitiven</a:t>
            </a:r>
            <a:r>
              <a:rPr lang="cs-CZ" dirty="0"/>
              <a:t> Verben </a:t>
            </a:r>
            <a:r>
              <a:rPr lang="cs-CZ" dirty="0" err="1"/>
              <a:t>abgeleitet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Bellen</a:t>
            </a:r>
            <a:r>
              <a:rPr lang="cs-CZ" i="1" dirty="0"/>
              <a:t> des </a:t>
            </a:r>
            <a:r>
              <a:rPr lang="cs-CZ" i="1" dirty="0" err="1"/>
              <a:t>Hundes</a:t>
            </a:r>
            <a:r>
              <a:rPr lang="cs-CZ" i="1" dirty="0"/>
              <a:t> – Der </a:t>
            </a:r>
            <a:r>
              <a:rPr lang="cs-CZ" i="1" dirty="0" err="1"/>
              <a:t>Hund</a:t>
            </a:r>
            <a:r>
              <a:rPr lang="cs-CZ" i="1" dirty="0"/>
              <a:t> </a:t>
            </a:r>
            <a:r>
              <a:rPr lang="cs-CZ" i="1" dirty="0" err="1"/>
              <a:t>bellt</a:t>
            </a:r>
            <a:r>
              <a:rPr lang="cs-CZ" i="1" dirty="0"/>
              <a:t>.</a:t>
            </a:r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obiectivus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direkte</a:t>
            </a:r>
            <a:r>
              <a:rPr lang="cs-CZ" dirty="0"/>
              <a:t> Objekt des </a:t>
            </a:r>
            <a:r>
              <a:rPr lang="cs-CZ" dirty="0" err="1"/>
              <a:t>zugehörigen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 </a:t>
            </a:r>
            <a:r>
              <a:rPr lang="cs-CZ" dirty="0" err="1"/>
              <a:t>bezogen</a:t>
            </a:r>
            <a:r>
              <a:rPr lang="cs-CZ" dirty="0"/>
              <a:t>. Vor </a:t>
            </a:r>
            <a:r>
              <a:rPr lang="cs-CZ" dirty="0" err="1"/>
              <a:t>allem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Substantiven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von </a:t>
            </a:r>
            <a:r>
              <a:rPr lang="cs-CZ" dirty="0" err="1"/>
              <a:t>transitiven</a:t>
            </a:r>
            <a:r>
              <a:rPr lang="cs-CZ" dirty="0"/>
              <a:t> Verben </a:t>
            </a:r>
            <a:r>
              <a:rPr lang="cs-CZ" dirty="0" err="1"/>
              <a:t>abgeleitet</a:t>
            </a:r>
            <a:r>
              <a:rPr lang="cs-CZ" dirty="0"/>
              <a:t> </a:t>
            </a:r>
            <a:r>
              <a:rPr lang="cs-CZ" dirty="0" err="1"/>
              <a:t>sind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Übersetzung</a:t>
            </a:r>
            <a:r>
              <a:rPr lang="cs-CZ" i="1" dirty="0"/>
              <a:t> </a:t>
            </a:r>
            <a:r>
              <a:rPr lang="cs-CZ" i="1" dirty="0" err="1"/>
              <a:t>dieser</a:t>
            </a:r>
            <a:r>
              <a:rPr lang="cs-CZ" i="1" dirty="0"/>
              <a:t> </a:t>
            </a:r>
            <a:r>
              <a:rPr lang="cs-CZ" i="1" dirty="0" err="1"/>
              <a:t>Zeilen</a:t>
            </a:r>
            <a:r>
              <a:rPr lang="cs-CZ" i="1" dirty="0"/>
              <a:t>. </a:t>
            </a:r>
            <a:r>
              <a:rPr lang="cs-CZ" dirty="0" err="1"/>
              <a:t>Jemand</a:t>
            </a:r>
            <a:r>
              <a:rPr lang="cs-CZ" dirty="0"/>
              <a:t> </a:t>
            </a:r>
            <a:r>
              <a:rPr lang="cs-CZ" dirty="0" err="1"/>
              <a:t>übersetzt</a:t>
            </a:r>
            <a:r>
              <a:rPr lang="cs-CZ" dirty="0"/>
              <a:t> </a:t>
            </a:r>
            <a:r>
              <a:rPr lang="cs-CZ" dirty="0" err="1"/>
              <a:t>diese</a:t>
            </a:r>
            <a:r>
              <a:rPr lang="cs-CZ" dirty="0"/>
              <a:t> </a:t>
            </a:r>
            <a:r>
              <a:rPr lang="cs-CZ" dirty="0" err="1"/>
              <a:t>Zeilen</a:t>
            </a:r>
            <a:r>
              <a:rPr lang="cs-CZ" dirty="0"/>
              <a:t>.</a:t>
            </a:r>
          </a:p>
          <a:p>
            <a:r>
              <a:rPr lang="cs-CZ" u="sng" dirty="0" err="1"/>
              <a:t>sächsischer</a:t>
            </a:r>
            <a:r>
              <a:rPr lang="cs-CZ" u="sng" dirty="0"/>
              <a:t> Genitiv </a:t>
            </a:r>
            <a:r>
              <a:rPr lang="cs-CZ" dirty="0"/>
              <a:t>(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Eisenberg</a:t>
            </a:r>
            <a:r>
              <a:rPr lang="cs-CZ" dirty="0"/>
              <a:t>) – dem </a:t>
            </a:r>
            <a:r>
              <a:rPr lang="cs-CZ" dirty="0" err="1"/>
              <a:t>Kernsubstantiv</a:t>
            </a:r>
            <a:r>
              <a:rPr lang="cs-CZ" dirty="0"/>
              <a:t> </a:t>
            </a:r>
            <a:r>
              <a:rPr lang="cs-CZ" dirty="0" err="1"/>
              <a:t>vorangestellt</a:t>
            </a:r>
            <a:r>
              <a:rPr lang="cs-CZ" dirty="0"/>
              <a:t>. Bei </a:t>
            </a:r>
            <a:r>
              <a:rPr lang="cs-CZ" dirty="0" err="1"/>
              <a:t>Eigennamen</a:t>
            </a:r>
            <a:r>
              <a:rPr lang="cs-CZ" dirty="0"/>
              <a:t> </a:t>
            </a:r>
            <a:r>
              <a:rPr lang="cs-CZ" dirty="0" err="1"/>
              <a:t>aller</a:t>
            </a:r>
            <a:r>
              <a:rPr lang="cs-CZ" dirty="0"/>
              <a:t> </a:t>
            </a:r>
            <a:r>
              <a:rPr lang="cs-CZ" dirty="0" err="1"/>
              <a:t>Genera</a:t>
            </a:r>
            <a:r>
              <a:rPr lang="cs-CZ" dirty="0"/>
              <a:t> </a:t>
            </a:r>
            <a:r>
              <a:rPr lang="cs-CZ" dirty="0" err="1"/>
              <a:t>immer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-s </a:t>
            </a:r>
            <a:r>
              <a:rPr lang="cs-CZ" dirty="0" err="1"/>
              <a:t>gebildet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Beispiel</a:t>
            </a:r>
            <a:r>
              <a:rPr lang="cs-CZ" dirty="0"/>
              <a:t>: </a:t>
            </a:r>
            <a:r>
              <a:rPr lang="cs-CZ" i="1" dirty="0" err="1"/>
              <a:t>Annas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63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66667-20C4-480C-9B71-6636A554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Genitivobjekt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E68E6D-1B4C-4A07-B468-4C35437F1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Genitivobjekte</a:t>
            </a:r>
            <a:r>
              <a:rPr lang="cs-CZ" dirty="0"/>
              <a:t> </a:t>
            </a:r>
            <a:r>
              <a:rPr lang="cs-CZ" dirty="0" err="1"/>
              <a:t>können</a:t>
            </a:r>
            <a:r>
              <a:rPr lang="cs-CZ" dirty="0"/>
              <a:t> </a:t>
            </a:r>
            <a:r>
              <a:rPr lang="cs-CZ" dirty="0" err="1"/>
              <a:t>unterschiedliche</a:t>
            </a:r>
            <a:r>
              <a:rPr lang="cs-CZ" dirty="0"/>
              <a:t> </a:t>
            </a:r>
            <a:r>
              <a:rPr lang="cs-CZ" dirty="0" err="1"/>
              <a:t>semantische</a:t>
            </a:r>
            <a:r>
              <a:rPr lang="cs-CZ" dirty="0"/>
              <a:t> </a:t>
            </a:r>
            <a:r>
              <a:rPr lang="cs-CZ" dirty="0" err="1"/>
              <a:t>Rollen</a:t>
            </a:r>
            <a:r>
              <a:rPr lang="cs-CZ" dirty="0"/>
              <a:t> </a:t>
            </a:r>
            <a:r>
              <a:rPr lang="cs-CZ" dirty="0" err="1"/>
              <a:t>tragen</a:t>
            </a:r>
            <a:endParaRPr lang="cs-CZ" dirty="0"/>
          </a:p>
          <a:p>
            <a:r>
              <a:rPr lang="cs-CZ" dirty="0" err="1"/>
              <a:t>Sie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oft</a:t>
            </a:r>
            <a:r>
              <a:rPr lang="cs-CZ" dirty="0"/>
              <a:t> durch </a:t>
            </a:r>
            <a:r>
              <a:rPr lang="cs-CZ" dirty="0" err="1"/>
              <a:t>Präpositionalphrasen</a:t>
            </a:r>
            <a:r>
              <a:rPr lang="cs-CZ" dirty="0"/>
              <a:t> </a:t>
            </a:r>
            <a:r>
              <a:rPr lang="cs-CZ" dirty="0" err="1"/>
              <a:t>ersetzt</a:t>
            </a:r>
            <a:endParaRPr lang="cs-CZ" dirty="0"/>
          </a:p>
          <a:p>
            <a:r>
              <a:rPr lang="cs-CZ" u="sng" dirty="0" err="1"/>
              <a:t>Genitivus</a:t>
            </a:r>
            <a:r>
              <a:rPr lang="cs-CZ" u="sng" dirty="0"/>
              <a:t> </a:t>
            </a:r>
            <a:r>
              <a:rPr lang="cs-CZ" u="sng" dirty="0" err="1"/>
              <a:t>Criminis</a:t>
            </a:r>
            <a:r>
              <a:rPr lang="cs-CZ" u="sng" dirty="0"/>
              <a:t> </a:t>
            </a:r>
            <a:r>
              <a:rPr lang="cs-CZ" dirty="0"/>
              <a:t>– </a:t>
            </a:r>
            <a:r>
              <a:rPr lang="cs-CZ" dirty="0" err="1"/>
              <a:t>Bezeichnung</a:t>
            </a:r>
            <a:r>
              <a:rPr lang="cs-CZ" dirty="0"/>
              <a:t> des </a:t>
            </a:r>
            <a:r>
              <a:rPr lang="cs-CZ" dirty="0" err="1"/>
              <a:t>Inhalts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Beschuldigung</a:t>
            </a:r>
            <a:r>
              <a:rPr lang="cs-CZ" dirty="0"/>
              <a:t> in der </a:t>
            </a:r>
            <a:r>
              <a:rPr lang="cs-CZ" dirty="0" err="1"/>
              <a:t>Gerichtssprache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Beispiele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war</a:t>
            </a:r>
            <a:r>
              <a:rPr lang="cs-CZ" i="1" dirty="0"/>
              <a:t> des </a:t>
            </a:r>
            <a:r>
              <a:rPr lang="cs-CZ" i="1" dirty="0" err="1"/>
              <a:t>Diebstahls</a:t>
            </a:r>
            <a:r>
              <a:rPr lang="cs-CZ" i="1" dirty="0"/>
              <a:t> </a:t>
            </a:r>
            <a:r>
              <a:rPr lang="cs-CZ" i="1" dirty="0" err="1"/>
              <a:t>schuldig</a:t>
            </a:r>
            <a:r>
              <a:rPr lang="cs-CZ" i="1" dirty="0"/>
              <a:t>. Die </a:t>
            </a:r>
            <a:r>
              <a:rPr lang="cs-CZ" i="1" dirty="0" err="1"/>
              <a:t>Polizei</a:t>
            </a:r>
            <a:r>
              <a:rPr lang="cs-CZ" i="1" dirty="0"/>
              <a:t> </a:t>
            </a:r>
            <a:r>
              <a:rPr lang="cs-CZ" i="1" dirty="0" err="1"/>
              <a:t>verdächtigte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 des </a:t>
            </a:r>
            <a:r>
              <a:rPr lang="cs-CZ" i="1" dirty="0" err="1"/>
              <a:t>Mordes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6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1169B-968A-4AD0-B416-F02BAEA7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9744DD-C890-4035-9AB1-6181AFE29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DUDEN: Die Grammatik. </a:t>
            </a:r>
            <a:r>
              <a:rPr lang="cs-CZ" dirty="0"/>
              <a:t> </a:t>
            </a:r>
            <a:r>
              <a:rPr lang="de-DE" dirty="0"/>
              <a:t>Auflage 9.</a:t>
            </a:r>
            <a:r>
              <a:rPr lang="cs-CZ" dirty="0"/>
              <a:t> </a:t>
            </a:r>
            <a:r>
              <a:rPr lang="cs-CZ" dirty="0" err="1"/>
              <a:t>Berlin</a:t>
            </a:r>
            <a:r>
              <a:rPr lang="de-DE" dirty="0"/>
              <a:t>: Dudenverlag</a:t>
            </a:r>
            <a:r>
              <a:rPr lang="cs-CZ" dirty="0"/>
              <a:t> 2016.</a:t>
            </a:r>
            <a:endParaRPr lang="de-DE" dirty="0"/>
          </a:p>
          <a:p>
            <a:r>
              <a:rPr lang="de-DE" dirty="0"/>
              <a:t>EISENBERG, Peter: Grundriss der deutschen Grammatik. Bd.</a:t>
            </a:r>
            <a:r>
              <a:rPr lang="cs-CZ" dirty="0"/>
              <a:t> 2</a:t>
            </a:r>
            <a:r>
              <a:rPr lang="de-DE" dirty="0"/>
              <a:t>: D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Satz</a:t>
            </a:r>
            <a:r>
              <a:rPr lang="cs-CZ" dirty="0"/>
              <a:t>.</a:t>
            </a:r>
            <a:r>
              <a:rPr lang="de-DE" dirty="0"/>
              <a:t> </a:t>
            </a:r>
            <a:r>
              <a:rPr lang="cs-CZ" dirty="0" err="1"/>
              <a:t>Auflage</a:t>
            </a:r>
            <a:r>
              <a:rPr lang="cs-CZ" dirty="0"/>
              <a:t> </a:t>
            </a:r>
            <a:r>
              <a:rPr lang="cs-CZ"/>
              <a:t>4. </a:t>
            </a:r>
            <a:r>
              <a:rPr lang="de-DE"/>
              <a:t>Stuttgart</a:t>
            </a:r>
            <a:r>
              <a:rPr lang="de-DE" dirty="0"/>
              <a:t>/Weimar: Metzler</a:t>
            </a:r>
            <a:r>
              <a:rPr lang="cs-CZ" dirty="0"/>
              <a:t> 2013.</a:t>
            </a:r>
          </a:p>
          <a:p>
            <a:r>
              <a:rPr lang="de-DE" dirty="0"/>
              <a:t>GLÜCK, Helmut</a:t>
            </a:r>
            <a:r>
              <a:rPr lang="cs-CZ" dirty="0"/>
              <a:t> – RÖDL, Michael</a:t>
            </a:r>
            <a:r>
              <a:rPr lang="de-DE" dirty="0"/>
              <a:t> (</a:t>
            </a:r>
            <a:r>
              <a:rPr lang="cs-CZ" dirty="0" err="1"/>
              <a:t>hg</a:t>
            </a:r>
            <a:r>
              <a:rPr lang="cs-CZ" dirty="0"/>
              <a:t>.</a:t>
            </a:r>
            <a:r>
              <a:rPr lang="de-DE" dirty="0"/>
              <a:t>): Metzler Lexikon Sprache. </a:t>
            </a:r>
            <a:r>
              <a:rPr lang="cs-CZ" dirty="0"/>
              <a:t> </a:t>
            </a:r>
            <a:r>
              <a:rPr lang="de-DE" dirty="0" err="1"/>
              <a:t>Aufl</a:t>
            </a:r>
            <a:r>
              <a:rPr lang="cs-CZ" dirty="0" err="1"/>
              <a:t>age</a:t>
            </a:r>
            <a:r>
              <a:rPr lang="cs-CZ" dirty="0"/>
              <a:t> 5.</a:t>
            </a:r>
            <a:r>
              <a:rPr lang="de-DE" dirty="0"/>
              <a:t> Stuttgart: </a:t>
            </a:r>
            <a:r>
              <a:rPr lang="cs-CZ" dirty="0"/>
              <a:t>J. B. </a:t>
            </a:r>
            <a:r>
              <a:rPr lang="de-DE" dirty="0"/>
              <a:t>Metzler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 2016.</a:t>
            </a:r>
          </a:p>
          <a:p>
            <a:endParaRPr lang="cs-CZ" dirty="0"/>
          </a:p>
          <a:p>
            <a:r>
              <a:rPr lang="cs-CZ" dirty="0" err="1"/>
              <a:t>Danke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Aufmerksamkeit</a:t>
            </a:r>
            <a:r>
              <a:rPr lang="cs-CZ" dirty="0"/>
              <a:t>.</a:t>
            </a:r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1346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CB778B681E2C7478E68915FB1068618" ma:contentTypeVersion="2" ma:contentTypeDescription="Vytvoří nový dokument" ma:contentTypeScope="" ma:versionID="be1b4bb729b0a28971f0d491392c2fd8">
  <xsd:schema xmlns:xsd="http://www.w3.org/2001/XMLSchema" xmlns:xs="http://www.w3.org/2001/XMLSchema" xmlns:p="http://schemas.microsoft.com/office/2006/metadata/properties" xmlns:ns3="097bee91-c22f-428a-a30e-438b11b08417" targetNamespace="http://schemas.microsoft.com/office/2006/metadata/properties" ma:root="true" ma:fieldsID="cc6b088f258d17a2b69fe12dd0ba96fd" ns3:_="">
    <xsd:import namespace="097bee91-c22f-428a-a30e-438b11b084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7bee91-c22f-428a-a30e-438b11b084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63917D-C4EE-4928-8C15-F9A3D72252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7bee91-c22f-428a-a30e-438b11b084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C42CD0-1D03-41A8-81AE-2CEE8174C51D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097bee91-c22f-428a-a30e-438b11b08417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5F99B9-3ECB-4449-AC9F-471C9D4C18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220</TotalTime>
  <Words>496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Balík</vt:lpstr>
      <vt:lpstr>Genitivklassen</vt:lpstr>
      <vt:lpstr>Was ist Genitiv?</vt:lpstr>
      <vt:lpstr>Was sind „Genitivklassen“?</vt:lpstr>
      <vt:lpstr>Typen des Genitivattributs (nach Eisenberg 2013)</vt:lpstr>
      <vt:lpstr>Typen des Genitivattributs</vt:lpstr>
      <vt:lpstr>Typen des Genitivattributs</vt:lpstr>
      <vt:lpstr>Genitivobjekt</vt:lpstr>
      <vt:lpstr>Quellen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Genitivklassen</dc:title>
  <dc:creator>Kroutvor, Josef</dc:creator>
  <cp:lastModifiedBy>Josef Kroutvor</cp:lastModifiedBy>
  <cp:revision>1</cp:revision>
  <dcterms:created xsi:type="dcterms:W3CDTF">2022-04-01T09:25:01Z</dcterms:created>
  <dcterms:modified xsi:type="dcterms:W3CDTF">2022-04-05T11:15:32Z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0x0101003CB778B681E2C7478E68915FB1068618</vt:lpwstr>
  </property>
</Properties>
</file>