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AAB23-6319-4491-B794-7E447C46773B}" type="datetimeFigureOut">
              <a:rPr lang="cs-CZ" smtClean="0"/>
              <a:t>24.02.2019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23A70DB-2710-41A3-9E0C-00FD9809021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AAB23-6319-4491-B794-7E447C46773B}" type="datetimeFigureOut">
              <a:rPr lang="cs-CZ" smtClean="0"/>
              <a:t>24.02.2019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A70DB-2710-41A3-9E0C-00FD9809021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23A70DB-2710-41A3-9E0C-00FD98090216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AAB23-6319-4491-B794-7E447C46773B}" type="datetimeFigureOut">
              <a:rPr lang="cs-CZ" smtClean="0"/>
              <a:t>24.02.2019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AAB23-6319-4491-B794-7E447C46773B}" type="datetimeFigureOut">
              <a:rPr lang="cs-CZ" smtClean="0"/>
              <a:t>24.02.2019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23A70DB-2710-41A3-9E0C-00FD9809021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AAB23-6319-4491-B794-7E447C46773B}" type="datetimeFigureOut">
              <a:rPr lang="cs-CZ" smtClean="0"/>
              <a:t>24.02.2019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23A70DB-2710-41A3-9E0C-00FD98090216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D7AAB23-6319-4491-B794-7E447C46773B}" type="datetimeFigureOut">
              <a:rPr lang="cs-CZ" smtClean="0"/>
              <a:t>24.02.2019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A70DB-2710-41A3-9E0C-00FD9809021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AAB23-6319-4491-B794-7E447C46773B}" type="datetimeFigureOut">
              <a:rPr lang="cs-CZ" smtClean="0"/>
              <a:t>24.02.2019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23A70DB-2710-41A3-9E0C-00FD98090216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AAB23-6319-4491-B794-7E447C46773B}" type="datetimeFigureOut">
              <a:rPr lang="cs-CZ" smtClean="0"/>
              <a:t>24.02.2019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23A70DB-2710-41A3-9E0C-00FD9809021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AAB23-6319-4491-B794-7E447C46773B}" type="datetimeFigureOut">
              <a:rPr lang="cs-CZ" smtClean="0"/>
              <a:t>24.02.2019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3A70DB-2710-41A3-9E0C-00FD9809021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23A70DB-2710-41A3-9E0C-00FD98090216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AAB23-6319-4491-B794-7E447C46773B}" type="datetimeFigureOut">
              <a:rPr lang="cs-CZ" smtClean="0"/>
              <a:t>24.02.2019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23A70DB-2710-41A3-9E0C-00FD98090216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D7AAB23-6319-4491-B794-7E447C46773B}" type="datetimeFigureOut">
              <a:rPr lang="cs-CZ" smtClean="0"/>
              <a:t>24.02.2019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D7AAB23-6319-4491-B794-7E447C46773B}" type="datetimeFigureOut">
              <a:rPr lang="cs-CZ" smtClean="0"/>
              <a:t>24.02.2019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23A70DB-2710-41A3-9E0C-00FD98090216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Early</a:t>
            </a:r>
            <a:r>
              <a:rPr lang="cs-CZ" dirty="0" smtClean="0"/>
              <a:t> </a:t>
            </a:r>
            <a:r>
              <a:rPr lang="cs-CZ" dirty="0" err="1" smtClean="0"/>
              <a:t>romantics</a:t>
            </a:r>
            <a:r>
              <a:rPr lang="cs-CZ" dirty="0" smtClean="0"/>
              <a:t> </a:t>
            </a:r>
            <a:r>
              <a:rPr lang="cs-CZ" dirty="0" smtClean="0"/>
              <a:t>i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Politics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Begging of Aesthetics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1750, Alexander Gottlieb </a:t>
            </a:r>
            <a:r>
              <a:rPr lang="en-GB" dirty="0" err="1" smtClean="0"/>
              <a:t>Baumgarten</a:t>
            </a:r>
            <a:r>
              <a:rPr lang="en-GB" dirty="0" smtClean="0"/>
              <a:t>: </a:t>
            </a:r>
            <a:r>
              <a:rPr lang="en-GB" dirty="0" err="1" smtClean="0"/>
              <a:t>Aesthetica</a:t>
            </a:r>
            <a:endParaRPr lang="en-GB" dirty="0" smtClean="0"/>
          </a:p>
          <a:p>
            <a:r>
              <a:rPr lang="en-GB" dirty="0" smtClean="0"/>
              <a:t>- the aesthetic as a sensual knowledge </a:t>
            </a:r>
          </a:p>
          <a:p>
            <a:r>
              <a:rPr lang="en-GB" dirty="0" smtClean="0"/>
              <a:t>1790, Immanuel Kant: Critique of Judgement </a:t>
            </a:r>
          </a:p>
          <a:p>
            <a:r>
              <a:rPr lang="en-GB" dirty="0" smtClean="0"/>
              <a:t>- the aesthetic as a bridge between the realm of sensuality and the realm of morality, or between nature and freedom</a:t>
            </a:r>
          </a:p>
          <a:p>
            <a:r>
              <a:rPr lang="en-GB" dirty="0" smtClean="0"/>
              <a:t>- (natural) beauty as a symbol of freedom</a:t>
            </a:r>
          </a:p>
          <a:p>
            <a:r>
              <a:rPr lang="en-GB" dirty="0" smtClean="0"/>
              <a:t>- genius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Caspar</a:t>
            </a:r>
            <a:r>
              <a:rPr lang="cs-CZ" dirty="0" smtClean="0"/>
              <a:t> David Friedrich: </a:t>
            </a:r>
            <a:r>
              <a:rPr lang="cs-CZ" dirty="0" err="1" smtClean="0"/>
              <a:t>Wanderer</a:t>
            </a:r>
            <a:r>
              <a:rPr lang="cs-CZ" dirty="0" smtClean="0"/>
              <a:t> </a:t>
            </a:r>
            <a:r>
              <a:rPr lang="cs-CZ" dirty="0" err="1" smtClean="0"/>
              <a:t>above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Sea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Fog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Zástupný symbol pro obsah 3" descr="800px-Caspar_David_Friedrich_-_Wanderer_above_the_sea_of_fog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767806" y="1527175"/>
            <a:ext cx="3571875" cy="4572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Friedrich Schiller (1759 – 1805)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German poet, playwright</a:t>
            </a:r>
            <a:r>
              <a:rPr lang="cs-CZ" dirty="0" smtClean="0"/>
              <a:t>, </a:t>
            </a:r>
            <a:r>
              <a:rPr lang="cs-CZ" dirty="0" err="1" smtClean="0"/>
              <a:t>philosopher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Robbers</a:t>
            </a:r>
            <a:r>
              <a:rPr lang="cs-CZ" dirty="0" smtClean="0"/>
              <a:t>, </a:t>
            </a:r>
            <a:r>
              <a:rPr lang="cs-CZ" i="1" dirty="0" err="1" smtClean="0"/>
              <a:t>Intrigue</a:t>
            </a:r>
            <a:r>
              <a:rPr lang="cs-CZ" i="1" dirty="0" smtClean="0"/>
              <a:t> </a:t>
            </a:r>
            <a:r>
              <a:rPr lang="cs-CZ" i="1" dirty="0" err="1" smtClean="0"/>
              <a:t>and</a:t>
            </a:r>
            <a:r>
              <a:rPr lang="cs-CZ" i="1" dirty="0" smtClean="0"/>
              <a:t> Love</a:t>
            </a:r>
            <a:r>
              <a:rPr lang="cs-CZ" dirty="0" smtClean="0"/>
              <a:t>, </a:t>
            </a:r>
          </a:p>
          <a:p>
            <a:pPr>
              <a:buNone/>
            </a:pPr>
            <a:r>
              <a:rPr lang="cs-CZ" i="1" dirty="0" smtClean="0"/>
              <a:t>Don </a:t>
            </a:r>
            <a:r>
              <a:rPr lang="cs-CZ" i="1" dirty="0" err="1" smtClean="0"/>
              <a:t>Carlos</a:t>
            </a:r>
            <a:r>
              <a:rPr lang="cs-CZ" i="1" dirty="0" smtClean="0"/>
              <a:t>, Mary </a:t>
            </a:r>
            <a:r>
              <a:rPr lang="cs-CZ" i="1" dirty="0" err="1" smtClean="0"/>
              <a:t>Stuart</a:t>
            </a:r>
            <a:endParaRPr lang="cs-CZ" i="1" dirty="0" smtClean="0"/>
          </a:p>
          <a:p>
            <a:r>
              <a:rPr lang="cs-CZ" dirty="0" smtClean="0"/>
              <a:t>Poem </a:t>
            </a:r>
            <a:r>
              <a:rPr lang="cs-CZ" i="1" dirty="0" smtClean="0"/>
              <a:t>Ode to </a:t>
            </a:r>
            <a:r>
              <a:rPr lang="cs-CZ" i="1" dirty="0" err="1" smtClean="0"/>
              <a:t>Joy</a:t>
            </a:r>
            <a:r>
              <a:rPr lang="cs-CZ" i="1" dirty="0" smtClean="0"/>
              <a:t> </a:t>
            </a:r>
          </a:p>
          <a:p>
            <a:r>
              <a:rPr lang="cs-CZ" i="1" dirty="0" err="1" smtClean="0"/>
              <a:t>Letters</a:t>
            </a:r>
            <a:r>
              <a:rPr lang="cs-CZ" i="1" dirty="0" smtClean="0"/>
              <a:t> on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Aesthetic</a:t>
            </a:r>
            <a:r>
              <a:rPr lang="cs-CZ" i="1" dirty="0" smtClean="0"/>
              <a:t> </a:t>
            </a:r>
            <a:r>
              <a:rPr lang="cs-CZ" i="1" dirty="0" err="1" smtClean="0"/>
              <a:t>Education</a:t>
            </a:r>
            <a:endParaRPr lang="cs-CZ" i="1" dirty="0" smtClean="0"/>
          </a:p>
          <a:p>
            <a:pPr>
              <a:buNone/>
            </a:pP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Men</a:t>
            </a:r>
            <a:r>
              <a:rPr lang="cs-CZ" i="1" dirty="0" smtClean="0"/>
              <a:t> (1793/95)</a:t>
            </a:r>
          </a:p>
          <a:p>
            <a:r>
              <a:rPr lang="cs-CZ" dirty="0" err="1" smtClean="0"/>
              <a:t>Friendship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J. W. </a:t>
            </a:r>
            <a:r>
              <a:rPr lang="cs-CZ" dirty="0" err="1" smtClean="0"/>
              <a:t>Goethe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4" name="Obrázek 3" descr="Friedrich_Schiller_by_Ludovike_Simanowi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2204864"/>
            <a:ext cx="2765270" cy="374441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Theory of human existence, nature of humanity</a:t>
            </a:r>
          </a:p>
          <a:p>
            <a:r>
              <a:rPr lang="en-GB" dirty="0" smtClean="0"/>
              <a:t>Criticism of the division of labour</a:t>
            </a:r>
          </a:p>
          <a:p>
            <a:r>
              <a:rPr lang="en-GB" dirty="0" smtClean="0"/>
              <a:t>Conflict between sensual and rational part </a:t>
            </a:r>
          </a:p>
          <a:p>
            <a:r>
              <a:rPr lang="en-GB" dirty="0" err="1" smtClean="0"/>
              <a:t>Fullfilment</a:t>
            </a:r>
            <a:r>
              <a:rPr lang="en-GB" dirty="0" smtClean="0"/>
              <a:t> of humanity in play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1280px-Caspar_David_Friedrich_-_Der_Mönch_am_Meer_-_Google_Art_Project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59051" y="1527175"/>
            <a:ext cx="7189386" cy="4572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aesthetic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(as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inner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being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heart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sensuous</a:t>
            </a:r>
            <a:r>
              <a:rPr lang="cs-CZ" dirty="0" smtClean="0"/>
              <a:t> drive (</a:t>
            </a:r>
            <a:r>
              <a:rPr lang="cs-CZ" dirty="0" err="1" smtClean="0"/>
              <a:t>Sinnestrieb</a:t>
            </a:r>
            <a:r>
              <a:rPr lang="cs-CZ" dirty="0" smtClean="0"/>
              <a:t>)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formal</a:t>
            </a:r>
            <a:r>
              <a:rPr lang="cs-CZ" dirty="0" smtClean="0"/>
              <a:t> drive (</a:t>
            </a:r>
            <a:r>
              <a:rPr lang="cs-CZ" dirty="0" err="1" smtClean="0"/>
              <a:t>Formtrieb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play drive</a:t>
            </a:r>
          </a:p>
          <a:p>
            <a:r>
              <a:rPr lang="cs-CZ" dirty="0" err="1" smtClean="0"/>
              <a:t>Beauty</a:t>
            </a:r>
            <a:r>
              <a:rPr lang="cs-CZ" dirty="0" smtClean="0"/>
              <a:t> as a free </a:t>
            </a:r>
            <a:r>
              <a:rPr lang="cs-CZ" dirty="0" err="1" smtClean="0"/>
              <a:t>appearence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: </a:t>
            </a:r>
            <a:r>
              <a:rPr lang="cs-CZ" b="1" dirty="0" err="1" smtClean="0"/>
              <a:t>art</a:t>
            </a:r>
            <a:r>
              <a:rPr lang="cs-CZ" b="1" dirty="0" smtClean="0"/>
              <a:t> has </a:t>
            </a:r>
            <a:r>
              <a:rPr lang="cs-CZ" b="1" dirty="0" err="1" smtClean="0"/>
              <a:t>an</a:t>
            </a:r>
            <a:r>
              <a:rPr lang="cs-CZ" b="1" dirty="0" smtClean="0"/>
              <a:t> </a:t>
            </a:r>
            <a:r>
              <a:rPr lang="cs-CZ" b="1" dirty="0" err="1" smtClean="0"/>
              <a:t>ability</a:t>
            </a:r>
            <a:r>
              <a:rPr lang="cs-CZ" b="1" dirty="0" smtClean="0"/>
              <a:t> to </a:t>
            </a:r>
            <a:r>
              <a:rPr lang="cs-CZ" b="1" dirty="0" err="1" smtClean="0"/>
              <a:t>induce</a:t>
            </a:r>
            <a:r>
              <a:rPr lang="cs-CZ" b="1" dirty="0" smtClean="0"/>
              <a:t> </a:t>
            </a:r>
            <a:r>
              <a:rPr lang="cs-CZ" b="1" dirty="0" err="1" smtClean="0"/>
              <a:t>pleasure</a:t>
            </a:r>
            <a:r>
              <a:rPr lang="cs-CZ" b="1" dirty="0" smtClean="0"/>
              <a:t> </a:t>
            </a:r>
            <a:r>
              <a:rPr lang="cs-CZ" b="1" dirty="0" err="1" smtClean="0"/>
              <a:t>through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sensual</a:t>
            </a:r>
            <a:r>
              <a:rPr lang="cs-CZ" b="1" dirty="0" smtClean="0"/>
              <a:t> (re)</a:t>
            </a:r>
            <a:r>
              <a:rPr lang="cs-CZ" b="1" dirty="0" err="1" smtClean="0"/>
              <a:t>presentation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moral</a:t>
            </a:r>
            <a:r>
              <a:rPr lang="cs-CZ" b="1" dirty="0" smtClean="0"/>
              <a:t> basis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human</a:t>
            </a:r>
            <a:r>
              <a:rPr lang="cs-CZ" b="1" dirty="0" smtClean="0"/>
              <a:t> </a:t>
            </a:r>
            <a:r>
              <a:rPr lang="cs-CZ" b="1" dirty="0" err="1" smtClean="0"/>
              <a:t>being</a:t>
            </a:r>
            <a:r>
              <a:rPr lang="cs-CZ" b="1" dirty="0" smtClean="0"/>
              <a:t> </a:t>
            </a:r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aesthetic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(as a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formation</a:t>
            </a:r>
            <a:r>
              <a:rPr lang="cs-CZ" dirty="0" smtClean="0"/>
              <a:t>)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beautiful</a:t>
            </a:r>
            <a:r>
              <a:rPr lang="cs-CZ" dirty="0" smtClean="0"/>
              <a:t> </a:t>
            </a:r>
            <a:r>
              <a:rPr lang="cs-CZ" dirty="0" err="1" smtClean="0"/>
              <a:t>appearance</a:t>
            </a:r>
            <a:r>
              <a:rPr lang="cs-CZ" dirty="0" smtClean="0"/>
              <a:t> </a:t>
            </a:r>
            <a:r>
              <a:rPr lang="cs-CZ" dirty="0" smtClean="0"/>
              <a:t>(</a:t>
            </a:r>
            <a:r>
              <a:rPr lang="cs-CZ" i="1" dirty="0" err="1" smtClean="0"/>
              <a:t>Schein</a:t>
            </a:r>
            <a:r>
              <a:rPr lang="cs-CZ" dirty="0" smtClean="0"/>
              <a:t>)“</a:t>
            </a:r>
          </a:p>
          <a:p>
            <a:r>
              <a:rPr lang="cs-CZ" dirty="0" err="1" smtClean="0"/>
              <a:t>Openess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others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Actual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problem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unity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sensual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rational</a:t>
            </a:r>
            <a:r>
              <a:rPr lang="cs-CZ" dirty="0" smtClean="0"/>
              <a:t> part </a:t>
            </a:r>
            <a:r>
              <a:rPr lang="cs-CZ" dirty="0" err="1" smtClean="0"/>
              <a:t>transcends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aesthetic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Stupně šed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5544</TotalTime>
  <Words>252</Words>
  <Application>Microsoft Office PowerPoint</Application>
  <PresentationFormat>Předvádění na obrazovce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Administrativní</vt:lpstr>
      <vt:lpstr>Art and Politics</vt:lpstr>
      <vt:lpstr>The Begging of Aesthetics</vt:lpstr>
      <vt:lpstr>Caspar David Friedrich: Wanderer above the Sea of Fog </vt:lpstr>
      <vt:lpstr>Friedrich Schiller (1759 – 1805)</vt:lpstr>
      <vt:lpstr>Snímek 5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 and Politics</dc:title>
  <dc:creator>Vlastník</dc:creator>
  <cp:lastModifiedBy>Vlastník</cp:lastModifiedBy>
  <cp:revision>19</cp:revision>
  <dcterms:created xsi:type="dcterms:W3CDTF">2019-02-24T13:39:00Z</dcterms:created>
  <dcterms:modified xsi:type="dcterms:W3CDTF">2019-02-28T10:03:18Z</dcterms:modified>
</cp:coreProperties>
</file>