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8" r:id="rId5"/>
    <p:sldId id="260" r:id="rId6"/>
  </p:sldIdLst>
  <p:sldSz cx="12192000" cy="6858000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0D1-5566-47BA-B2A2-0399B0904283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3D52-A527-4B22-908F-BA4C9A4500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7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0D1-5566-47BA-B2A2-0399B0904283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3D52-A527-4B22-908F-BA4C9A4500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05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0D1-5566-47BA-B2A2-0399B0904283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3D52-A527-4B22-908F-BA4C9A4500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17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0D1-5566-47BA-B2A2-0399B0904283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3D52-A527-4B22-908F-BA4C9A4500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94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0D1-5566-47BA-B2A2-0399B0904283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3D52-A527-4B22-908F-BA4C9A4500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33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0D1-5566-47BA-B2A2-0399B0904283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3D52-A527-4B22-908F-BA4C9A4500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16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0D1-5566-47BA-B2A2-0399B0904283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3D52-A527-4B22-908F-BA4C9A4500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32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0D1-5566-47BA-B2A2-0399B0904283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3D52-A527-4B22-908F-BA4C9A4500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91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0D1-5566-47BA-B2A2-0399B0904283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3D52-A527-4B22-908F-BA4C9A4500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75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0D1-5566-47BA-B2A2-0399B0904283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3D52-A527-4B22-908F-BA4C9A4500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90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0D1-5566-47BA-B2A2-0399B0904283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3D52-A527-4B22-908F-BA4C9A4500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11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2E0D1-5566-47BA-B2A2-0399B0904283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73D52-A527-4B22-908F-BA4C9A4500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78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shighereducation.com/world-university-rankings/world-university-rankings-2019-methodolog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03385" y="606669"/>
            <a:ext cx="10761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Na pozvání Nizozemsko-české obchodní komory jsem promluvil na oslavách tohoto pro Holanďany významného dne. Zaměřil jsem se na téma inovací a vzdělávání ve 21. století. Zatímco Nizozemsko patří v obou těchto oblastech mezi světovou špičku, my připravujeme naše děti na povolání, která za pár let zřejmě nebudou existovat. Rakousko-uherský model vzdělávání se do současné doby opravdu nehodí. A právě od našich holandských přátel se můžeme inspirovat, jak ho změnit.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3358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03385" y="606669"/>
            <a:ext cx="10761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Na pozvání Nizozemsko-české obchodní komory jsem promluvil na oslavách tohoto pro Holanďany významného dne. Zaměřil jsem se na téma </a:t>
            </a:r>
            <a:r>
              <a:rPr lang="cs-CZ" sz="32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inovací</a:t>
            </a:r>
            <a:r>
              <a:rPr lang="cs-CZ" sz="32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a vzdělávání ve 21. století. Zatímco Nizozemsko patří v obou těchto oblastech mezi </a:t>
            </a:r>
            <a:r>
              <a:rPr lang="cs-CZ" sz="32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světovou špičku</a:t>
            </a:r>
            <a:r>
              <a:rPr lang="cs-CZ" sz="32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my připravujeme naše </a:t>
            </a:r>
            <a:r>
              <a:rPr lang="cs-CZ" sz="32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děti</a:t>
            </a:r>
            <a:r>
              <a:rPr lang="cs-CZ" sz="32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na </a:t>
            </a:r>
            <a:r>
              <a:rPr lang="cs-CZ" sz="32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povolání</a:t>
            </a:r>
            <a:r>
              <a:rPr lang="cs-CZ" sz="32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která </a:t>
            </a:r>
            <a:r>
              <a:rPr lang="cs-CZ" sz="32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za pár let </a:t>
            </a:r>
            <a:r>
              <a:rPr lang="cs-CZ" sz="32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zřejmě nebudou existovat. Rakousko-uherský model vzdělávání se do současné doby opravdu nehodí. A právě od našich holandských přátel se můžeme </a:t>
            </a:r>
            <a:r>
              <a:rPr lang="cs-CZ" sz="32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inspirovat</a:t>
            </a:r>
            <a:r>
              <a:rPr lang="cs-CZ" sz="32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jak ho změnit.</a:t>
            </a:r>
            <a:endParaRPr lang="cs-CZ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82915" y="5556739"/>
            <a:ext cx="723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latin typeface="Cambria" panose="02040503050406030204" pitchFamily="18" charset="0"/>
              </a:rPr>
              <a:t>Jiří Drahoš, </a:t>
            </a:r>
            <a:r>
              <a:rPr lang="cs-CZ" dirty="0" err="1" smtClean="0">
                <a:latin typeface="Cambria" panose="02040503050406030204" pitchFamily="18" charset="0"/>
              </a:rPr>
              <a:t>Prinsjesdag</a:t>
            </a:r>
            <a:r>
              <a:rPr lang="cs-CZ" dirty="0" smtClean="0">
                <a:latin typeface="Cambria" panose="02040503050406030204" pitchFamily="18" charset="0"/>
              </a:rPr>
              <a:t> NCCC, 17.9.2019</a:t>
            </a:r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6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/>
          <a:srcRect l="803" t="15812" r="1211" b="8486"/>
          <a:stretch/>
        </p:blipFill>
        <p:spPr>
          <a:xfrm>
            <a:off x="272560" y="501162"/>
            <a:ext cx="11605847" cy="448407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4392" y="5518394"/>
            <a:ext cx="8974015" cy="882406"/>
          </a:xfrm>
        </p:spPr>
        <p:txBody>
          <a:bodyPr/>
          <a:lstStyle/>
          <a:p>
            <a:r>
              <a:rPr lang="cs-CZ" dirty="0" smtClean="0">
                <a:hlinkClick r:id="rId3"/>
              </a:rPr>
              <a:t>https://www.timeshighereducation.com/world-university-rankings/world-university-rankings-2019-methodology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89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/>
          <a:srcRect l="18021" t="8229" r="46786" b="56326"/>
          <a:stretch/>
        </p:blipFill>
        <p:spPr bwMode="auto">
          <a:xfrm>
            <a:off x="412139" y="465993"/>
            <a:ext cx="5715066" cy="32376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2"/>
          <a:srcRect l="18021" t="42544" r="52418" b="5645"/>
          <a:stretch/>
        </p:blipFill>
        <p:spPr bwMode="auto">
          <a:xfrm>
            <a:off x="6628300" y="465993"/>
            <a:ext cx="4800492" cy="4732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157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ed.ff.cuni.cz/wp-content/uploads/sites/101/2019/09/Nederlandistika-doporucuj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51" y="202589"/>
            <a:ext cx="7546487" cy="63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4969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Širokoúhlá obrazovka</PresentationFormat>
  <Paragraphs>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FFUK</dc:creator>
  <cp:lastModifiedBy>FFUK</cp:lastModifiedBy>
  <cp:revision>8</cp:revision>
  <cp:lastPrinted>2019-11-08T19:13:05Z</cp:lastPrinted>
  <dcterms:created xsi:type="dcterms:W3CDTF">2019-10-04T06:38:49Z</dcterms:created>
  <dcterms:modified xsi:type="dcterms:W3CDTF">2019-11-08T19:18:49Z</dcterms:modified>
</cp:coreProperties>
</file>