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1" r:id="rId4"/>
    <p:sldId id="262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09.12.2021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09.12.2021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09.12.2021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Slaňování do volného prostoru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09.12.2021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dirty="0" smtClean="0"/>
              <a:t>Seznámit a procvičit překonávání </a:t>
            </a:r>
            <a:r>
              <a:rPr lang="cs-CZ" dirty="0" smtClean="0"/>
              <a:t>vertikální překážky slaňováním</a:t>
            </a:r>
            <a:endParaRPr lang="cs-CZ" dirty="0" smtClean="0"/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/>
              <a:t>Průběh:	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slanění </a:t>
            </a:r>
            <a:r>
              <a:rPr lang="cs-CZ" dirty="0" smtClean="0"/>
              <a:t>pomocí technických pomůcek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/>
              <a:t>i</a:t>
            </a:r>
            <a:r>
              <a:rPr lang="cs-CZ" dirty="0" smtClean="0"/>
              <a:t>mprovizovaná slanění 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 smtClean="0"/>
              <a:t>slanění přes uzel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slanění s přestupem z lana na lano</a:t>
            </a:r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752" y="1106482"/>
            <a:ext cx="8686800" cy="5751518"/>
          </a:xfrm>
        </p:spPr>
        <p:txBody>
          <a:bodyPr/>
          <a:lstStyle/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Slanění s technickými pomůckami:</a:t>
            </a:r>
            <a:r>
              <a:rPr lang="cs-CZ" dirty="0" smtClean="0"/>
              <a:t> procvičování slaňování pomocí slaňovací osmy, půllodního uzlu, </a:t>
            </a:r>
            <a:r>
              <a:rPr lang="cs-CZ" dirty="0" err="1" smtClean="0"/>
              <a:t>reversa</a:t>
            </a:r>
            <a:r>
              <a:rPr lang="cs-CZ" dirty="0" smtClean="0"/>
              <a:t>, </a:t>
            </a:r>
            <a:r>
              <a:rPr lang="cs-CZ" dirty="0" err="1" smtClean="0"/>
              <a:t>Gri-gri</a:t>
            </a:r>
            <a:r>
              <a:rPr lang="cs-CZ" dirty="0" smtClean="0"/>
              <a:t> apod. Slanění se provádí sebejištěním nebo jištěním zespodu</a:t>
            </a:r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Improvizovaná slanění: </a:t>
            </a:r>
            <a:r>
              <a:rPr lang="cs-CZ" dirty="0"/>
              <a:t>procvičování </a:t>
            </a:r>
            <a:r>
              <a:rPr lang="cs-CZ" dirty="0" smtClean="0"/>
              <a:t>improvizovaných slanění (bokem, křížový sed, </a:t>
            </a:r>
            <a:r>
              <a:rPr lang="cs-CZ" dirty="0" err="1" smtClean="0"/>
              <a:t>Dullfer</a:t>
            </a:r>
            <a:r>
              <a:rPr lang="cs-CZ" dirty="0" smtClean="0"/>
              <a:t>). Jištění nezávislým lanem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Slaňování: </a:t>
            </a:r>
            <a:r>
              <a:rPr lang="cs-CZ" dirty="0" smtClean="0"/>
              <a:t>procvičování slaňování s </a:t>
            </a:r>
            <a:r>
              <a:rPr lang="cs-CZ" dirty="0"/>
              <a:t>překonáním překážky (uzel) a přestupem z lana na lano</a:t>
            </a:r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09.12.2021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72A129-0088-4116-BD8F-94F8270F90CF}"/>
</file>

<file path=customXml/itemProps2.xml><?xml version="1.0" encoding="utf-8"?>
<ds:datastoreItem xmlns:ds="http://schemas.openxmlformats.org/officeDocument/2006/customXml" ds:itemID="{AFDFE40D-2D1B-422D-88F1-F6621133E434}"/>
</file>

<file path=customXml/itemProps3.xml><?xml version="1.0" encoding="utf-8"?>
<ds:datastoreItem xmlns:ds="http://schemas.openxmlformats.org/officeDocument/2006/customXml" ds:itemID="{B4B4B85D-9F87-4F03-9F51-CFA52BA9126F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267</TotalTime>
  <Words>146</Words>
  <Application>Microsoft Office PowerPoint</Application>
  <PresentationFormat>Předvádění na obrazovce (4:3)</PresentationFormat>
  <Paragraphs>38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78</cp:revision>
  <dcterms:modified xsi:type="dcterms:W3CDTF">2021-12-09T08:30:33Z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