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16" autoAdjust="0"/>
  </p:normalViewPr>
  <p:slideViewPr>
    <p:cSldViewPr>
      <p:cViewPr varScale="1">
        <p:scale>
          <a:sx n="100" d="100"/>
          <a:sy n="10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 baseline="0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 smtClean="0"/>
              <a:t>Lezení prvolezce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09.12.2021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2. ročník Bc. ZSTP II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mjr. Karel SÝKORA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340768"/>
            <a:ext cx="8686800" cy="5517232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 baseline="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>
              <a:spcBef>
                <a:spcPts val="600"/>
              </a:spcBef>
              <a:buClrTx/>
              <a:buFont typeface="Wingdings" pitchFamily="2" charset="2"/>
              <a:buNone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 smtClean="0"/>
              <a:t>Cíl: seznámit a procvičit základní techniky lezení prvolezce </a:t>
            </a:r>
          </a:p>
          <a:p>
            <a:pPr lvl="0" eaLnBrk="1" latinLnBrk="0" hangingPunct="1"/>
            <a:endParaRPr lang="cs-CZ" dirty="0" smtClean="0"/>
          </a:p>
          <a:p>
            <a:pPr lvl="0" eaLnBrk="1" latinLnBrk="0" hangingPunct="1"/>
            <a:r>
              <a:rPr lang="cs-CZ" dirty="0" smtClean="0"/>
              <a:t>Průběh: 	- navazování</a:t>
            </a:r>
          </a:p>
          <a:p>
            <a:pPr lvl="0" eaLnBrk="1" latinLnBrk="0" hangingPunct="1"/>
            <a:r>
              <a:rPr lang="cs-CZ" dirty="0" smtClean="0"/>
              <a:t>			- povelová technika</a:t>
            </a:r>
          </a:p>
          <a:p>
            <a:pPr lvl="0" eaLnBrk="1" latinLnBrk="0" hangingPunct="1"/>
            <a:r>
              <a:rPr lang="cs-CZ" dirty="0" smtClean="0"/>
              <a:t>			- </a:t>
            </a:r>
            <a:r>
              <a:rPr lang="cs-CZ" dirty="0" err="1" smtClean="0"/>
              <a:t>partnercheck</a:t>
            </a:r>
            <a:endParaRPr lang="cs-CZ" dirty="0" smtClean="0"/>
          </a:p>
          <a:p>
            <a:pPr lvl="0" eaLnBrk="1" latinLnBrk="0" hangingPunct="1"/>
            <a:r>
              <a:rPr lang="cs-CZ" dirty="0" smtClean="0"/>
              <a:t>			- lezení prvolezce</a:t>
            </a:r>
          </a:p>
          <a:p>
            <a:pPr lvl="0" eaLnBrk="1" latinLnBrk="0" hangingPunct="1"/>
            <a:r>
              <a:rPr lang="cs-CZ" dirty="0" smtClean="0"/>
              <a:t>			- zakládání postupového jištění</a:t>
            </a:r>
          </a:p>
          <a:p>
            <a:pPr lvl="0" eaLnBrk="1" latinLnBrk="0" hangingPunct="1"/>
            <a:r>
              <a:rPr lang="cs-CZ" dirty="0" smtClean="0"/>
              <a:t>			- jištění a spouštění prvolezce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1" y="2204864"/>
            <a:ext cx="78867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Navazování: </a:t>
            </a:r>
            <a:r>
              <a:rPr lang="cs-CZ" dirty="0" smtClean="0"/>
              <a:t>procvičování a kontrola technik navazování prvolezce do kombinovaného úvazku (navázání přímo do lana, využití nešité ploché smyce k vytvoření kombinovaného úvazku)   </a:t>
            </a:r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7030A0"/>
                </a:solidFill>
              </a:rPr>
              <a:t>Povelová technika: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povely – lezu, jistím, povol, dober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err="1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Partnercheck</a:t>
            </a:r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důraz na vzájemnou kontrolu (navázání, založení jištění)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Lezení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techniky, zakládání postupového jištění (správný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způsob vedení lana v postupovém jištění)</a:t>
            </a:r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Jištění a spouštění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 správného způsobu jištění, kontrolované spouštění prvolezce (použití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vhodného prostředku, technika jištění a spouštění)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6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0" y="1916832"/>
            <a:ext cx="78867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Literatura:</a:t>
            </a:r>
          </a:p>
          <a:p>
            <a:endParaRPr lang="cs-CZ" sz="2400" b="1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MICHALIČKA</a:t>
            </a:r>
            <a:r>
              <a:rPr lang="cs-CZ" baseline="0" dirty="0" smtClean="0"/>
              <a:t> Vladimír a kol. Speciální tělesná příprava Vojenské lezení. Praha VO FTVS UK 2019.</a:t>
            </a:r>
          </a:p>
          <a:p>
            <a:endParaRPr lang="cs-CZ" baseline="0" dirty="0" smtClean="0"/>
          </a:p>
          <a:p>
            <a:r>
              <a:rPr lang="cs-CZ" baseline="0" dirty="0" smtClean="0"/>
              <a:t>FRANK Tomáš a kol. Horolezecká abeceda. Praha Epocha 2009.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Austrian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armed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forces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field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manual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Military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mountain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training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Vienna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Federal</a:t>
            </a:r>
            <a:r>
              <a:rPr lang="cs-CZ" baseline="0" dirty="0" smtClean="0"/>
              <a:t> ministry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defence</a:t>
            </a:r>
            <a:r>
              <a:rPr lang="cs-CZ" baseline="0" dirty="0" smtClean="0"/>
              <a:t> and sport 2014.</a:t>
            </a:r>
          </a:p>
          <a:p>
            <a:endParaRPr lang="cs-CZ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MICHALIČKA Vladimír a kol. (2008) </a:t>
            </a:r>
            <a:r>
              <a:rPr lang="cs-CZ" sz="18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Výukové DVD vojenské lezení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Praha: AWT s r.o./ X-</a:t>
            </a:r>
            <a:r>
              <a:rPr lang="cs-CZ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treme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7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Slaňování do volného prostoru</a:t>
            </a:r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09.12.2021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60" y="1203608"/>
            <a:ext cx="8928992" cy="5517232"/>
          </a:xfrm>
        </p:spPr>
        <p:txBody>
          <a:bodyPr/>
          <a:lstStyle/>
          <a:p>
            <a:pPr marL="0" indent="0"/>
            <a:r>
              <a:rPr lang="cs-CZ" b="1" dirty="0" smtClean="0"/>
              <a:t>Cíl: </a:t>
            </a:r>
          </a:p>
          <a:p>
            <a:pPr marL="0" indent="0"/>
            <a:r>
              <a:rPr lang="cs-CZ" dirty="0" smtClean="0"/>
              <a:t>Seznámit a procvičit překonávání </a:t>
            </a:r>
            <a:r>
              <a:rPr lang="cs-CZ" dirty="0" smtClean="0"/>
              <a:t>vertikální překážky slaňováním</a:t>
            </a:r>
            <a:endParaRPr lang="cs-CZ" dirty="0" smtClean="0"/>
          </a:p>
          <a:p>
            <a:pPr marL="0" indent="0"/>
            <a:endParaRPr lang="cs-CZ" dirty="0"/>
          </a:p>
          <a:p>
            <a:pPr marL="0" indent="0"/>
            <a:r>
              <a:rPr lang="cs-CZ" b="1" dirty="0" smtClean="0"/>
              <a:t>Průběh:	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slanění </a:t>
            </a:r>
            <a:r>
              <a:rPr lang="cs-CZ" dirty="0" smtClean="0"/>
              <a:t>pomocí technických pomůcek</a:t>
            </a:r>
            <a:endParaRPr lang="cs-CZ" dirty="0" smtClean="0"/>
          </a:p>
          <a:p>
            <a:pPr marL="457200" indent="-457200">
              <a:buFontTx/>
              <a:buChar char="-"/>
            </a:pPr>
            <a:r>
              <a:rPr lang="cs-CZ" dirty="0"/>
              <a:t>i</a:t>
            </a:r>
            <a:r>
              <a:rPr lang="cs-CZ" dirty="0" smtClean="0"/>
              <a:t>mprovizovaná slanění </a:t>
            </a:r>
            <a:endParaRPr lang="cs-CZ" dirty="0" smtClean="0"/>
          </a:p>
          <a:p>
            <a:pPr marL="457200" indent="-457200">
              <a:buFontTx/>
              <a:buChar char="-"/>
            </a:pPr>
            <a:r>
              <a:rPr lang="cs-CZ" dirty="0" smtClean="0"/>
              <a:t>slanění přes uzel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slanění s přestupem z lana na lano</a:t>
            </a:r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0" indent="0"/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752" y="1106482"/>
            <a:ext cx="8686800" cy="5751518"/>
          </a:xfrm>
        </p:spPr>
        <p:txBody>
          <a:bodyPr/>
          <a:lstStyle/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Slanění s technickými pomůckami:</a:t>
            </a:r>
            <a:r>
              <a:rPr lang="cs-CZ" dirty="0" smtClean="0"/>
              <a:t> procvičování slaňování pomocí slaňovací osmy, půllodního uzlu, </a:t>
            </a:r>
            <a:r>
              <a:rPr lang="cs-CZ" dirty="0" err="1" smtClean="0"/>
              <a:t>reversa</a:t>
            </a:r>
            <a:r>
              <a:rPr lang="cs-CZ" dirty="0" smtClean="0"/>
              <a:t>, </a:t>
            </a:r>
            <a:r>
              <a:rPr lang="cs-CZ" dirty="0" err="1" smtClean="0"/>
              <a:t>Gri-gri</a:t>
            </a:r>
            <a:r>
              <a:rPr lang="cs-CZ" dirty="0" smtClean="0"/>
              <a:t> apod. Slanění se provádí sebejištěním nebo jištěním zespodu</a:t>
            </a:r>
          </a:p>
          <a:p>
            <a:pPr marL="0" indent="0"/>
            <a:endParaRPr lang="cs-CZ" dirty="0" smtClean="0"/>
          </a:p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Improvizovaná slanění: </a:t>
            </a:r>
            <a:r>
              <a:rPr lang="cs-CZ" dirty="0"/>
              <a:t>procvičování </a:t>
            </a:r>
            <a:r>
              <a:rPr lang="cs-CZ" dirty="0" smtClean="0"/>
              <a:t>improvizovaných slanění (bokem, křížový sed, </a:t>
            </a:r>
            <a:r>
              <a:rPr lang="cs-CZ" dirty="0" err="1" smtClean="0"/>
              <a:t>Dullfer</a:t>
            </a:r>
            <a:r>
              <a:rPr lang="cs-CZ" dirty="0" smtClean="0"/>
              <a:t>). Jištění nezávislým lanem</a:t>
            </a:r>
          </a:p>
          <a:p>
            <a:pPr marL="0" indent="0"/>
            <a:endParaRPr lang="cs-CZ" dirty="0"/>
          </a:p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Slaňování: </a:t>
            </a:r>
            <a:r>
              <a:rPr lang="cs-CZ" dirty="0" smtClean="0"/>
              <a:t>procvičování slaňování s </a:t>
            </a:r>
            <a:r>
              <a:rPr lang="cs-CZ" dirty="0"/>
              <a:t>překonáním překážky (uzel) a přestupem z lana na lano</a:t>
            </a:r>
          </a:p>
          <a:p>
            <a:pPr marL="0" indent="0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Literatura</a:t>
            </a:r>
            <a:r>
              <a:rPr lang="cs-CZ" sz="4000" b="1" dirty="0" smtClean="0">
                <a:solidFill>
                  <a:srgbClr val="7030A0"/>
                </a:solidFill>
              </a:rPr>
              <a:t>:</a:t>
            </a:r>
            <a:endParaRPr lang="cs-CZ" sz="4000" b="1" dirty="0">
              <a:solidFill>
                <a:srgbClr val="7030A0"/>
              </a:solidFill>
            </a:endParaRPr>
          </a:p>
          <a:p>
            <a:r>
              <a:rPr lang="cs-CZ" sz="2400" dirty="0"/>
              <a:t>MICHALIČKA Vladimír a kol. Speciální tělesná příprava Vojenské lezení. Praha VO FTVS UK 2019.</a:t>
            </a:r>
          </a:p>
          <a:p>
            <a:endParaRPr lang="cs-CZ" sz="2400" dirty="0"/>
          </a:p>
          <a:p>
            <a:r>
              <a:rPr lang="cs-CZ" sz="2400" dirty="0"/>
              <a:t>FRANK Tomáš a kol. Horolezecká abeceda. Praha Epocha 2009.</a:t>
            </a:r>
          </a:p>
          <a:p>
            <a:endParaRPr lang="cs-CZ" sz="2400" dirty="0"/>
          </a:p>
          <a:p>
            <a:r>
              <a:rPr lang="cs-CZ" sz="2400" dirty="0" err="1"/>
              <a:t>Austrian</a:t>
            </a:r>
            <a:r>
              <a:rPr lang="cs-CZ" sz="2400" dirty="0"/>
              <a:t> </a:t>
            </a:r>
            <a:r>
              <a:rPr lang="cs-CZ" sz="2400" dirty="0" err="1"/>
              <a:t>armed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manual</a:t>
            </a:r>
            <a:r>
              <a:rPr lang="cs-CZ" sz="2400" dirty="0"/>
              <a:t>. </a:t>
            </a:r>
            <a:r>
              <a:rPr lang="cs-CZ" sz="2400" dirty="0" err="1"/>
              <a:t>Military</a:t>
            </a:r>
            <a:r>
              <a:rPr lang="cs-CZ" sz="2400" dirty="0"/>
              <a:t> </a:t>
            </a:r>
            <a:r>
              <a:rPr lang="cs-CZ" sz="2400" dirty="0" err="1"/>
              <a:t>mountain</a:t>
            </a:r>
            <a:r>
              <a:rPr lang="cs-CZ" sz="2400" dirty="0"/>
              <a:t> </a:t>
            </a:r>
            <a:r>
              <a:rPr lang="cs-CZ" sz="2400" dirty="0" err="1"/>
              <a:t>training</a:t>
            </a:r>
            <a:r>
              <a:rPr lang="cs-CZ" sz="2400" dirty="0"/>
              <a:t>. </a:t>
            </a:r>
            <a:r>
              <a:rPr lang="cs-CZ" sz="2400" dirty="0" err="1"/>
              <a:t>Vienna</a:t>
            </a:r>
            <a:r>
              <a:rPr lang="cs-CZ" sz="2400" dirty="0"/>
              <a:t> </a:t>
            </a:r>
            <a:r>
              <a:rPr lang="cs-CZ" sz="2400" dirty="0" err="1"/>
              <a:t>Federal</a:t>
            </a:r>
            <a:r>
              <a:rPr lang="cs-CZ" sz="2400" dirty="0"/>
              <a:t> ministry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defence</a:t>
            </a:r>
            <a:r>
              <a:rPr lang="cs-CZ" sz="2400" dirty="0"/>
              <a:t> and sport 2014.</a:t>
            </a:r>
          </a:p>
          <a:p>
            <a:endParaRPr lang="cs-CZ" sz="2400" dirty="0"/>
          </a:p>
          <a:p>
            <a:pPr marL="0" lvl="0" indent="0">
              <a:spcBef>
                <a:spcPts val="0"/>
              </a:spcBef>
              <a:buSzTx/>
              <a:defRPr/>
            </a:pPr>
            <a:r>
              <a:rPr lang="cs-CZ" sz="2400" dirty="0"/>
              <a:t>MICHALIČKA Vladimír a kol.  Výukové DVD vojenské lezení. Praha: AWT s r.o./ X-</a:t>
            </a:r>
            <a:r>
              <a:rPr lang="cs-CZ" sz="2400" dirty="0" err="1"/>
              <a:t>treme</a:t>
            </a:r>
            <a:r>
              <a:rPr lang="cs-CZ" sz="2400" dirty="0"/>
              <a:t> video 2009.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09.12.2021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72A129-0088-4116-BD8F-94F8270F90CF}"/>
</file>

<file path=customXml/itemProps2.xml><?xml version="1.0" encoding="utf-8"?>
<ds:datastoreItem xmlns:ds="http://schemas.openxmlformats.org/officeDocument/2006/customXml" ds:itemID="{AFDFE40D-2D1B-422D-88F1-F6621133E434}"/>
</file>

<file path=customXml/itemProps3.xml><?xml version="1.0" encoding="utf-8"?>
<ds:datastoreItem xmlns:ds="http://schemas.openxmlformats.org/officeDocument/2006/customXml" ds:itemID="{B4B4B85D-9F87-4F03-9F51-CFA52BA9126F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267</TotalTime>
  <Words>146</Words>
  <Application>Microsoft Office PowerPoint</Application>
  <PresentationFormat>Předvádění na obrazovce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Calibri</vt:lpstr>
      <vt:lpstr>Franklin Gothic Book</vt:lpstr>
      <vt:lpstr>Franklin Gothic Medium</vt:lpstr>
      <vt:lpstr>Wingdings</vt:lpstr>
      <vt:lpstr>Wingdings 2</vt:lpstr>
      <vt:lpstr>Cesta</vt:lpstr>
      <vt:lpstr>Vojenské lezení</vt:lpstr>
      <vt:lpstr>Vojenské lezení</vt:lpstr>
      <vt:lpstr>Vojenské lezení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Sýkora</dc:creator>
  <cp:lastModifiedBy>Karel Sýkora</cp:lastModifiedBy>
  <cp:revision>78</cp:revision>
  <dcterms:modified xsi:type="dcterms:W3CDTF">2021-12-09T08:30:33Z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