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7" r:id="rId9"/>
    <p:sldId id="270" r:id="rId10"/>
    <p:sldId id="268" r:id="rId11"/>
    <p:sldId id="269" r:id="rId12"/>
    <p:sldId id="271" r:id="rId13"/>
    <p:sldId id="263" r:id="rId14"/>
    <p:sldId id="264" r:id="rId15"/>
    <p:sldId id="265" r:id="rId16"/>
    <p:sldId id="266" r:id="rId17"/>
    <p:sldId id="272" r:id="rId18"/>
    <p:sldId id="273" r:id="rId19"/>
    <p:sldId id="278" r:id="rId20"/>
    <p:sldId id="279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3B5F489-D91C-4157-8A01-7185913357B9}">
          <p14:sldIdLst>
            <p14:sldId id="256"/>
            <p14:sldId id="257"/>
            <p14:sldId id="259"/>
            <p14:sldId id="260"/>
            <p14:sldId id="258"/>
            <p14:sldId id="261"/>
            <p14:sldId id="262"/>
            <p14:sldId id="267"/>
            <p14:sldId id="270"/>
            <p14:sldId id="268"/>
            <p14:sldId id="269"/>
            <p14:sldId id="271"/>
            <p14:sldId id="263"/>
            <p14:sldId id="264"/>
            <p14:sldId id="265"/>
            <p14:sldId id="266"/>
            <p14:sldId id="272"/>
            <p14:sldId id="273"/>
            <p14:sldId id="278"/>
            <p14:sldId id="279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D325-AAA6-428D-BED4-5F7A7F25B9E1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1EEF-9D02-448A-B1E2-CE07936F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1EEF-9D02-448A-B1E2-CE07936F961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43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132E74-3BAD-4B1E-B5D5-6FF97890048F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Failure of </a:t>
            </a:r>
            <a:r>
              <a:rPr lang="cs-CZ" dirty="0" smtClean="0"/>
              <a:t>„the end of the history“ and contrasts between material and postmaterial society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Parallels and differences in the society in Europe after 1989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2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differencies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Inglehart</a:t>
            </a:r>
            <a:r>
              <a:rPr lang="cs-CZ" dirty="0" smtClean="0"/>
              <a:t> index </a:t>
            </a:r>
            <a:r>
              <a:rPr lang="cs-CZ" dirty="0" err="1" smtClean="0"/>
              <a:t>of</a:t>
            </a:r>
            <a:r>
              <a:rPr lang="cs-CZ" dirty="0" smtClean="0"/>
              <a:t> post-</a:t>
            </a:r>
            <a:r>
              <a:rPr lang="cs-CZ" dirty="0" err="1" smtClean="0"/>
              <a:t>modernism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599476"/>
            <a:ext cx="4041775" cy="3562461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1980 – 13%</a:t>
            </a:r>
          </a:p>
          <a:p>
            <a:r>
              <a:rPr lang="cs-CZ" dirty="0" smtClean="0"/>
              <a:t>1990 – 31% FRG</a:t>
            </a:r>
          </a:p>
          <a:p>
            <a:r>
              <a:rPr lang="cs-CZ" dirty="0" smtClean="0"/>
              <a:t>1990 – 10% GDR</a:t>
            </a:r>
          </a:p>
          <a:p>
            <a:r>
              <a:rPr lang="cs-CZ" dirty="0" smtClean="0"/>
              <a:t>1990 – 23% </a:t>
            </a:r>
            <a:r>
              <a:rPr lang="cs-CZ" dirty="0" err="1" smtClean="0"/>
              <a:t>total</a:t>
            </a:r>
            <a:endParaRPr lang="cs-CZ" dirty="0" smtClean="0"/>
          </a:p>
          <a:p>
            <a:r>
              <a:rPr lang="cs-CZ" dirty="0" smtClean="0"/>
              <a:t>2000 – 30%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7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Ostalgie</a:t>
            </a:r>
            <a:r>
              <a:rPr lang="cs-CZ" dirty="0" smtClean="0"/>
              <a:t> – Die </a:t>
            </a:r>
            <a:r>
              <a:rPr lang="cs-CZ" dirty="0" err="1" smtClean="0"/>
              <a:t>Linke</a:t>
            </a:r>
            <a:endParaRPr lang="cs-CZ" dirty="0"/>
          </a:p>
        </p:txBody>
      </p:sp>
      <p:pic>
        <p:nvPicPr>
          <p:cNvPr id="23" name="Zástupný symbol pro obsah 2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  <p:pic>
        <p:nvPicPr>
          <p:cNvPr id="22" name="Zástupný symbol pro obsah 2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9" y="1371600"/>
            <a:ext cx="3270192" cy="4681538"/>
          </a:xfrm>
        </p:spPr>
      </p:pic>
    </p:spTree>
    <p:extLst>
      <p:ext uri="{BB962C8B-B14F-4D97-AF65-F5344CB8AC3E}">
        <p14:creationId xmlns:p14="http://schemas.microsoft.com/office/powerpoint/2010/main" val="13355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postmodernism</a:t>
            </a:r>
            <a:r>
              <a:rPr lang="cs-CZ" dirty="0" smtClean="0"/>
              <a:t> v. </a:t>
            </a:r>
            <a:r>
              <a:rPr lang="cs-CZ" dirty="0" err="1" smtClean="0"/>
              <a:t>modernism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56" y="1617662"/>
            <a:ext cx="5057775" cy="4391025"/>
          </a:xfrm>
        </p:spPr>
      </p:pic>
    </p:spTree>
    <p:extLst>
      <p:ext uri="{BB962C8B-B14F-4D97-AF65-F5344CB8AC3E}">
        <p14:creationId xmlns:p14="http://schemas.microsoft.com/office/powerpoint/2010/main" val="2268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Post-materialism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Developed in the West in 1970s after the post-war economic boom</a:t>
            </a:r>
          </a:p>
          <a:p>
            <a:r>
              <a:rPr lang="it-IT" dirty="0" smtClean="0"/>
              <a:t>People satisfied with their material needs</a:t>
            </a:r>
          </a:p>
          <a:p>
            <a:r>
              <a:rPr lang="it-IT" dirty="0" smtClean="0"/>
              <a:t>Development of authonomy and self-expression of civil society</a:t>
            </a:r>
          </a:p>
          <a:p>
            <a:r>
              <a:rPr lang="it-IT" dirty="0" smtClean="0"/>
              <a:t>Decrease of ideology and the end of classic mass party model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5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Political 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Forming of new political parties</a:t>
            </a:r>
          </a:p>
          <a:p>
            <a:r>
              <a:rPr lang="it-IT" dirty="0" smtClean="0"/>
              <a:t>Increase of self-determination and regionalism</a:t>
            </a:r>
          </a:p>
          <a:p>
            <a:r>
              <a:rPr lang="it-IT" dirty="0" smtClean="0"/>
              <a:t>Dominant role of mass media</a:t>
            </a:r>
          </a:p>
          <a:p>
            <a:r>
              <a:rPr lang="it-IT" dirty="0" smtClean="0"/>
              <a:t>Personalisation of politics and creation of catch-all party model</a:t>
            </a:r>
          </a:p>
          <a:p>
            <a:r>
              <a:rPr lang="it-IT" dirty="0" smtClean="0"/>
              <a:t>Idea of victory of liberal democracy</a:t>
            </a:r>
          </a:p>
          <a:p>
            <a:r>
              <a:rPr lang="it-IT" dirty="0" smtClean="0"/>
              <a:t>New doctrine of multiculturalism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Crisis of post-modernism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Started with external security threats</a:t>
            </a:r>
          </a:p>
          <a:p>
            <a:r>
              <a:rPr lang="it-IT" dirty="0" smtClean="0"/>
              <a:t>Aggravated with the financial crisis and with the failure of multiculturalism</a:t>
            </a:r>
          </a:p>
          <a:p>
            <a:r>
              <a:rPr lang="it-IT" dirty="0" smtClean="0"/>
              <a:t>People lost trust in the institutions</a:t>
            </a:r>
          </a:p>
          <a:p>
            <a:r>
              <a:rPr lang="it-IT" dirty="0" smtClean="0"/>
              <a:t>Rise of voting abstenstions</a:t>
            </a:r>
          </a:p>
          <a:p>
            <a:r>
              <a:rPr lang="it-IT" dirty="0" smtClean="0"/>
              <a:t>People seek easy solutions and listen to the populist rhetoric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2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Rise of populism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People are angry with political establishment</a:t>
            </a:r>
          </a:p>
          <a:p>
            <a:r>
              <a:rPr lang="it-IT" dirty="0" smtClean="0"/>
              <a:t>People feel threatened from two directions, from above by political and financial elites and corporations and from below by </a:t>
            </a:r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Very </a:t>
            </a:r>
            <a:r>
              <a:rPr lang="cs-CZ" dirty="0" err="1" smtClean="0"/>
              <a:t>strong</a:t>
            </a:r>
            <a:r>
              <a:rPr lang="cs-CZ" dirty="0" smtClean="0"/>
              <a:t> protest </a:t>
            </a:r>
            <a:r>
              <a:rPr lang="cs-CZ" dirty="0" err="1" smtClean="0"/>
              <a:t>rhetoric</a:t>
            </a:r>
            <a:endParaRPr lang="cs-CZ" dirty="0" smtClean="0"/>
          </a:p>
          <a:p>
            <a:r>
              <a:rPr lang="cs-CZ" dirty="0" err="1" smtClean="0"/>
              <a:t>Populists</a:t>
            </a:r>
            <a:r>
              <a:rPr lang="cs-CZ" dirty="0" smtClean="0"/>
              <a:t> appeal to </a:t>
            </a:r>
            <a:r>
              <a:rPr lang="cs-CZ" dirty="0" err="1" smtClean="0"/>
              <a:t>the</a:t>
            </a:r>
            <a:r>
              <a:rPr lang="cs-CZ" dirty="0" smtClean="0"/>
              <a:t> basic </a:t>
            </a:r>
            <a:r>
              <a:rPr lang="cs-CZ" dirty="0" err="1" smtClean="0"/>
              <a:t>feelings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Key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charismatic</a:t>
            </a:r>
            <a:r>
              <a:rPr lang="cs-CZ" dirty="0" smtClean="0"/>
              <a:t> leader</a:t>
            </a:r>
          </a:p>
        </p:txBody>
      </p:sp>
    </p:spTree>
    <p:extLst>
      <p:ext uri="{BB962C8B-B14F-4D97-AF65-F5344CB8AC3E}">
        <p14:creationId xmlns:p14="http://schemas.microsoft.com/office/powerpoint/2010/main" val="416486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r>
              <a:rPr lang="cs-CZ" dirty="0" err="1" smtClean="0"/>
              <a:t>Differencies</a:t>
            </a:r>
            <a:r>
              <a:rPr lang="cs-CZ" dirty="0" smtClean="0"/>
              <a:t> </a:t>
            </a:r>
            <a:r>
              <a:rPr lang="en-US" dirty="0" smtClean="0"/>
              <a:t>and similarities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Different external enemies</a:t>
            </a:r>
          </a:p>
          <a:p>
            <a:r>
              <a:rPr lang="en-US" dirty="0" smtClean="0"/>
              <a:t>Different electoral appeal</a:t>
            </a:r>
            <a:endParaRPr lang="cs-CZ" dirty="0" smtClean="0"/>
          </a:p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voters</a:t>
            </a:r>
            <a:endParaRPr lang="cs-CZ" dirty="0" smtClean="0"/>
          </a:p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ideological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en-US" dirty="0" smtClean="0"/>
          </a:p>
          <a:p>
            <a:r>
              <a:rPr lang="en-US" dirty="0" smtClean="0"/>
              <a:t>One common enemy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EU</a:t>
            </a:r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85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67" y="1527175"/>
            <a:ext cx="3023754" cy="4572000"/>
          </a:xfrm>
        </p:spPr>
      </p:pic>
    </p:spTree>
    <p:extLst>
      <p:ext uri="{BB962C8B-B14F-4D97-AF65-F5344CB8AC3E}">
        <p14:creationId xmlns:p14="http://schemas.microsoft.com/office/powerpoint/2010/main" val="171659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 </a:t>
            </a:r>
            <a:r>
              <a:rPr lang="cs-CZ" dirty="0" err="1" smtClean="0"/>
              <a:t>national</a:t>
            </a:r>
            <a:r>
              <a:rPr lang="cs-CZ" dirty="0" smtClean="0"/>
              <a:t> - </a:t>
            </a:r>
            <a:r>
              <a:rPr lang="cs-CZ" dirty="0" err="1" smtClean="0"/>
              <a:t>unemployment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94874"/>
            <a:ext cx="8504238" cy="4436602"/>
          </a:xfrm>
        </p:spPr>
      </p:pic>
    </p:spTree>
    <p:extLst>
      <p:ext uri="{BB962C8B-B14F-4D97-AF65-F5344CB8AC3E}">
        <p14:creationId xmlns:p14="http://schemas.microsoft.com/office/powerpoint/2010/main" val="248954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„The End of the History“?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2325489" cy="348823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Printed in 1992</a:t>
            </a:r>
          </a:p>
          <a:p>
            <a:r>
              <a:rPr lang="cs-CZ" dirty="0" smtClean="0"/>
              <a:t>Liberal democracy shall prevail</a:t>
            </a:r>
          </a:p>
          <a:p>
            <a:r>
              <a:rPr lang="cs-CZ" dirty="0" smtClean="0"/>
              <a:t>Inspired by G.W.F. Hegel and his </a:t>
            </a:r>
            <a:r>
              <a:rPr lang="cs-CZ" i="1" dirty="0" smtClean="0"/>
              <a:t>Philosophy of History</a:t>
            </a:r>
          </a:p>
          <a:p>
            <a:r>
              <a:rPr lang="cs-CZ" dirty="0" smtClean="0"/>
              <a:t>Caravan with one scope and one direction (desires, motives)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4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enemy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3168352" cy="4477937"/>
          </a:xfrm>
        </p:spPr>
      </p:pic>
    </p:spTree>
    <p:extLst>
      <p:ext uri="{BB962C8B-B14F-4D97-AF65-F5344CB8AC3E}">
        <p14:creationId xmlns:p14="http://schemas.microsoft.com/office/powerpoint/2010/main" val="168209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14" y="1527175"/>
            <a:ext cx="3659860" cy="4572000"/>
          </a:xfrm>
        </p:spPr>
      </p:pic>
    </p:spTree>
    <p:extLst>
      <p:ext uri="{BB962C8B-B14F-4D97-AF65-F5344CB8AC3E}">
        <p14:creationId xmlns:p14="http://schemas.microsoft.com/office/powerpoint/2010/main" val="417356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93" y="1527175"/>
            <a:ext cx="6720702" cy="4572000"/>
          </a:xfrm>
        </p:spPr>
      </p:pic>
    </p:spTree>
    <p:extLst>
      <p:ext uri="{BB962C8B-B14F-4D97-AF65-F5344CB8AC3E}">
        <p14:creationId xmlns:p14="http://schemas.microsoft.com/office/powerpoint/2010/main" val="4371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44" y="1527175"/>
            <a:ext cx="3048000" cy="4572000"/>
          </a:xfrm>
        </p:spPr>
      </p:pic>
    </p:spTree>
    <p:extLst>
      <p:ext uri="{BB962C8B-B14F-4D97-AF65-F5344CB8AC3E}">
        <p14:creationId xmlns:p14="http://schemas.microsoft.com/office/powerpoint/2010/main" val="167896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38" y="1527175"/>
            <a:ext cx="6496812" cy="4572000"/>
          </a:xfrm>
        </p:spPr>
      </p:pic>
    </p:spTree>
    <p:extLst>
      <p:ext uri="{BB962C8B-B14F-4D97-AF65-F5344CB8AC3E}">
        <p14:creationId xmlns:p14="http://schemas.microsoft.com/office/powerpoint/2010/main" val="224598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Democracy and capitalism triumphed</a:t>
            </a:r>
            <a:endParaRPr lang="cs-CZ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49341"/>
            <a:ext cx="4038600" cy="2726055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995450" cy="4681538"/>
          </a:xfrm>
        </p:spPr>
      </p:pic>
    </p:spTree>
    <p:extLst>
      <p:ext uri="{BB962C8B-B14F-4D97-AF65-F5344CB8AC3E}">
        <p14:creationId xmlns:p14="http://schemas.microsoft.com/office/powerpoint/2010/main" val="42263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Really?</a:t>
            </a:r>
            <a:endParaRPr lang="cs-CZ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44" y="1527175"/>
            <a:ext cx="6350000" cy="4572000"/>
          </a:xfrm>
        </p:spPr>
      </p:pic>
    </p:spTree>
    <p:extLst>
      <p:ext uri="{BB962C8B-B14F-4D97-AF65-F5344CB8AC3E}">
        <p14:creationId xmlns:p14="http://schemas.microsoft.com/office/powerpoint/2010/main" val="3688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	Geographical?</a:t>
            </a:r>
            <a:endParaRPr lang="cs-C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Regional?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041775" cy="26406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Where are the dividing lines?</a:t>
            </a:r>
            <a:endParaRPr lang="cs-CZ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38123"/>
            <a:ext cx="4038600" cy="3088341"/>
          </a:xfrm>
        </p:spPr>
      </p:pic>
    </p:spTree>
    <p:extLst>
      <p:ext uri="{BB962C8B-B14F-4D97-AF65-F5344CB8AC3E}">
        <p14:creationId xmlns:p14="http://schemas.microsoft.com/office/powerpoint/2010/main" val="36983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Historical-political?</a:t>
            </a:r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44" y="1527175"/>
            <a:ext cx="5715000" cy="4572000"/>
          </a:xfrm>
        </p:spPr>
      </p:pic>
    </p:spTree>
    <p:extLst>
      <p:ext uri="{BB962C8B-B14F-4D97-AF65-F5344CB8AC3E}">
        <p14:creationId xmlns:p14="http://schemas.microsoft.com/office/powerpoint/2010/main" val="33379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East v West/New v Old</a:t>
            </a:r>
            <a:endParaRPr lang="cs-C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93069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305545" cy="4681538"/>
          </a:xfrm>
        </p:spPr>
      </p:pic>
    </p:spTree>
    <p:extLst>
      <p:ext uri="{BB962C8B-B14F-4D97-AF65-F5344CB8AC3E}">
        <p14:creationId xmlns:p14="http://schemas.microsoft.com/office/powerpoint/2010/main" val="25301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Materialism</a:t>
            </a:r>
            <a:r>
              <a:rPr lang="cs-CZ" dirty="0" smtClean="0"/>
              <a:t> – </a:t>
            </a:r>
            <a:r>
              <a:rPr lang="cs-CZ" dirty="0" err="1" smtClean="0"/>
              <a:t>heritage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under-developed</a:t>
            </a:r>
            <a:r>
              <a:rPr lang="cs-CZ" dirty="0" smtClean="0"/>
              <a:t> civil society </a:t>
            </a:r>
          </a:p>
          <a:p>
            <a:r>
              <a:rPr lang="cs-CZ" dirty="0" err="1" smtClean="0"/>
              <a:t>Relatively</a:t>
            </a:r>
            <a:r>
              <a:rPr lang="cs-CZ" dirty="0" smtClean="0"/>
              <a:t> 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middle-class</a:t>
            </a:r>
            <a:endParaRPr lang="cs-CZ" dirty="0" smtClean="0"/>
          </a:p>
          <a:p>
            <a:r>
              <a:rPr lang="cs-CZ" dirty="0" smtClean="0"/>
              <a:t>Non </a:t>
            </a:r>
            <a:r>
              <a:rPr lang="cs-CZ" dirty="0" err="1" smtClean="0"/>
              <a:t>adapted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/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competitiveness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Equality</a:t>
            </a:r>
            <a:r>
              <a:rPr lang="cs-CZ" dirty="0" smtClean="0"/>
              <a:t> in </a:t>
            </a:r>
            <a:r>
              <a:rPr lang="cs-CZ" dirty="0" err="1" smtClean="0"/>
              <a:t>poverty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fast,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transformation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no </a:t>
            </a:r>
            <a:r>
              <a:rPr lang="cs-CZ" dirty="0" err="1" smtClean="0"/>
              <a:t>boundaries</a:t>
            </a:r>
            <a:r>
              <a:rPr lang="cs-CZ" dirty="0" smtClean="0"/>
              <a:t> and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immediate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 smtClean="0"/>
          </a:p>
          <a:p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old</a:t>
            </a:r>
            <a:r>
              <a:rPr lang="cs-CZ" dirty="0" smtClean="0"/>
              <a:t>“ </a:t>
            </a:r>
            <a:r>
              <a:rPr lang="cs-CZ" dirty="0" err="1" smtClean="0"/>
              <a:t>behaviour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 </a:t>
            </a:r>
            <a:r>
              <a:rPr lang="cs-CZ" dirty="0" err="1" smtClean="0"/>
              <a:t>consume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5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Dominance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materialist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endParaRPr lang="cs-CZ" dirty="0" smtClean="0"/>
          </a:p>
          <a:p>
            <a:r>
              <a:rPr lang="cs-CZ" dirty="0" err="1" smtClean="0"/>
              <a:t>Primate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consume</a:t>
            </a:r>
            <a:r>
              <a:rPr lang="cs-CZ" dirty="0" smtClean="0"/>
              <a:t> society</a:t>
            </a:r>
          </a:p>
          <a:p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– </a:t>
            </a:r>
            <a:r>
              <a:rPr lang="cs-CZ" dirty="0" err="1" smtClean="0"/>
              <a:t>liberals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democrats</a:t>
            </a:r>
            <a:r>
              <a:rPr lang="cs-CZ" dirty="0" smtClean="0"/>
              <a:t>, </a:t>
            </a:r>
            <a:r>
              <a:rPr lang="cs-CZ" dirty="0" err="1" smtClean="0"/>
              <a:t>nostalgists</a:t>
            </a:r>
            <a:endParaRPr lang="cs-CZ" dirty="0" smtClean="0"/>
          </a:p>
          <a:p>
            <a:r>
              <a:rPr lang="cs-CZ" dirty="0" err="1" smtClean="0"/>
              <a:t>Weak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 </a:t>
            </a:r>
            <a:r>
              <a:rPr lang="cs-CZ" dirty="0" err="1" smtClean="0"/>
              <a:t>parties</a:t>
            </a:r>
            <a:r>
              <a:rPr lang="cs-CZ" dirty="0" smtClean="0"/>
              <a:t> – green, </a:t>
            </a:r>
            <a:r>
              <a:rPr lang="cs-CZ" dirty="0" err="1" smtClean="0"/>
              <a:t>regionalists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women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 smtClean="0"/>
          </a:p>
          <a:p>
            <a:r>
              <a:rPr lang="cs-CZ" dirty="0" err="1" smtClean="0"/>
              <a:t>Impatient</a:t>
            </a:r>
            <a:r>
              <a:rPr lang="cs-CZ" dirty="0" smtClean="0"/>
              <a:t> public </a:t>
            </a:r>
            <a:r>
              <a:rPr lang="cs-CZ" dirty="0" err="1" smtClean="0"/>
              <a:t>opinion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5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</TotalTime>
  <Words>418</Words>
  <Application>Microsoft Office PowerPoint</Application>
  <PresentationFormat>Předvádění na obrazovce (4:3)</PresentationFormat>
  <Paragraphs>79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Civic</vt:lpstr>
      <vt:lpstr>Parallels and differences in the society in Europe after 1989</vt:lpstr>
      <vt:lpstr>„The End of the History“?</vt:lpstr>
      <vt:lpstr>Democracy and capitalism triumphed</vt:lpstr>
      <vt:lpstr>Really?</vt:lpstr>
      <vt:lpstr>Where are the dividing lines?</vt:lpstr>
      <vt:lpstr>Historical-political?</vt:lpstr>
      <vt:lpstr>East v West/New v Old</vt:lpstr>
      <vt:lpstr>Materialism – heritage of communism</vt:lpstr>
      <vt:lpstr>Political impact</vt:lpstr>
      <vt:lpstr>The case of Germany</vt:lpstr>
      <vt:lpstr>Ostalgie – Die Linke</vt:lpstr>
      <vt:lpstr>Comparison postmodernism v. modernism</vt:lpstr>
      <vt:lpstr>Post-materialism</vt:lpstr>
      <vt:lpstr>Political implications</vt:lpstr>
      <vt:lpstr>Crisis of post-modernism</vt:lpstr>
      <vt:lpstr>Rise of populism</vt:lpstr>
      <vt:lpstr>Differencies and similarities</vt:lpstr>
      <vt:lpstr>Examples of European populism</vt:lpstr>
      <vt:lpstr>Front national - unemployment</vt:lpstr>
      <vt:lpstr>External enemy</vt:lpstr>
      <vt:lpstr>II.</vt:lpstr>
      <vt:lpstr>III.</vt:lpstr>
      <vt:lpstr>IV.</vt:lpstr>
      <vt:lpstr>V.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Parallels and differences in the society in Europe after 1989</dc:title>
  <dc:creator>Martin Mejstřík</dc:creator>
  <cp:lastModifiedBy>POKUSNY UCET,ZAM,CIVT</cp:lastModifiedBy>
  <cp:revision>22</cp:revision>
  <dcterms:created xsi:type="dcterms:W3CDTF">2014-04-14T15:02:02Z</dcterms:created>
  <dcterms:modified xsi:type="dcterms:W3CDTF">2014-04-15T12:04:44Z</dcterms:modified>
</cp:coreProperties>
</file>