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Average"/>
      <p:regular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-regular.fntdata"/><Relationship Id="rId14" Type="http://schemas.openxmlformats.org/officeDocument/2006/relationships/font" Target="fonts/Average-regular.fntdata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d7e84780f3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d7e84780f3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d7e84780f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d7e84780f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d7e84780f3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d7e84780f3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d7e84780f3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d7e84780f3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7e84780f3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7e84780f3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7e84780f3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d7e84780f3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d7e84780f3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d7e84780f3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Hvězdný bazar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Adéla Cvachová, Lenka Szmitková, Kateřina Prachařová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 projektu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projekt CZEPA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charitativní secondhand fungující jako tréninkové pracoviště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pracovní příležitost pro lidi po úrazu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cíl: připravit zaměstnance na budoucí profesní uplatnění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2 pobočky: v ul. </a:t>
            </a:r>
            <a:r>
              <a:rPr b="1" lang="cs"/>
              <a:t>Jungmannova</a:t>
            </a:r>
            <a:r>
              <a:rPr lang="cs"/>
              <a:t> a Sokolovská v Praze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Rozpočet prodejny Jungmannova: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roku 2019 projekt dotován z EU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nyní je prodejna zcela finančně soběstačná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měsíční náklady na provoz včetně platů zaměstnanců činí 60 000 Kč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Pobočka Jungmannova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existence 8 let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prodej zboží z druhé ruky, merch a doplňkový sortiment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prostor pronajímán od MČ Praha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prostor pouze částečně bezbariérový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bezbariérová prodejna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bariérový sklad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ztížené podmínky pro pohyb osob na vozíku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nejbližší době stěhování do vyhovujících větších prostor s bezbariérovým přístupem nedaleko od stávající pobočky se symbolickým nájmem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Pobočka Jungmannova - zaměstnanci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72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zaměstnanci: 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 4 prodejci (3 na vozíku) - 0,5 úvazek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 2 vedoucí pobočky  - 1,0 úvazek (2 x 0,5 úvazku)</a:t>
            </a:r>
            <a:endParaRPr/>
          </a:p>
          <a:p>
            <a:pPr indent="-291222" lvl="1" marL="914400" rtl="0" algn="l">
              <a:spcBef>
                <a:spcPts val="0"/>
              </a:spcBef>
              <a:spcAft>
                <a:spcPts val="0"/>
              </a:spcAft>
              <a:buSzPct val="72717"/>
              <a:buChar char="-"/>
            </a:pPr>
            <a:r>
              <a:rPr lang="cs" sz="1466"/>
              <a:t>momentálně výběrové řízení na 5. stálého zaměstnance na ½ úvazek </a:t>
            </a:r>
            <a:endParaRPr sz="1466"/>
          </a:p>
          <a:p>
            <a:pPr indent="-291222" lvl="2" marL="1371600" rtl="0" algn="l">
              <a:spcBef>
                <a:spcPts val="0"/>
              </a:spcBef>
              <a:spcAft>
                <a:spcPts val="0"/>
              </a:spcAft>
              <a:buSzPct val="76152"/>
              <a:buChar char="-"/>
            </a:pPr>
            <a:r>
              <a:rPr lang="cs"/>
              <a:t>nemají podanou poptávku na ÚP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příspěvek od státu: 10 000 Kč/chráněné místo/měsíc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bez ohledu na stupeň invalidity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příspěvek EU: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momentálně na pracovní pozice prodejců není příspěvek z projektů EU </a:t>
            </a:r>
            <a:endParaRPr/>
          </a:p>
          <a:p>
            <a:pPr indent="-310832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X dříve ano - požadavky EU: vozíčkář, mimopražský, zaměstnán pouze na 1 rok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pozice vedoucího je financována z projektu EU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náplň práce: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prodej zboží + další individuální úkoly (propagace zboží na soc. sítích, rozpis směn, faktury, objednávky, naskladňování..)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dobrovolníci: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3 dobrovolníci (dobrovolnická smlouva)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Pobočka Jungmannova - zboží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75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zboží z druhé ruky - zdroje: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veřejnost (zákazníci)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známé osobnosti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sbírky oblečení (spolupráce s firmami - Metrostav, ČSOB…)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oblečení tříděno na pobočce - po vytřídění cca ½ oblečení ihned k likvidaci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prodej designového merche projektu Hvězdný bazar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doplňkový sortiment - z dílny malých českých výrobců (potraviny, maličkosti do domácnosti)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secondhand oblečení - nacenění (prodejce/vedoucí), nenaskladňuje se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merch a doplňkové zboží - naskladnění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18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odběr zboží:</a:t>
            </a:r>
            <a:endParaRPr/>
          </a:p>
          <a:p>
            <a:pPr indent="-297497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osobní odběr/Zásilkovna/Česká pošta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Získané zboží, které se jeví jako neprodejné (opotřebené, poškozené…) - převoz do Diakonie Broumov nebo do kontajnerů na oděvy (takového zboží je přebytek a je problém se jej zbavovat)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Pobočka Jungmannova - administrativa a účetnictví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71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platba hotově/kartou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zboží lze zakoupit hotově a peníze dát do “kasičky” - sbírkový “účet”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kasička zapečetěna městem, součet peněz vždy na úřadě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kasička osvobozena od DPH - získávání peněz formou sbírky -&gt; všechny peníze z kasičky přímo pro pobočku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každý večer uzávěrka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inventura 1x/měsíc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provozní schůze 1x/týden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účast na externích akcích (ve firmách, akce pořádané hl. m. Praha apod.)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vedoucí pobočky zajistí stánek (veškeré úkony, sbalit oblečení, stojany, stánek, kasa) + účast 1 prodejce na vozíku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Pobočka Jungmannova - sociální sítě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78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sociální sítě - propagace secondhandového zboží ve “stories” + informativní příspěvky o dění v bazaru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FB - 4200 fanoušků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IG - 3400 fanoušků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soukromá FB skupina Hvězdné kousky - 2000 členů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webové stránky - především propagace merche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sociální sítě spravuje vedoucí pobočky v Karlíně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oblečení do stories přidávají prodejci z obou poboček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spolupráce s influencery a známými osobnostmi (Miss 2020, A Cup of Style)</a:t>
            </a:r>
            <a:endParaRPr/>
          </a:p>
          <a:p>
            <a:pPr indent="-31083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např. uspořádáním sbírky pro bazar, darování oblečení -&gt; příspěvek s označením konkrétní známé osobnosti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Pobočka Jungmannova - spolupráce se ZOOT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73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spolupráce od 12/2020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Bazar jako výdejní místo ZOOT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zboží: dodáno Zásilkovnou na prodejnu -&gt; naskladnění -&gt; SMS zákazníkovi -&gt; 3 dny na vyzvednutí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možnost vrácení zboží na pobočce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 každou úspěšnou objednávku dostane bazar od Zoot 35 Kč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úspěšná objednávka = zákazník z celé objednávky koupí alespoň 1 věc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provize ZOOT cca 18 000 Kč/měsíc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zboží z nedostatku prostoru skladováno v krabicích přímo v prostorách bazaru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