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74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7"/>
    <p:restoredTop sz="94608"/>
  </p:normalViewPr>
  <p:slideViewPr>
    <p:cSldViewPr snapToGrid="0" snapToObjects="1">
      <p:cViewPr varScale="1">
        <p:scale>
          <a:sx n="85" d="100"/>
          <a:sy n="85" d="100"/>
        </p:scale>
        <p:origin x="20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2221D3-02B5-744A-8B5F-533C52FE3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036FFA-91A5-7049-9A53-9DF2310E3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D98DEA-3B9D-CE4B-AA7A-851FFBACF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CBD4-C39A-1140-8D2F-0B961F96BEC1}" type="datetimeFigureOut">
              <a:rPr lang="cs-CZ" smtClean="0"/>
              <a:t>05.11.20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AF2942-E510-BE43-BE71-5837FA0F0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27D44B-1E00-9E4E-BFCC-BCC88D48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8DA8-FFFF-7A4E-BD07-DDAC70A7B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50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3C107-BBE1-1149-A787-3C800CD80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274E153-2EC1-C04E-A74D-5ACB1D157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055EE7-7A22-3F42-93F8-2959B990D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CBD4-C39A-1140-8D2F-0B961F96BEC1}" type="datetimeFigureOut">
              <a:rPr lang="cs-CZ" smtClean="0"/>
              <a:t>05.11.20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0F9392-F5DE-1A44-A88A-9753DCCF2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CFC936-CEF2-4844-A76D-D78B5EE9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8DA8-FFFF-7A4E-BD07-DDAC70A7B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40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BA47ED1-C53B-4742-ADA3-8630262C80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BE50A0A-E2E5-B54B-85CA-DDA171609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BACDC1-EBF2-2844-A18B-F6F99BE1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CBD4-C39A-1140-8D2F-0B961F96BEC1}" type="datetimeFigureOut">
              <a:rPr lang="cs-CZ" smtClean="0"/>
              <a:t>05.11.20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0D3FAF-9DBC-1F46-9276-A5954423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A41F27-93E1-0E4C-915C-E62F6919D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8DA8-FFFF-7A4E-BD07-DDAC70A7B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54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A833B0-DB02-4D41-B939-1A9DD89C4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FDE5A0-8A65-B54D-8E72-63B1D0D22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481810-02FA-4348-B54A-3CDCF4749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CBD4-C39A-1140-8D2F-0B961F96BEC1}" type="datetimeFigureOut">
              <a:rPr lang="cs-CZ" smtClean="0"/>
              <a:t>05.11.20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31BE2C-9105-8248-8842-D28240262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244067-FC4D-164F-A780-1AB29762D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8DA8-FFFF-7A4E-BD07-DDAC70A7B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74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99237A-D469-D849-8D96-F24B6226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AF64049-2DD5-C84F-A01E-EEC24EFD8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98076F-8E52-3E42-93F5-F3E0F67A6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CBD4-C39A-1140-8D2F-0B961F96BEC1}" type="datetimeFigureOut">
              <a:rPr lang="cs-CZ" smtClean="0"/>
              <a:t>05.11.20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9D8273-AC60-674A-8281-E5943FE3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EA8567-CF19-E84C-B067-B9D546D5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8DA8-FFFF-7A4E-BD07-DDAC70A7B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1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439792-BADA-0945-BB2D-24FEFC3BE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D8769D-F2E0-5E45-AE68-EFFC9B51A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0B87E24-8534-7044-A8DC-40973996B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10F44E-50FB-EA47-B948-19564E8F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CBD4-C39A-1140-8D2F-0B961F96BEC1}" type="datetimeFigureOut">
              <a:rPr lang="cs-CZ" smtClean="0"/>
              <a:t>05.11.20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8D3649-1FFF-164C-AAE8-A2177121F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8D1A2E-5BDA-B340-B991-17EE059C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8DA8-FFFF-7A4E-BD07-DDAC70A7B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57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5091FA-14CF-5546-B474-3710E422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1017C96-F32F-FD4E-94E2-6908872B3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D29A900-DD49-CC45-A87D-C91446BAE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B81CBFF-5CD3-8A4B-B2C8-0179A99C2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F4CDF7D-67ED-DC46-8879-A95F074F4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7AAD3EF-1007-D843-8DC8-7412FC10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CBD4-C39A-1140-8D2F-0B961F96BEC1}" type="datetimeFigureOut">
              <a:rPr lang="cs-CZ" smtClean="0"/>
              <a:t>05.11.20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4DE97E-897E-C544-9774-291400FC5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21AA89A-22DD-2841-A5F1-D6E7002B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8DA8-FFFF-7A4E-BD07-DDAC70A7B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60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580CF1-A199-9A46-8E8D-A78C334E8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357EE3E-3BA1-3346-8AF8-7C4ADE297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CBD4-C39A-1140-8D2F-0B961F96BEC1}" type="datetimeFigureOut">
              <a:rPr lang="cs-CZ" smtClean="0"/>
              <a:t>05.11.20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E493D54-2ABA-5D4F-960E-38987724A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06B4304-21EA-3E4C-AF65-EDEE8951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8DA8-FFFF-7A4E-BD07-DDAC70A7B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52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DF2E9F0-DE84-524F-A86A-57C9C98A5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CBD4-C39A-1140-8D2F-0B961F96BEC1}" type="datetimeFigureOut">
              <a:rPr lang="cs-CZ" smtClean="0"/>
              <a:t>05.11.20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EB7E9E3-D638-EE47-B19C-6B5F2A68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32F7E7-20E7-D34D-8654-64A348A60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8DA8-FFFF-7A4E-BD07-DDAC70A7B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4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C8F49B-9F36-1B46-A96E-1F40CC41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D51FA6-BE4D-274D-8945-FFA463F9B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C85AD09-5B03-1246-8AEC-6FA915D74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7A6793E-0BF8-A645-AD34-4DB84DE9C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CBD4-C39A-1140-8D2F-0B961F96BEC1}" type="datetimeFigureOut">
              <a:rPr lang="cs-CZ" smtClean="0"/>
              <a:t>05.11.20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CE2679-881E-E44E-B164-408A3CC7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63BF51-08B4-F64E-AFFD-4006346A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8DA8-FFFF-7A4E-BD07-DDAC70A7B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68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4DDF3-C27A-AD49-BE8C-172870D9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8ED4A2A-27CB-8041-B97A-14A0C0840A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CAE8C2F-7A55-6148-82C0-BD6823D7B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3A4D93-F664-C442-97F1-CCBB2191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CBD4-C39A-1140-8D2F-0B961F96BEC1}" type="datetimeFigureOut">
              <a:rPr lang="cs-CZ" smtClean="0"/>
              <a:t>05.11.20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252DD2-7F5E-7B41-A369-F9B8ACBEA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167A96-CC6D-A549-83E6-9C9E72D5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8DA8-FFFF-7A4E-BD07-DDAC70A7B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474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AAB131D-FEDA-024C-B4C1-60FC5EF73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BDF8652-7369-E846-8AFA-E89D7E40F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0D88E9-A9FE-1548-8D87-943A091CCC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0CBD4-C39A-1140-8D2F-0B961F96BEC1}" type="datetimeFigureOut">
              <a:rPr lang="cs-CZ" smtClean="0"/>
              <a:t>05.11.20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A496C1-1F8F-D84B-B335-EA7EC5839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989C73-A69E-004D-861F-10E6A7A31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C8DA8-FFFF-7A4E-BD07-DDAC70A7B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99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77FF11-1C59-174F-9C51-2EFA87353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7137"/>
            <a:ext cx="9144000" cy="2387600"/>
          </a:xfrm>
        </p:spPr>
        <p:txBody>
          <a:bodyPr/>
          <a:lstStyle/>
          <a:p>
            <a:r>
              <a:rPr lang="cs-CZ" dirty="0"/>
              <a:t>City </a:t>
            </a:r>
            <a:r>
              <a:rPr lang="cs-CZ" dirty="0" err="1"/>
              <a:t>of</a:t>
            </a:r>
            <a:r>
              <a:rPr lang="cs-CZ" dirty="0"/>
              <a:t> Prague and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inspires</a:t>
            </a:r>
            <a:r>
              <a:rPr lang="cs-CZ" dirty="0"/>
              <a:t> </a:t>
            </a:r>
            <a:r>
              <a:rPr lang="cs-CZ" dirty="0" err="1"/>
              <a:t>me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0C0C9C-1448-6D4A-9765-360E27EA5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6674"/>
            <a:ext cx="9144000" cy="1655762"/>
          </a:xfrm>
        </p:spPr>
        <p:txBody>
          <a:bodyPr/>
          <a:lstStyle/>
          <a:p>
            <a:r>
              <a:rPr lang="cs-CZ" dirty="0"/>
              <a:t>CREATIVE TASK 3: INSTRUCTIONS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D87988A-2752-3E4F-9934-15F1B7245BD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7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 err="1"/>
              <a:t>Photos</a:t>
            </a:r>
            <a:r>
              <a:rPr lang="cs-CZ" dirty="0"/>
              <a:t> in a </a:t>
            </a:r>
            <a:r>
              <a:rPr lang="cs-CZ" dirty="0" err="1"/>
              <a:t>gallery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cs-CZ" dirty="0"/>
              <a:t>Go </a:t>
            </a:r>
            <a:r>
              <a:rPr lang="cs-CZ" b="1" dirty="0" err="1"/>
              <a:t>for</a:t>
            </a:r>
            <a:r>
              <a:rPr lang="cs-CZ" b="1" dirty="0"/>
              <a:t> a </a:t>
            </a:r>
            <a:r>
              <a:rPr lang="cs-CZ" b="1" dirty="0" err="1"/>
              <a:t>walk</a:t>
            </a:r>
            <a:r>
              <a:rPr lang="cs-CZ" b="1" dirty="0"/>
              <a:t> in </a:t>
            </a:r>
            <a:r>
              <a:rPr lang="cs-CZ" b="1" dirty="0" err="1"/>
              <a:t>the</a:t>
            </a:r>
            <a:r>
              <a:rPr lang="cs-CZ" b="1" dirty="0"/>
              <a:t> city </a:t>
            </a:r>
            <a:r>
              <a:rPr lang="cs-CZ" dirty="0"/>
              <a:t>(Prague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any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) and </a:t>
            </a:r>
            <a:r>
              <a:rPr lang="cs-CZ" b="1" dirty="0" err="1"/>
              <a:t>take</a:t>
            </a:r>
            <a:r>
              <a:rPr lang="cs-CZ" b="1" dirty="0"/>
              <a:t> </a:t>
            </a:r>
            <a:r>
              <a:rPr lang="cs-CZ" b="1" dirty="0" err="1"/>
              <a:t>photos</a:t>
            </a:r>
            <a:r>
              <a:rPr lang="cs-CZ" b="1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everything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somehow</a:t>
            </a:r>
            <a:r>
              <a:rPr lang="cs-CZ" dirty="0"/>
              <a:t> </a:t>
            </a:r>
            <a:r>
              <a:rPr lang="cs-CZ" dirty="0" err="1"/>
              <a:t>inspires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. </a:t>
            </a:r>
            <a:r>
              <a:rPr lang="cs-CZ" dirty="0" err="1"/>
              <a:t>Something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„</a:t>
            </a:r>
            <a:r>
              <a:rPr lang="cs-CZ" dirty="0" err="1"/>
              <a:t>caught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eye</a:t>
            </a:r>
            <a:r>
              <a:rPr lang="cs-CZ" dirty="0"/>
              <a:t>“, </a:t>
            </a:r>
            <a:r>
              <a:rPr lang="cs-CZ" dirty="0" err="1"/>
              <a:t>something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remind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something</a:t>
            </a:r>
            <a:r>
              <a:rPr lang="cs-CZ" dirty="0"/>
              <a:t>, </a:t>
            </a:r>
            <a:r>
              <a:rPr lang="cs-CZ" dirty="0" err="1"/>
              <a:t>recall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situations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memories</a:t>
            </a:r>
            <a:r>
              <a:rPr lang="cs-CZ" dirty="0"/>
              <a:t>. </a:t>
            </a:r>
            <a:r>
              <a:rPr lang="cs-CZ" dirty="0" err="1"/>
              <a:t>Take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least 12 </a:t>
            </a:r>
            <a:r>
              <a:rPr lang="cs-CZ" dirty="0" err="1"/>
              <a:t>photos</a:t>
            </a:r>
            <a:r>
              <a:rPr lang="cs-CZ" dirty="0"/>
              <a:t>.</a:t>
            </a:r>
          </a:p>
          <a:p>
            <a:pPr marL="457200" indent="-457200">
              <a:buAutoNum type="arabicPeriod"/>
            </a:pPr>
            <a:r>
              <a:rPr lang="cs-CZ" dirty="0"/>
              <a:t>Copy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photos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Powerpoint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r>
              <a:rPr lang="cs-CZ" dirty="0"/>
              <a:t>. </a:t>
            </a:r>
            <a:r>
              <a:rPr lang="cs-CZ" dirty="0" err="1"/>
              <a:t>Imagine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paintings</a:t>
            </a:r>
            <a:r>
              <a:rPr lang="cs-CZ" dirty="0"/>
              <a:t> in a </a:t>
            </a:r>
            <a:r>
              <a:rPr lang="cs-CZ" dirty="0" err="1"/>
              <a:t>gallery</a:t>
            </a:r>
            <a:r>
              <a:rPr lang="cs-CZ" dirty="0"/>
              <a:t> and </a:t>
            </a:r>
            <a:r>
              <a:rPr lang="cs-CZ" b="1" dirty="0" err="1"/>
              <a:t>write</a:t>
            </a:r>
            <a:r>
              <a:rPr lang="cs-CZ" b="1" dirty="0"/>
              <a:t> </a:t>
            </a:r>
            <a:r>
              <a:rPr lang="cs-CZ" b="1" dirty="0" err="1"/>
              <a:t>titles</a:t>
            </a:r>
            <a:r>
              <a:rPr lang="cs-CZ" b="1" dirty="0"/>
              <a:t> </a:t>
            </a:r>
            <a:r>
              <a:rPr lang="cs-CZ" b="1" dirty="0" err="1"/>
              <a:t>next</a:t>
            </a:r>
            <a:r>
              <a:rPr lang="cs-CZ" b="1" dirty="0"/>
              <a:t> to </a:t>
            </a:r>
            <a:r>
              <a:rPr lang="cs-CZ" b="1" dirty="0" err="1"/>
              <a:t>them</a:t>
            </a:r>
            <a:r>
              <a:rPr lang="cs-CZ" dirty="0"/>
              <a:t>. Play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feelings</a:t>
            </a:r>
            <a:r>
              <a:rPr lang="cs-CZ" dirty="0"/>
              <a:t>,  </a:t>
            </a:r>
            <a:r>
              <a:rPr lang="cs-CZ" dirty="0" err="1"/>
              <a:t>associations</a:t>
            </a:r>
            <a:r>
              <a:rPr lang="cs-CZ" dirty="0"/>
              <a:t> and </a:t>
            </a:r>
            <a:r>
              <a:rPr lang="cs-CZ" dirty="0" err="1"/>
              <a:t>methaphores</a:t>
            </a:r>
            <a:r>
              <a:rPr lang="cs-CZ" dirty="0"/>
              <a:t>. Do not </a:t>
            </a:r>
            <a:r>
              <a:rPr lang="cs-CZ" dirty="0" err="1"/>
              <a:t>hesitate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poetic</a:t>
            </a:r>
            <a:r>
              <a:rPr lang="cs-CZ" dirty="0">
                <a:sym typeface="Wingdings" pitchFamily="2" charset="2"/>
              </a:rPr>
              <a:t></a:t>
            </a:r>
            <a:r>
              <a:rPr lang="cs-CZ" dirty="0"/>
              <a:t>.</a:t>
            </a:r>
          </a:p>
          <a:p>
            <a:pPr marL="457200" indent="-457200">
              <a:buAutoNum type="arabicPeriod"/>
            </a:pPr>
            <a:r>
              <a:rPr lang="cs-CZ" dirty="0" err="1"/>
              <a:t>Choose</a:t>
            </a:r>
            <a:r>
              <a:rPr lang="cs-CZ" dirty="0"/>
              <a:t> </a:t>
            </a:r>
            <a:r>
              <a:rPr lang="cs-CZ" b="1" dirty="0" err="1"/>
              <a:t>one</a:t>
            </a:r>
            <a:r>
              <a:rPr lang="cs-CZ" b="1" dirty="0"/>
              <a:t> </a:t>
            </a:r>
            <a:r>
              <a:rPr lang="cs-CZ" b="1" dirty="0" err="1"/>
              <a:t>photo</a:t>
            </a:r>
            <a:r>
              <a:rPr lang="cs-CZ" b="1" dirty="0"/>
              <a:t> and </a:t>
            </a:r>
            <a:r>
              <a:rPr lang="cs-CZ" b="1" dirty="0" err="1"/>
              <a:t>write</a:t>
            </a:r>
            <a:r>
              <a:rPr lang="cs-CZ" b="1" dirty="0"/>
              <a:t> a </a:t>
            </a:r>
            <a:r>
              <a:rPr lang="cs-CZ" b="1" dirty="0" err="1"/>
              <a:t>little</a:t>
            </a:r>
            <a:r>
              <a:rPr lang="cs-CZ" b="1" dirty="0"/>
              <a:t> poem </a:t>
            </a:r>
            <a:r>
              <a:rPr lang="cs-CZ" b="1" dirty="0" err="1"/>
              <a:t>or</a:t>
            </a:r>
            <a:r>
              <a:rPr lang="cs-CZ" b="1" dirty="0"/>
              <a:t> a text </a:t>
            </a:r>
            <a:r>
              <a:rPr lang="cs-CZ" dirty="0"/>
              <a:t>in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mother</a:t>
            </a:r>
            <a:r>
              <a:rPr lang="cs-CZ" dirty="0"/>
              <a:t> </a:t>
            </a:r>
            <a:r>
              <a:rPr lang="cs-CZ" dirty="0" err="1"/>
              <a:t>tonque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that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will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be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inspire</a:t>
            </a:r>
            <a:r>
              <a:rPr lang="cs-CZ" dirty="0">
                <a:sym typeface="Wingdings" pitchFamily="2" charset="2"/>
              </a:rPr>
              <a:t> by </a:t>
            </a:r>
            <a:r>
              <a:rPr lang="cs-CZ" dirty="0" err="1">
                <a:sym typeface="Wingdings" pitchFamily="2" charset="2"/>
              </a:rPr>
              <a:t>what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you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see</a:t>
            </a:r>
            <a:r>
              <a:rPr lang="cs-CZ" dirty="0">
                <a:sym typeface="Wingdings" pitchFamily="2" charset="2"/>
              </a:rPr>
              <a:t> in </a:t>
            </a:r>
            <a:r>
              <a:rPr lang="cs-CZ" dirty="0" err="1">
                <a:sym typeface="Wingdings" pitchFamily="2" charset="2"/>
              </a:rPr>
              <a:t>your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picture</a:t>
            </a:r>
            <a:r>
              <a:rPr lang="cs-CZ" dirty="0">
                <a:sym typeface="Wingdings" pitchFamily="2" charset="2"/>
              </a:rPr>
              <a:t>.</a:t>
            </a:r>
          </a:p>
          <a:p>
            <a:pPr marL="457200" indent="-457200">
              <a:buAutoNum type="arabicPeriod"/>
            </a:pPr>
            <a:r>
              <a:rPr lang="cs-CZ" dirty="0" err="1">
                <a:sym typeface="Wingdings" pitchFamily="2" charset="2"/>
              </a:rPr>
              <a:t>You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can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work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individually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or</a:t>
            </a:r>
            <a:r>
              <a:rPr lang="cs-CZ" dirty="0">
                <a:sym typeface="Wingdings" pitchFamily="2" charset="2"/>
              </a:rPr>
              <a:t> in </a:t>
            </a:r>
            <a:r>
              <a:rPr lang="cs-CZ" dirty="0" err="1">
                <a:sym typeface="Wingdings" pitchFamily="2" charset="2"/>
              </a:rPr>
              <a:t>pairs</a:t>
            </a:r>
            <a:r>
              <a:rPr lang="cs-CZ" dirty="0">
                <a:sym typeface="Wingdings" pitchFamily="2" charset="2"/>
              </a:rPr>
              <a:t>. 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02242D4-D481-7D40-9064-533F82129E5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2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2C467C-DB19-EE45-A083-C2B949115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E6F1FD-F9A7-9A4A-83B1-626439F8C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NO PHOTOS AND EXAMPLES THIS TIME BECAUSE I DO NOT WANT TO TAKE THE CREATIVE PROCESS AWAY FROM YOU</a:t>
            </a:r>
            <a:r>
              <a:rPr lang="cs-CZ" dirty="0">
                <a:sym typeface="Wingdings" pitchFamily="2" charset="2"/>
              </a:rPr>
              <a:t></a:t>
            </a:r>
            <a:r>
              <a:rPr lang="cs-CZ" dirty="0"/>
              <a:t>.</a:t>
            </a:r>
          </a:p>
          <a:p>
            <a:pPr marL="0" indent="0" algn="ctr">
              <a:buNone/>
            </a:pPr>
            <a:r>
              <a:rPr lang="cs-CZ" dirty="0"/>
              <a:t>HAVE FUN WITH THIS TASK!</a:t>
            </a:r>
          </a:p>
          <a:p>
            <a:pPr marL="0" indent="0" algn="ctr">
              <a:buNone/>
            </a:pPr>
            <a:r>
              <a:rPr lang="cs-CZ" dirty="0">
                <a:latin typeface="Chalkduster" panose="03050602040202020205" pitchFamily="66" charset="0"/>
              </a:rPr>
              <a:t>Petra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E496CE6-BE14-DB48-B707-D9A73E63713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771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170</Words>
  <Application>Microsoft Macintosh PowerPoint</Application>
  <PresentationFormat>Širokoúhlá obrazovka</PresentationFormat>
  <Paragraphs>12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Chalkduster</vt:lpstr>
      <vt:lpstr>Wingdings</vt:lpstr>
      <vt:lpstr>Motiv Office</vt:lpstr>
      <vt:lpstr>City of Prague and how it inspires me</vt:lpstr>
      <vt:lpstr> Photos in a gallery </vt:lpstr>
      <vt:lpstr>Prezentace aplikace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Art Project</dc:title>
  <dc:creator>Petra Koukalová</dc:creator>
  <cp:lastModifiedBy>Petra Koukalová</cp:lastModifiedBy>
  <cp:revision>5</cp:revision>
  <dcterms:created xsi:type="dcterms:W3CDTF">2020-10-19T14:52:32Z</dcterms:created>
  <dcterms:modified xsi:type="dcterms:W3CDTF">2020-11-05T11:30:33Z</dcterms:modified>
</cp:coreProperties>
</file>