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8" r:id="rId11"/>
    <p:sldId id="257" r:id="rId12"/>
    <p:sldId id="264" r:id="rId13"/>
    <p:sldId id="267" r:id="rId14"/>
    <p:sldId id="272" r:id="rId15"/>
    <p:sldId id="266" r:id="rId16"/>
    <p:sldId id="270" r:id="rId17"/>
    <p:sldId id="26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6DDDA-BFD8-3782-ADF0-C4836D3CB085}" v="83" dt="2022-11-02T21:59:52.917"/>
    <p1510:client id="{1FDA2B80-1ECC-8C5E-041B-0085A18B21C8}" v="7" dt="2022-11-03T06:44:50.554"/>
    <p1510:client id="{69248230-B231-407C-AD85-F770AA861A95}" v="17" dt="2022-10-09T07:17:25.594"/>
    <p1510:client id="{9D66B026-8D6D-F367-E93B-2777625AE4B1}" v="94" dt="2022-10-12T19:23:56.241"/>
    <p1510:client id="{D5523B3A-B55A-42F6-AD66-C85085141195}" v="33" dt="2022-10-10T11:47:52.710"/>
    <p1510:client id="{D7A2C89C-9A57-FCC5-29DD-3AAC19BD8D67}" v="490" dt="2022-10-12T14:59:08.218"/>
    <p1510:client id="{EC18D754-9077-B660-8635-790055F11D62}" v="273" dt="2022-10-10T14:34:47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říčková, Adéla" userId="S::petrickad@ff.cuni.cz::f9adc20c-addf-48d5-a2bb-728033128578" providerId="AD" clId="Web-{69248230-B231-407C-AD85-F770AA861A95}"/>
    <pc:docChg chg="addSld modSld">
      <pc:chgData name="Petříčková, Adéla" userId="S::petrickad@ff.cuni.cz::f9adc20c-addf-48d5-a2bb-728033128578" providerId="AD" clId="Web-{69248230-B231-407C-AD85-F770AA861A95}" dt="2022-10-09T07:17:25.594" v="16" actId="20577"/>
      <pc:docMkLst>
        <pc:docMk/>
      </pc:docMkLst>
      <pc:sldChg chg="modSp">
        <pc:chgData name="Petříčková, Adéla" userId="S::petrickad@ff.cuni.cz::f9adc20c-addf-48d5-a2bb-728033128578" providerId="AD" clId="Web-{69248230-B231-407C-AD85-F770AA861A95}" dt="2022-10-09T07:15:26.434" v="6" actId="20577"/>
        <pc:sldMkLst>
          <pc:docMk/>
          <pc:sldMk cId="3799523001" sldId="256"/>
        </pc:sldMkLst>
        <pc:spChg chg="mod">
          <ac:chgData name="Petříčková, Adéla" userId="S::petrickad@ff.cuni.cz::f9adc20c-addf-48d5-a2bb-728033128578" providerId="AD" clId="Web-{69248230-B231-407C-AD85-F770AA861A95}" dt="2022-10-09T07:15:26.434" v="6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modSp new">
        <pc:chgData name="Petříčková, Adéla" userId="S::petrickad@ff.cuni.cz::f9adc20c-addf-48d5-a2bb-728033128578" providerId="AD" clId="Web-{69248230-B231-407C-AD85-F770AA861A95}" dt="2022-10-09T07:17:25.594" v="16" actId="20577"/>
        <pc:sldMkLst>
          <pc:docMk/>
          <pc:sldMk cId="889079089" sldId="257"/>
        </pc:sldMkLst>
        <pc:spChg chg="mod">
          <ac:chgData name="Petříčková, Adéla" userId="S::petrickad@ff.cuni.cz::f9adc20c-addf-48d5-a2bb-728033128578" providerId="AD" clId="Web-{69248230-B231-407C-AD85-F770AA861A95}" dt="2022-10-09T07:17:25.594" v="16" actId="20577"/>
          <ac:spMkLst>
            <pc:docMk/>
            <pc:sldMk cId="889079089" sldId="257"/>
            <ac:spMk id="3" creationId="{16960EF7-D1D8-F3E1-7D01-EFFD86C0F638}"/>
          </ac:spMkLst>
        </pc:spChg>
      </pc:sldChg>
    </pc:docChg>
  </pc:docChgLst>
  <pc:docChgLst>
    <pc:chgData name="Petříčková, Adéla" userId="S::petrickad@ff.cuni.cz::f9adc20c-addf-48d5-a2bb-728033128578" providerId="AD" clId="Web-{9D66B026-8D6D-F367-E93B-2777625AE4B1}"/>
    <pc:docChg chg="modSld">
      <pc:chgData name="Petříčková, Adéla" userId="S::petrickad@ff.cuni.cz::f9adc20c-addf-48d5-a2bb-728033128578" providerId="AD" clId="Web-{9D66B026-8D6D-F367-E93B-2777625AE4B1}" dt="2022-10-12T19:23:53.662" v="95" actId="20577"/>
      <pc:docMkLst>
        <pc:docMk/>
      </pc:docMkLst>
      <pc:sldChg chg="modSp">
        <pc:chgData name="Petříčková, Adéla" userId="S::petrickad@ff.cuni.cz::f9adc20c-addf-48d5-a2bb-728033128578" providerId="AD" clId="Web-{9D66B026-8D6D-F367-E93B-2777625AE4B1}" dt="2022-10-12T19:21:24.329" v="58" actId="20577"/>
        <pc:sldMkLst>
          <pc:docMk/>
          <pc:sldMk cId="889079089" sldId="257"/>
        </pc:sldMkLst>
        <pc:spChg chg="mod">
          <ac:chgData name="Petříčková, Adéla" userId="S::petrickad@ff.cuni.cz::f9adc20c-addf-48d5-a2bb-728033128578" providerId="AD" clId="Web-{9D66B026-8D6D-F367-E93B-2777625AE4B1}" dt="2022-10-12T19:21:24.329" v="58" actId="20577"/>
          <ac:spMkLst>
            <pc:docMk/>
            <pc:sldMk cId="889079089" sldId="257"/>
            <ac:spMk id="3" creationId="{16960EF7-D1D8-F3E1-7D01-EFFD86C0F638}"/>
          </ac:spMkLst>
        </pc:spChg>
      </pc:sldChg>
      <pc:sldChg chg="modSp">
        <pc:chgData name="Petříčková, Adéla" userId="S::petrickad@ff.cuni.cz::f9adc20c-addf-48d5-a2bb-728033128578" providerId="AD" clId="Web-{9D66B026-8D6D-F367-E93B-2777625AE4B1}" dt="2022-10-12T19:22:46.535" v="93" actId="20577"/>
        <pc:sldMkLst>
          <pc:docMk/>
          <pc:sldMk cId="1795870255" sldId="267"/>
        </pc:sldMkLst>
        <pc:spChg chg="mod">
          <ac:chgData name="Petříčková, Adéla" userId="S::petrickad@ff.cuni.cz::f9adc20c-addf-48d5-a2bb-728033128578" providerId="AD" clId="Web-{9D66B026-8D6D-F367-E93B-2777625AE4B1}" dt="2022-10-12T19:22:46.535" v="93" actId="20577"/>
          <ac:spMkLst>
            <pc:docMk/>
            <pc:sldMk cId="1795870255" sldId="267"/>
            <ac:spMk id="3" creationId="{2AC4AB92-F4CF-FB71-F2F9-FAFE1081EF5D}"/>
          </ac:spMkLst>
        </pc:spChg>
      </pc:sldChg>
      <pc:sldChg chg="modSp">
        <pc:chgData name="Petříčková, Adéla" userId="S::petrickad@ff.cuni.cz::f9adc20c-addf-48d5-a2bb-728033128578" providerId="AD" clId="Web-{9D66B026-8D6D-F367-E93B-2777625AE4B1}" dt="2022-10-12T19:23:53.662" v="95" actId="20577"/>
        <pc:sldMkLst>
          <pc:docMk/>
          <pc:sldMk cId="48763302" sldId="268"/>
        </pc:sldMkLst>
        <pc:spChg chg="mod">
          <ac:chgData name="Petříčková, Adéla" userId="S::petrickad@ff.cuni.cz::f9adc20c-addf-48d5-a2bb-728033128578" providerId="AD" clId="Web-{9D66B026-8D6D-F367-E93B-2777625AE4B1}" dt="2022-10-12T19:23:53.662" v="95" actId="20577"/>
          <ac:spMkLst>
            <pc:docMk/>
            <pc:sldMk cId="48763302" sldId="268"/>
            <ac:spMk id="2" creationId="{CAB63997-DEB0-4A95-FF68-44DC7EBFBCCB}"/>
          </ac:spMkLst>
        </pc:spChg>
      </pc:sldChg>
    </pc:docChg>
  </pc:docChgLst>
  <pc:docChgLst>
    <pc:chgData name="Petříčková, Adéla" userId="S::petrickad@ff.cuni.cz::f9adc20c-addf-48d5-a2bb-728033128578" providerId="AD" clId="Web-{D7A2C89C-9A57-FCC5-29DD-3AAC19BD8D67}"/>
    <pc:docChg chg="addSld modSld sldOrd">
      <pc:chgData name="Petříčková, Adéla" userId="S::petrickad@ff.cuni.cz::f9adc20c-addf-48d5-a2bb-728033128578" providerId="AD" clId="Web-{D7A2C89C-9A57-FCC5-29DD-3AAC19BD8D67}" dt="2022-10-12T14:59:08.218" v="502" actId="20577"/>
      <pc:docMkLst>
        <pc:docMk/>
      </pc:docMkLst>
      <pc:sldChg chg="modSp">
        <pc:chgData name="Petříčková, Adéla" userId="S::petrickad@ff.cuni.cz::f9adc20c-addf-48d5-a2bb-728033128578" providerId="AD" clId="Web-{D7A2C89C-9A57-FCC5-29DD-3AAC19BD8D67}" dt="2022-10-12T14:59:08.218" v="502" actId="20577"/>
        <pc:sldMkLst>
          <pc:docMk/>
          <pc:sldMk cId="889079089" sldId="257"/>
        </pc:sldMkLst>
        <pc:spChg chg="mod">
          <ac:chgData name="Petříčková, Adéla" userId="S::petrickad@ff.cuni.cz::f9adc20c-addf-48d5-a2bb-728033128578" providerId="AD" clId="Web-{D7A2C89C-9A57-FCC5-29DD-3AAC19BD8D67}" dt="2022-10-12T14:59:08.218" v="502" actId="20577"/>
          <ac:spMkLst>
            <pc:docMk/>
            <pc:sldMk cId="889079089" sldId="257"/>
            <ac:spMk id="3" creationId="{16960EF7-D1D8-F3E1-7D01-EFFD86C0F638}"/>
          </ac:spMkLst>
        </pc:spChg>
      </pc:sldChg>
      <pc:sldChg chg="modSp">
        <pc:chgData name="Petříčková, Adéla" userId="S::petrickad@ff.cuni.cz::f9adc20c-addf-48d5-a2bb-728033128578" providerId="AD" clId="Web-{D7A2C89C-9A57-FCC5-29DD-3AAC19BD8D67}" dt="2022-10-12T13:47:15.928" v="194" actId="20577"/>
        <pc:sldMkLst>
          <pc:docMk/>
          <pc:sldMk cId="1757543217" sldId="258"/>
        </pc:sldMkLst>
        <pc:spChg chg="mod">
          <ac:chgData name="Petříčková, Adéla" userId="S::petrickad@ff.cuni.cz::f9adc20c-addf-48d5-a2bb-728033128578" providerId="AD" clId="Web-{D7A2C89C-9A57-FCC5-29DD-3AAC19BD8D67}" dt="2022-10-12T13:47:15.928" v="194" actId="20577"/>
          <ac:spMkLst>
            <pc:docMk/>
            <pc:sldMk cId="1757543217" sldId="258"/>
            <ac:spMk id="3" creationId="{B9A1A80C-0BB1-B833-F0AA-45B0DE1BC3F4}"/>
          </ac:spMkLst>
        </pc:spChg>
      </pc:sldChg>
      <pc:sldChg chg="modSp">
        <pc:chgData name="Petříčková, Adéla" userId="S::petrickad@ff.cuni.cz::f9adc20c-addf-48d5-a2bb-728033128578" providerId="AD" clId="Web-{D7A2C89C-9A57-FCC5-29DD-3AAC19BD8D67}" dt="2022-10-12T13:44:34.595" v="183" actId="20577"/>
        <pc:sldMkLst>
          <pc:docMk/>
          <pc:sldMk cId="2021060737" sldId="259"/>
        </pc:sldMkLst>
        <pc:spChg chg="mod">
          <ac:chgData name="Petříčková, Adéla" userId="S::petrickad@ff.cuni.cz::f9adc20c-addf-48d5-a2bb-728033128578" providerId="AD" clId="Web-{D7A2C89C-9A57-FCC5-29DD-3AAC19BD8D67}" dt="2022-10-12T13:44:34.595" v="183" actId="20577"/>
          <ac:spMkLst>
            <pc:docMk/>
            <pc:sldMk cId="2021060737" sldId="259"/>
            <ac:spMk id="3" creationId="{DF854635-CACD-51D6-1C98-234723F1B2DC}"/>
          </ac:spMkLst>
        </pc:spChg>
      </pc:sldChg>
      <pc:sldChg chg="modSp">
        <pc:chgData name="Petříčková, Adéla" userId="S::petrickad@ff.cuni.cz::f9adc20c-addf-48d5-a2bb-728033128578" providerId="AD" clId="Web-{D7A2C89C-9A57-FCC5-29DD-3AAC19BD8D67}" dt="2022-10-12T14:37:05.143" v="401" actId="20577"/>
        <pc:sldMkLst>
          <pc:docMk/>
          <pc:sldMk cId="855891163" sldId="261"/>
        </pc:sldMkLst>
        <pc:spChg chg="mod">
          <ac:chgData name="Petříčková, Adéla" userId="S::petrickad@ff.cuni.cz::f9adc20c-addf-48d5-a2bb-728033128578" providerId="AD" clId="Web-{D7A2C89C-9A57-FCC5-29DD-3AAC19BD8D67}" dt="2022-10-12T14:34:20.228" v="350" actId="20577"/>
          <ac:spMkLst>
            <pc:docMk/>
            <pc:sldMk cId="855891163" sldId="261"/>
            <ac:spMk id="2" creationId="{5B9FC6DB-F425-C5C7-A4C5-DE214785CE7B}"/>
          </ac:spMkLst>
        </pc:spChg>
        <pc:spChg chg="mod">
          <ac:chgData name="Petříčková, Adéla" userId="S::petrickad@ff.cuni.cz::f9adc20c-addf-48d5-a2bb-728033128578" providerId="AD" clId="Web-{D7A2C89C-9A57-FCC5-29DD-3AAC19BD8D67}" dt="2022-10-12T14:37:05.143" v="401" actId="20577"/>
          <ac:spMkLst>
            <pc:docMk/>
            <pc:sldMk cId="855891163" sldId="261"/>
            <ac:spMk id="3" creationId="{7C647284-B1F7-7F95-95A1-BA05763AF55D}"/>
          </ac:spMkLst>
        </pc:spChg>
      </pc:sldChg>
      <pc:sldChg chg="modSp">
        <pc:chgData name="Petříčková, Adéla" userId="S::petrickad@ff.cuni.cz::f9adc20c-addf-48d5-a2bb-728033128578" providerId="AD" clId="Web-{D7A2C89C-9A57-FCC5-29DD-3AAC19BD8D67}" dt="2022-10-12T14:38:33.258" v="406" actId="20577"/>
        <pc:sldMkLst>
          <pc:docMk/>
          <pc:sldMk cId="3175891682" sldId="262"/>
        </pc:sldMkLst>
        <pc:spChg chg="mod">
          <ac:chgData name="Petříčková, Adéla" userId="S::petrickad@ff.cuni.cz::f9adc20c-addf-48d5-a2bb-728033128578" providerId="AD" clId="Web-{D7A2C89C-9A57-FCC5-29DD-3AAC19BD8D67}" dt="2022-10-12T14:38:33.258" v="406" actId="20577"/>
          <ac:spMkLst>
            <pc:docMk/>
            <pc:sldMk cId="3175891682" sldId="262"/>
            <ac:spMk id="3" creationId="{840A1282-442A-321B-9964-B6A022B83367}"/>
          </ac:spMkLst>
        </pc:spChg>
      </pc:sldChg>
      <pc:sldChg chg="modSp">
        <pc:chgData name="Petříčková, Adéla" userId="S::petrickad@ff.cuni.cz::f9adc20c-addf-48d5-a2bb-728033128578" providerId="AD" clId="Web-{D7A2C89C-9A57-FCC5-29DD-3AAC19BD8D67}" dt="2022-10-12T14:42:19.849" v="424" actId="20577"/>
        <pc:sldMkLst>
          <pc:docMk/>
          <pc:sldMk cId="645226687" sldId="263"/>
        </pc:sldMkLst>
        <pc:spChg chg="mod">
          <ac:chgData name="Petříčková, Adéla" userId="S::petrickad@ff.cuni.cz::f9adc20c-addf-48d5-a2bb-728033128578" providerId="AD" clId="Web-{D7A2C89C-9A57-FCC5-29DD-3AAC19BD8D67}" dt="2022-10-12T14:42:19.849" v="424" actId="20577"/>
          <ac:spMkLst>
            <pc:docMk/>
            <pc:sldMk cId="645226687" sldId="263"/>
            <ac:spMk id="3" creationId="{56D20925-8CEC-DE39-A10F-92F9A2ED6ABF}"/>
          </ac:spMkLst>
        </pc:spChg>
      </pc:sldChg>
      <pc:sldChg chg="modSp">
        <pc:chgData name="Petříčková, Adéla" userId="S::petrickad@ff.cuni.cz::f9adc20c-addf-48d5-a2bb-728033128578" providerId="AD" clId="Web-{D7A2C89C-9A57-FCC5-29DD-3AAC19BD8D67}" dt="2022-10-12T14:29:07.398" v="327" actId="20577"/>
        <pc:sldMkLst>
          <pc:docMk/>
          <pc:sldMk cId="1607763787" sldId="264"/>
        </pc:sldMkLst>
        <pc:spChg chg="mod">
          <ac:chgData name="Petříčková, Adéla" userId="S::petrickad@ff.cuni.cz::f9adc20c-addf-48d5-a2bb-728033128578" providerId="AD" clId="Web-{D7A2C89C-9A57-FCC5-29DD-3AAC19BD8D67}" dt="2022-10-12T14:29:07.398" v="327" actId="20577"/>
          <ac:spMkLst>
            <pc:docMk/>
            <pc:sldMk cId="1607763787" sldId="264"/>
            <ac:spMk id="3" creationId="{5A2050B7-8BD9-EB57-C87D-83EC95A03C3E}"/>
          </ac:spMkLst>
        </pc:spChg>
      </pc:sldChg>
      <pc:sldChg chg="modSp">
        <pc:chgData name="Petříčková, Adéla" userId="S::petrickad@ff.cuni.cz::f9adc20c-addf-48d5-a2bb-728033128578" providerId="AD" clId="Web-{D7A2C89C-9A57-FCC5-29DD-3AAC19BD8D67}" dt="2022-10-12T14:32:51.582" v="334" actId="20577"/>
        <pc:sldMkLst>
          <pc:docMk/>
          <pc:sldMk cId="1795870255" sldId="267"/>
        </pc:sldMkLst>
        <pc:spChg chg="mod">
          <ac:chgData name="Petříčková, Adéla" userId="S::petrickad@ff.cuni.cz::f9adc20c-addf-48d5-a2bb-728033128578" providerId="AD" clId="Web-{D7A2C89C-9A57-FCC5-29DD-3AAC19BD8D67}" dt="2022-10-12T14:32:51.582" v="334" actId="20577"/>
          <ac:spMkLst>
            <pc:docMk/>
            <pc:sldMk cId="1795870255" sldId="267"/>
            <ac:spMk id="2" creationId="{8A893D8C-6267-4DE9-D656-5074C1BAE2C9}"/>
          </ac:spMkLst>
        </pc:spChg>
      </pc:sldChg>
      <pc:sldChg chg="modSp ord">
        <pc:chgData name="Petříčková, Adéla" userId="S::petrickad@ff.cuni.cz::f9adc20c-addf-48d5-a2bb-728033128578" providerId="AD" clId="Web-{D7A2C89C-9A57-FCC5-29DD-3AAC19BD8D67}" dt="2022-10-12T14:41:09.110" v="418"/>
        <pc:sldMkLst>
          <pc:docMk/>
          <pc:sldMk cId="48763302" sldId="268"/>
        </pc:sldMkLst>
        <pc:spChg chg="mod">
          <ac:chgData name="Petříčková, Adéla" userId="S::petrickad@ff.cuni.cz::f9adc20c-addf-48d5-a2bb-728033128578" providerId="AD" clId="Web-{D7A2C89C-9A57-FCC5-29DD-3AAC19BD8D67}" dt="2022-10-12T14:33:23.147" v="340" actId="20577"/>
          <ac:spMkLst>
            <pc:docMk/>
            <pc:sldMk cId="48763302" sldId="268"/>
            <ac:spMk id="2" creationId="{CAB63997-DEB0-4A95-FF68-44DC7EBFBCCB}"/>
          </ac:spMkLst>
        </pc:spChg>
        <pc:spChg chg="mod">
          <ac:chgData name="Petříčková, Adéla" userId="S::petrickad@ff.cuni.cz::f9adc20c-addf-48d5-a2bb-728033128578" providerId="AD" clId="Web-{D7A2C89C-9A57-FCC5-29DD-3AAC19BD8D67}" dt="2022-10-12T14:29:27.508" v="328" actId="20577"/>
          <ac:spMkLst>
            <pc:docMk/>
            <pc:sldMk cId="48763302" sldId="268"/>
            <ac:spMk id="3" creationId="{740FE819-FA09-591C-B7A7-17148050A561}"/>
          </ac:spMkLst>
        </pc:spChg>
      </pc:sldChg>
      <pc:sldChg chg="delSp modSp new">
        <pc:chgData name="Petříčková, Adéla" userId="S::petrickad@ff.cuni.cz::f9adc20c-addf-48d5-a2bb-728033128578" providerId="AD" clId="Web-{D7A2C89C-9A57-FCC5-29DD-3AAC19BD8D67}" dt="2022-10-12T10:30:11.158" v="126" actId="14100"/>
        <pc:sldMkLst>
          <pc:docMk/>
          <pc:sldMk cId="1799366806" sldId="269"/>
        </pc:sldMkLst>
        <pc:spChg chg="del">
          <ac:chgData name="Petříčková, Adéla" userId="S::petrickad@ff.cuni.cz::f9adc20c-addf-48d5-a2bb-728033128578" providerId="AD" clId="Web-{D7A2C89C-9A57-FCC5-29DD-3AAC19BD8D67}" dt="2022-10-12T10:15:00.706" v="7"/>
          <ac:spMkLst>
            <pc:docMk/>
            <pc:sldMk cId="1799366806" sldId="269"/>
            <ac:spMk id="2" creationId="{21AC496A-503D-526C-BDA4-6B90C1A05050}"/>
          </ac:spMkLst>
        </pc:spChg>
        <pc:spChg chg="mod">
          <ac:chgData name="Petříčková, Adéla" userId="S::petrickad@ff.cuni.cz::f9adc20c-addf-48d5-a2bb-728033128578" providerId="AD" clId="Web-{D7A2C89C-9A57-FCC5-29DD-3AAC19BD8D67}" dt="2022-10-12T10:30:11.158" v="126" actId="14100"/>
          <ac:spMkLst>
            <pc:docMk/>
            <pc:sldMk cId="1799366806" sldId="269"/>
            <ac:spMk id="3" creationId="{D4985F8C-AAF6-009E-37F2-806258CA4382}"/>
          </ac:spMkLst>
        </pc:spChg>
      </pc:sldChg>
      <pc:sldChg chg="delSp modSp new">
        <pc:chgData name="Petříčková, Adéla" userId="S::petrickad@ff.cuni.cz::f9adc20c-addf-48d5-a2bb-728033128578" providerId="AD" clId="Web-{D7A2C89C-9A57-FCC5-29DD-3AAC19BD8D67}" dt="2022-10-12T10:36:15.279" v="159" actId="20577"/>
        <pc:sldMkLst>
          <pc:docMk/>
          <pc:sldMk cId="185625728" sldId="270"/>
        </pc:sldMkLst>
        <pc:spChg chg="del">
          <ac:chgData name="Petříčková, Adéla" userId="S::petrickad@ff.cuni.cz::f9adc20c-addf-48d5-a2bb-728033128578" providerId="AD" clId="Web-{D7A2C89C-9A57-FCC5-29DD-3AAC19BD8D67}" dt="2022-10-12T10:34:32.620" v="128"/>
          <ac:spMkLst>
            <pc:docMk/>
            <pc:sldMk cId="185625728" sldId="270"/>
            <ac:spMk id="2" creationId="{D28E82B0-22EE-2AB0-8B76-0518BB920E9C}"/>
          </ac:spMkLst>
        </pc:spChg>
        <pc:spChg chg="mod">
          <ac:chgData name="Petříčková, Adéla" userId="S::petrickad@ff.cuni.cz::f9adc20c-addf-48d5-a2bb-728033128578" providerId="AD" clId="Web-{D7A2C89C-9A57-FCC5-29DD-3AAC19BD8D67}" dt="2022-10-12T10:36:15.279" v="159" actId="20577"/>
          <ac:spMkLst>
            <pc:docMk/>
            <pc:sldMk cId="185625728" sldId="270"/>
            <ac:spMk id="3" creationId="{B4BD3B3A-1F23-AD3B-0169-08E94782BD5F}"/>
          </ac:spMkLst>
        </pc:spChg>
      </pc:sldChg>
      <pc:sldChg chg="addSp modSp new mod setBg">
        <pc:chgData name="Petříčková, Adéla" userId="S::petrickad@ff.cuni.cz::f9adc20c-addf-48d5-a2bb-728033128578" providerId="AD" clId="Web-{D7A2C89C-9A57-FCC5-29DD-3AAC19BD8D67}" dt="2022-10-12T14:25:58.575" v="318" actId="20577"/>
        <pc:sldMkLst>
          <pc:docMk/>
          <pc:sldMk cId="3555960704" sldId="271"/>
        </pc:sldMkLst>
        <pc:spChg chg="mod">
          <ac:chgData name="Petříčková, Adéla" userId="S::petrickad@ff.cuni.cz::f9adc20c-addf-48d5-a2bb-728033128578" providerId="AD" clId="Web-{D7A2C89C-9A57-FCC5-29DD-3AAC19BD8D67}" dt="2022-10-12T14:03:20.709" v="303"/>
          <ac:spMkLst>
            <pc:docMk/>
            <pc:sldMk cId="3555960704" sldId="271"/>
            <ac:spMk id="2" creationId="{5BAB1336-4143-6774-582E-FFCF25748CBF}"/>
          </ac:spMkLst>
        </pc:spChg>
        <pc:spChg chg="mod">
          <ac:chgData name="Petříčková, Adéla" userId="S::petrickad@ff.cuni.cz::f9adc20c-addf-48d5-a2bb-728033128578" providerId="AD" clId="Web-{D7A2C89C-9A57-FCC5-29DD-3AAC19BD8D67}" dt="2022-10-12T14:25:58.575" v="318" actId="20577"/>
          <ac:spMkLst>
            <pc:docMk/>
            <pc:sldMk cId="3555960704" sldId="271"/>
            <ac:spMk id="3" creationId="{D8844797-5202-C854-609C-2A6DE0D71E8D}"/>
          </ac:spMkLst>
        </pc:spChg>
        <pc:picChg chg="add mod">
          <ac:chgData name="Petříčková, Adéla" userId="S::petrickad@ff.cuni.cz::f9adc20c-addf-48d5-a2bb-728033128578" providerId="AD" clId="Web-{D7A2C89C-9A57-FCC5-29DD-3AAC19BD8D67}" dt="2022-10-12T14:03:20.709" v="303"/>
          <ac:picMkLst>
            <pc:docMk/>
            <pc:sldMk cId="3555960704" sldId="271"/>
            <ac:picMk id="4" creationId="{75BC6F4A-EA03-EB6A-D6B1-6112C78EF7A9}"/>
          </ac:picMkLst>
        </pc:picChg>
      </pc:sldChg>
      <pc:sldChg chg="addSp delSp modSp new mod setBg setClrOvrMap">
        <pc:chgData name="Petříčková, Adéla" userId="S::petrickad@ff.cuni.cz::f9adc20c-addf-48d5-a2bb-728033128578" providerId="AD" clId="Web-{D7A2C89C-9A57-FCC5-29DD-3AAC19BD8D67}" dt="2022-10-12T14:21:00.230" v="313"/>
        <pc:sldMkLst>
          <pc:docMk/>
          <pc:sldMk cId="104853025" sldId="272"/>
        </pc:sldMkLst>
        <pc:spChg chg="add del">
          <ac:chgData name="Petříčková, Adéla" userId="S::petrickad@ff.cuni.cz::f9adc20c-addf-48d5-a2bb-728033128578" providerId="AD" clId="Web-{D7A2C89C-9A57-FCC5-29DD-3AAC19BD8D67}" dt="2022-10-12T14:21:00.230" v="313"/>
          <ac:spMkLst>
            <pc:docMk/>
            <pc:sldMk cId="104853025" sldId="272"/>
            <ac:spMk id="2" creationId="{325353C4-ABB0-3C30-B699-9E82080C09BB}"/>
          </ac:spMkLst>
        </pc:spChg>
        <pc:spChg chg="del">
          <ac:chgData name="Petříčková, Adéla" userId="S::petrickad@ff.cuni.cz::f9adc20c-addf-48d5-a2bb-728033128578" providerId="AD" clId="Web-{D7A2C89C-9A57-FCC5-29DD-3AAC19BD8D67}" dt="2022-10-12T14:20:44.979" v="308"/>
          <ac:spMkLst>
            <pc:docMk/>
            <pc:sldMk cId="104853025" sldId="272"/>
            <ac:spMk id="3" creationId="{298DADE0-84F4-F4B2-BCD9-08D0AD8C0F6E}"/>
          </ac:spMkLst>
        </pc:spChg>
        <pc:spChg chg="add del">
          <ac:chgData name="Petříčková, Adéla" userId="S::petrickad@ff.cuni.cz::f9adc20c-addf-48d5-a2bb-728033128578" providerId="AD" clId="Web-{D7A2C89C-9A57-FCC5-29DD-3AAC19BD8D67}" dt="2022-10-12T14:21:00.214" v="312"/>
          <ac:spMkLst>
            <pc:docMk/>
            <pc:sldMk cId="104853025" sldId="272"/>
            <ac:spMk id="8" creationId="{AC117464-BA3B-E411-2632-73777020D588}"/>
          </ac:spMkLst>
        </pc:spChg>
        <pc:spChg chg="add del">
          <ac:chgData name="Petříčková, Adéla" userId="S::petrickad@ff.cuni.cz::f9adc20c-addf-48d5-a2bb-728033128578" providerId="AD" clId="Web-{D7A2C89C-9A57-FCC5-29DD-3AAC19BD8D67}" dt="2022-10-12T14:20:54.167" v="310"/>
          <ac:spMkLst>
            <pc:docMk/>
            <pc:sldMk cId="104853025" sldId="272"/>
            <ac:spMk id="9" creationId="{42A4FC2C-047E-45A5-965D-8E1E3BF09BC6}"/>
          </ac:spMkLst>
        </pc:spChg>
        <pc:spChg chg="add del">
          <ac:chgData name="Petříčková, Adéla" userId="S::petrickad@ff.cuni.cz::f9adc20c-addf-48d5-a2bb-728033128578" providerId="AD" clId="Web-{D7A2C89C-9A57-FCC5-29DD-3AAC19BD8D67}" dt="2022-10-12T14:21:00.214" v="312"/>
          <ac:spMkLst>
            <pc:docMk/>
            <pc:sldMk cId="104853025" sldId="272"/>
            <ac:spMk id="11" creationId="{8F23F8A3-8FD7-4779-8323-FDC26BE99889}"/>
          </ac:spMkLst>
        </pc:spChg>
        <pc:spChg chg="add del">
          <ac:chgData name="Petříčková, Adéla" userId="S::petrickad@ff.cuni.cz::f9adc20c-addf-48d5-a2bb-728033128578" providerId="AD" clId="Web-{D7A2C89C-9A57-FCC5-29DD-3AAC19BD8D67}" dt="2022-10-12T14:21:00.214" v="312"/>
          <ac:spMkLst>
            <pc:docMk/>
            <pc:sldMk cId="104853025" sldId="272"/>
            <ac:spMk id="12" creationId="{325353C4-ABB0-3C30-B699-9E82080C09BB}"/>
          </ac:spMkLst>
        </pc:spChg>
        <pc:spChg chg="add del">
          <ac:chgData name="Petříčková, Adéla" userId="S::petrickad@ff.cuni.cz::f9adc20c-addf-48d5-a2bb-728033128578" providerId="AD" clId="Web-{D7A2C89C-9A57-FCC5-29DD-3AAC19BD8D67}" dt="2022-10-12T14:21:00.214" v="312"/>
          <ac:spMkLst>
            <pc:docMk/>
            <pc:sldMk cId="104853025" sldId="272"/>
            <ac:spMk id="13" creationId="{F605C4CC-A25C-416F-8333-7CB7DC97D870}"/>
          </ac:spMkLst>
        </pc:spChg>
        <pc:spChg chg="add">
          <ac:chgData name="Petříčková, Adéla" userId="S::petrickad@ff.cuni.cz::f9adc20c-addf-48d5-a2bb-728033128578" providerId="AD" clId="Web-{D7A2C89C-9A57-FCC5-29DD-3AAC19BD8D67}" dt="2022-10-12T14:21:00.230" v="313"/>
          <ac:spMkLst>
            <pc:docMk/>
            <pc:sldMk cId="104853025" sldId="272"/>
            <ac:spMk id="15" creationId="{55D4142C-5077-457F-A6AD-3FECFDB39685}"/>
          </ac:spMkLst>
        </pc:spChg>
        <pc:spChg chg="add">
          <ac:chgData name="Petříčková, Adéla" userId="S::petrickad@ff.cuni.cz::f9adc20c-addf-48d5-a2bb-728033128578" providerId="AD" clId="Web-{D7A2C89C-9A57-FCC5-29DD-3AAC19BD8D67}" dt="2022-10-12T14:21:00.230" v="313"/>
          <ac:spMkLst>
            <pc:docMk/>
            <pc:sldMk cId="104853025" sldId="272"/>
            <ac:spMk id="16" creationId="{9AA72BD9-2C5A-4EDC-931F-5AA08EACA0F3}"/>
          </ac:spMkLst>
        </pc:spChg>
        <pc:spChg chg="add">
          <ac:chgData name="Petříčková, Adéla" userId="S::petrickad@ff.cuni.cz::f9adc20c-addf-48d5-a2bb-728033128578" providerId="AD" clId="Web-{D7A2C89C-9A57-FCC5-29DD-3AAC19BD8D67}" dt="2022-10-12T14:21:00.230" v="313"/>
          <ac:spMkLst>
            <pc:docMk/>
            <pc:sldMk cId="104853025" sldId="272"/>
            <ac:spMk id="17" creationId="{7A5F0580-5EE9-419F-96EE-B6529EF6E7D0}"/>
          </ac:spMkLst>
        </pc:spChg>
        <pc:spChg chg="add">
          <ac:chgData name="Petříčková, Adéla" userId="S::petrickad@ff.cuni.cz::f9adc20c-addf-48d5-a2bb-728033128578" providerId="AD" clId="Web-{D7A2C89C-9A57-FCC5-29DD-3AAC19BD8D67}" dt="2022-10-12T14:21:00.230" v="313"/>
          <ac:spMkLst>
            <pc:docMk/>
            <pc:sldMk cId="104853025" sldId="272"/>
            <ac:spMk id="18" creationId="{DD3981AC-7B61-4947-BCF3-F7AA7FA385B9}"/>
          </ac:spMkLst>
        </pc:spChg>
        <pc:spChg chg="add">
          <ac:chgData name="Petříčková, Adéla" userId="S::petrickad@ff.cuni.cz::f9adc20c-addf-48d5-a2bb-728033128578" providerId="AD" clId="Web-{D7A2C89C-9A57-FCC5-29DD-3AAC19BD8D67}" dt="2022-10-12T14:21:00.230" v="313"/>
          <ac:spMkLst>
            <pc:docMk/>
            <pc:sldMk cId="104853025" sldId="272"/>
            <ac:spMk id="19" creationId="{325353C4-ABB0-3C30-B699-9E82080C09BB}"/>
          </ac:spMkLst>
        </pc:spChg>
        <pc:spChg chg="add">
          <ac:chgData name="Petříčková, Adéla" userId="S::petrickad@ff.cuni.cz::f9adc20c-addf-48d5-a2bb-728033128578" providerId="AD" clId="Web-{D7A2C89C-9A57-FCC5-29DD-3AAC19BD8D67}" dt="2022-10-12T14:21:00.230" v="313"/>
          <ac:spMkLst>
            <pc:docMk/>
            <pc:sldMk cId="104853025" sldId="272"/>
            <ac:spMk id="20" creationId="{2D9AF8D9-CD6B-500E-B25A-1B2AA82FD9EF}"/>
          </ac:spMkLst>
        </pc:spChg>
        <pc:picChg chg="add mod ord">
          <ac:chgData name="Petříčková, Adéla" userId="S::petrickad@ff.cuni.cz::f9adc20c-addf-48d5-a2bb-728033128578" providerId="AD" clId="Web-{D7A2C89C-9A57-FCC5-29DD-3AAC19BD8D67}" dt="2022-10-12T14:21:00.230" v="313"/>
          <ac:picMkLst>
            <pc:docMk/>
            <pc:sldMk cId="104853025" sldId="272"/>
            <ac:picMk id="4" creationId="{F32D72C6-8459-6D8B-1FC9-3818A80DEE2B}"/>
          </ac:picMkLst>
        </pc:picChg>
      </pc:sldChg>
      <pc:sldChg chg="modSp new">
        <pc:chgData name="Petříčková, Adéla" userId="S::petrickad@ff.cuni.cz::f9adc20c-addf-48d5-a2bb-728033128578" providerId="AD" clId="Web-{D7A2C89C-9A57-FCC5-29DD-3AAC19BD8D67}" dt="2022-10-12T14:45:43.297" v="483" actId="20577"/>
        <pc:sldMkLst>
          <pc:docMk/>
          <pc:sldMk cId="3286084991" sldId="273"/>
        </pc:sldMkLst>
        <pc:spChg chg="mod">
          <ac:chgData name="Petříčková, Adéla" userId="S::petrickad@ff.cuni.cz::f9adc20c-addf-48d5-a2bb-728033128578" providerId="AD" clId="Web-{D7A2C89C-9A57-FCC5-29DD-3AAC19BD8D67}" dt="2022-10-12T14:45:43.297" v="483" actId="20577"/>
          <ac:spMkLst>
            <pc:docMk/>
            <pc:sldMk cId="3286084991" sldId="273"/>
            <ac:spMk id="3" creationId="{1B47738D-9912-FC05-6DF6-B615AB9759B1}"/>
          </ac:spMkLst>
        </pc:spChg>
      </pc:sldChg>
    </pc:docChg>
  </pc:docChgLst>
  <pc:docChgLst>
    <pc:chgData name="Petříčková, Adéla" userId="S::petrickad@ff.cuni.cz::f9adc20c-addf-48d5-a2bb-728033128578" providerId="AD" clId="Web-{0CF6DDDA-BFD8-3782-ADF0-C4836D3CB085}"/>
    <pc:docChg chg="delSld modSld sldOrd">
      <pc:chgData name="Petříčková, Adéla" userId="S::petrickad@ff.cuni.cz::f9adc20c-addf-48d5-a2bb-728033128578" providerId="AD" clId="Web-{0CF6DDDA-BFD8-3782-ADF0-C4836D3CB085}" dt="2022-11-02T21:59:52.917" v="93" actId="20577"/>
      <pc:docMkLst>
        <pc:docMk/>
      </pc:docMkLst>
      <pc:sldChg chg="modSp">
        <pc:chgData name="Petříčková, Adéla" userId="S::petrickad@ff.cuni.cz::f9adc20c-addf-48d5-a2bb-728033128578" providerId="AD" clId="Web-{0CF6DDDA-BFD8-3782-ADF0-C4836D3CB085}" dt="2022-11-02T21:55:36.268" v="46" actId="20577"/>
        <pc:sldMkLst>
          <pc:docMk/>
          <pc:sldMk cId="889079089" sldId="257"/>
        </pc:sldMkLst>
        <pc:spChg chg="mod">
          <ac:chgData name="Petříčková, Adéla" userId="S::petrickad@ff.cuni.cz::f9adc20c-addf-48d5-a2bb-728033128578" providerId="AD" clId="Web-{0CF6DDDA-BFD8-3782-ADF0-C4836D3CB085}" dt="2022-11-02T21:55:36.268" v="46" actId="20577"/>
          <ac:spMkLst>
            <pc:docMk/>
            <pc:sldMk cId="889079089" sldId="257"/>
            <ac:spMk id="3" creationId="{16960EF7-D1D8-F3E1-7D01-EFFD86C0F638}"/>
          </ac:spMkLst>
        </pc:spChg>
      </pc:sldChg>
      <pc:sldChg chg="modSp">
        <pc:chgData name="Petříčková, Adéla" userId="S::petrickad@ff.cuni.cz::f9adc20c-addf-48d5-a2bb-728033128578" providerId="AD" clId="Web-{0CF6DDDA-BFD8-3782-ADF0-C4836D3CB085}" dt="2022-11-02T21:59:52.917" v="93" actId="20577"/>
        <pc:sldMkLst>
          <pc:docMk/>
          <pc:sldMk cId="1757543217" sldId="258"/>
        </pc:sldMkLst>
        <pc:spChg chg="mod">
          <ac:chgData name="Petříčková, Adéla" userId="S::petrickad@ff.cuni.cz::f9adc20c-addf-48d5-a2bb-728033128578" providerId="AD" clId="Web-{0CF6DDDA-BFD8-3782-ADF0-C4836D3CB085}" dt="2022-11-02T21:59:52.917" v="93" actId="20577"/>
          <ac:spMkLst>
            <pc:docMk/>
            <pc:sldMk cId="1757543217" sldId="258"/>
            <ac:spMk id="3" creationId="{B9A1A80C-0BB1-B833-F0AA-45B0DE1BC3F4}"/>
          </ac:spMkLst>
        </pc:spChg>
      </pc:sldChg>
      <pc:sldChg chg="modSp">
        <pc:chgData name="Petříčková, Adéla" userId="S::petrickad@ff.cuni.cz::f9adc20c-addf-48d5-a2bb-728033128578" providerId="AD" clId="Web-{0CF6DDDA-BFD8-3782-ADF0-C4836D3CB085}" dt="2022-11-02T21:03:30.960" v="5" actId="20577"/>
        <pc:sldMkLst>
          <pc:docMk/>
          <pc:sldMk cId="855891163" sldId="261"/>
        </pc:sldMkLst>
        <pc:spChg chg="mod">
          <ac:chgData name="Petříčková, Adéla" userId="S::petrickad@ff.cuni.cz::f9adc20c-addf-48d5-a2bb-728033128578" providerId="AD" clId="Web-{0CF6DDDA-BFD8-3782-ADF0-C4836D3CB085}" dt="2022-11-02T21:03:30.960" v="5" actId="20577"/>
          <ac:spMkLst>
            <pc:docMk/>
            <pc:sldMk cId="855891163" sldId="261"/>
            <ac:spMk id="3" creationId="{7C647284-B1F7-7F95-95A1-BA05763AF55D}"/>
          </ac:spMkLst>
        </pc:spChg>
      </pc:sldChg>
      <pc:sldChg chg="modSp">
        <pc:chgData name="Petříčková, Adéla" userId="S::petrickad@ff.cuni.cz::f9adc20c-addf-48d5-a2bb-728033128578" providerId="AD" clId="Web-{0CF6DDDA-BFD8-3782-ADF0-C4836D3CB085}" dt="2022-11-02T21:43:30.604" v="10" actId="20577"/>
        <pc:sldMkLst>
          <pc:docMk/>
          <pc:sldMk cId="3175891682" sldId="262"/>
        </pc:sldMkLst>
        <pc:spChg chg="mod">
          <ac:chgData name="Petříčková, Adéla" userId="S::petrickad@ff.cuni.cz::f9adc20c-addf-48d5-a2bb-728033128578" providerId="AD" clId="Web-{0CF6DDDA-BFD8-3782-ADF0-C4836D3CB085}" dt="2022-11-02T21:43:30.604" v="10" actId="20577"/>
          <ac:spMkLst>
            <pc:docMk/>
            <pc:sldMk cId="3175891682" sldId="262"/>
            <ac:spMk id="3" creationId="{840A1282-442A-321B-9964-B6A022B83367}"/>
          </ac:spMkLst>
        </pc:spChg>
      </pc:sldChg>
      <pc:sldChg chg="modSp">
        <pc:chgData name="Petříčková, Adéla" userId="S::petrickad@ff.cuni.cz::f9adc20c-addf-48d5-a2bb-728033128578" providerId="AD" clId="Web-{0CF6DDDA-BFD8-3782-ADF0-C4836D3CB085}" dt="2022-11-02T21:44:54.044" v="14" actId="20577"/>
        <pc:sldMkLst>
          <pc:docMk/>
          <pc:sldMk cId="645226687" sldId="263"/>
        </pc:sldMkLst>
        <pc:spChg chg="mod">
          <ac:chgData name="Petříčková, Adéla" userId="S::petrickad@ff.cuni.cz::f9adc20c-addf-48d5-a2bb-728033128578" providerId="AD" clId="Web-{0CF6DDDA-BFD8-3782-ADF0-C4836D3CB085}" dt="2022-11-02T21:44:54.044" v="14" actId="20577"/>
          <ac:spMkLst>
            <pc:docMk/>
            <pc:sldMk cId="645226687" sldId="263"/>
            <ac:spMk id="3" creationId="{56D20925-8CEC-DE39-A10F-92F9A2ED6ABF}"/>
          </ac:spMkLst>
        </pc:spChg>
      </pc:sldChg>
      <pc:sldChg chg="del">
        <pc:chgData name="Petříčková, Adéla" userId="S::petrickad@ff.cuni.cz::f9adc20c-addf-48d5-a2bb-728033128578" providerId="AD" clId="Web-{0CF6DDDA-BFD8-3782-ADF0-C4836D3CB085}" dt="2022-11-02T14:10:12.902" v="1"/>
        <pc:sldMkLst>
          <pc:docMk/>
          <pc:sldMk cId="44890105" sldId="265"/>
        </pc:sldMkLst>
      </pc:sldChg>
      <pc:sldChg chg="modSp">
        <pc:chgData name="Petříčková, Adéla" userId="S::petrickad@ff.cuni.cz::f9adc20c-addf-48d5-a2bb-728033128578" providerId="AD" clId="Web-{0CF6DDDA-BFD8-3782-ADF0-C4836D3CB085}" dt="2022-11-02T21:58:37.649" v="76" actId="20577"/>
        <pc:sldMkLst>
          <pc:docMk/>
          <pc:sldMk cId="1795870255" sldId="267"/>
        </pc:sldMkLst>
        <pc:spChg chg="mod">
          <ac:chgData name="Petříčková, Adéla" userId="S::petrickad@ff.cuni.cz::f9adc20c-addf-48d5-a2bb-728033128578" providerId="AD" clId="Web-{0CF6DDDA-BFD8-3782-ADF0-C4836D3CB085}" dt="2022-11-02T21:58:37.649" v="76" actId="20577"/>
          <ac:spMkLst>
            <pc:docMk/>
            <pc:sldMk cId="1795870255" sldId="267"/>
            <ac:spMk id="3" creationId="{2AC4AB92-F4CF-FB71-F2F9-FAFE1081EF5D}"/>
          </ac:spMkLst>
        </pc:spChg>
      </pc:sldChg>
      <pc:sldChg chg="modSp">
        <pc:chgData name="Petříčková, Adéla" userId="S::petrickad@ff.cuni.cz::f9adc20c-addf-48d5-a2bb-728033128578" providerId="AD" clId="Web-{0CF6DDDA-BFD8-3782-ADF0-C4836D3CB085}" dt="2022-11-02T21:46:28.750" v="24" actId="20577"/>
        <pc:sldMkLst>
          <pc:docMk/>
          <pc:sldMk cId="48763302" sldId="268"/>
        </pc:sldMkLst>
        <pc:spChg chg="mod">
          <ac:chgData name="Petříčková, Adéla" userId="S::petrickad@ff.cuni.cz::f9adc20c-addf-48d5-a2bb-728033128578" providerId="AD" clId="Web-{0CF6DDDA-BFD8-3782-ADF0-C4836D3CB085}" dt="2022-11-02T21:46:28.750" v="24" actId="20577"/>
          <ac:spMkLst>
            <pc:docMk/>
            <pc:sldMk cId="48763302" sldId="268"/>
            <ac:spMk id="3" creationId="{740FE819-FA09-591C-B7A7-17148050A561}"/>
          </ac:spMkLst>
        </pc:spChg>
      </pc:sldChg>
      <pc:sldChg chg="delSp modSp">
        <pc:chgData name="Petříčková, Adéla" userId="S::petrickad@ff.cuni.cz::f9adc20c-addf-48d5-a2bb-728033128578" providerId="AD" clId="Web-{0CF6DDDA-BFD8-3782-ADF0-C4836D3CB085}" dt="2022-11-02T21:59:41.183" v="91" actId="14100"/>
        <pc:sldMkLst>
          <pc:docMk/>
          <pc:sldMk cId="3555960704" sldId="271"/>
        </pc:sldMkLst>
        <pc:spChg chg="mod">
          <ac:chgData name="Petříčková, Adéla" userId="S::petrickad@ff.cuni.cz::f9adc20c-addf-48d5-a2bb-728033128578" providerId="AD" clId="Web-{0CF6DDDA-BFD8-3782-ADF0-C4836D3CB085}" dt="2022-11-02T21:59:41.183" v="91" actId="14100"/>
          <ac:spMkLst>
            <pc:docMk/>
            <pc:sldMk cId="3555960704" sldId="271"/>
            <ac:spMk id="2" creationId="{5BAB1336-4143-6774-582E-FFCF25748CBF}"/>
          </ac:spMkLst>
        </pc:spChg>
        <pc:spChg chg="mod">
          <ac:chgData name="Petříčková, Adéla" userId="S::petrickad@ff.cuni.cz::f9adc20c-addf-48d5-a2bb-728033128578" providerId="AD" clId="Web-{0CF6DDDA-BFD8-3782-ADF0-C4836D3CB085}" dt="2022-11-02T21:59:37.433" v="90" actId="14100"/>
          <ac:spMkLst>
            <pc:docMk/>
            <pc:sldMk cId="3555960704" sldId="271"/>
            <ac:spMk id="3" creationId="{D8844797-5202-C854-609C-2A6DE0D71E8D}"/>
          </ac:spMkLst>
        </pc:spChg>
        <pc:picChg chg="del">
          <ac:chgData name="Petříčková, Adéla" userId="S::petrickad@ff.cuni.cz::f9adc20c-addf-48d5-a2bb-728033128578" providerId="AD" clId="Web-{0CF6DDDA-BFD8-3782-ADF0-C4836D3CB085}" dt="2022-11-02T21:59:18.151" v="89"/>
          <ac:picMkLst>
            <pc:docMk/>
            <pc:sldMk cId="3555960704" sldId="271"/>
            <ac:picMk id="4" creationId="{75BC6F4A-EA03-EB6A-D6B1-6112C78EF7A9}"/>
          </ac:picMkLst>
        </pc:picChg>
      </pc:sldChg>
      <pc:sldChg chg="modSp ord">
        <pc:chgData name="Petříčková, Adéla" userId="S::petrickad@ff.cuni.cz::f9adc20c-addf-48d5-a2bb-728033128578" providerId="AD" clId="Web-{0CF6DDDA-BFD8-3782-ADF0-C4836D3CB085}" dt="2022-11-02T21:59:09.229" v="88" actId="20577"/>
        <pc:sldMkLst>
          <pc:docMk/>
          <pc:sldMk cId="104853025" sldId="272"/>
        </pc:sldMkLst>
        <pc:spChg chg="mod">
          <ac:chgData name="Petříčková, Adéla" userId="S::petrickad@ff.cuni.cz::f9adc20c-addf-48d5-a2bb-728033128578" providerId="AD" clId="Web-{0CF6DDDA-BFD8-3782-ADF0-C4836D3CB085}" dt="2022-11-02T21:59:09.229" v="88" actId="20577"/>
          <ac:spMkLst>
            <pc:docMk/>
            <pc:sldMk cId="104853025" sldId="272"/>
            <ac:spMk id="19" creationId="{325353C4-ABB0-3C30-B699-9E82080C09BB}"/>
          </ac:spMkLst>
        </pc:spChg>
      </pc:sldChg>
      <pc:sldChg chg="modSp">
        <pc:chgData name="Petříčková, Adéla" userId="S::petrickad@ff.cuni.cz::f9adc20c-addf-48d5-a2bb-728033128578" providerId="AD" clId="Web-{0CF6DDDA-BFD8-3782-ADF0-C4836D3CB085}" dt="2022-11-02T21:45:07.419" v="18" actId="20577"/>
        <pc:sldMkLst>
          <pc:docMk/>
          <pc:sldMk cId="3286084991" sldId="273"/>
        </pc:sldMkLst>
        <pc:spChg chg="mod">
          <ac:chgData name="Petříčková, Adéla" userId="S::petrickad@ff.cuni.cz::f9adc20c-addf-48d5-a2bb-728033128578" providerId="AD" clId="Web-{0CF6DDDA-BFD8-3782-ADF0-C4836D3CB085}" dt="2022-11-02T21:45:07.419" v="18" actId="20577"/>
          <ac:spMkLst>
            <pc:docMk/>
            <pc:sldMk cId="3286084991" sldId="273"/>
            <ac:spMk id="3" creationId="{1B47738D-9912-FC05-6DF6-B615AB9759B1}"/>
          </ac:spMkLst>
        </pc:spChg>
      </pc:sldChg>
    </pc:docChg>
  </pc:docChgLst>
  <pc:docChgLst>
    <pc:chgData name="Petříčková, Adéla" userId="S::petrickad@ff.cuni.cz::f9adc20c-addf-48d5-a2bb-728033128578" providerId="AD" clId="Web-{1FDA2B80-1ECC-8C5E-041B-0085A18B21C8}"/>
    <pc:docChg chg="modSld">
      <pc:chgData name="Petříčková, Adéla" userId="S::petrickad@ff.cuni.cz::f9adc20c-addf-48d5-a2bb-728033128578" providerId="AD" clId="Web-{1FDA2B80-1ECC-8C5E-041B-0085A18B21C8}" dt="2022-11-03T06:44:50.554" v="6" actId="20577"/>
      <pc:docMkLst>
        <pc:docMk/>
      </pc:docMkLst>
      <pc:sldChg chg="modSp">
        <pc:chgData name="Petříčková, Adéla" userId="S::petrickad@ff.cuni.cz::f9adc20c-addf-48d5-a2bb-728033128578" providerId="AD" clId="Web-{1FDA2B80-1ECC-8C5E-041B-0085A18B21C8}" dt="2022-11-03T06:43:39.302" v="3" actId="20577"/>
        <pc:sldMkLst>
          <pc:docMk/>
          <pc:sldMk cId="2021060737" sldId="259"/>
        </pc:sldMkLst>
        <pc:spChg chg="mod">
          <ac:chgData name="Petříčková, Adéla" userId="S::petrickad@ff.cuni.cz::f9adc20c-addf-48d5-a2bb-728033128578" providerId="AD" clId="Web-{1FDA2B80-1ECC-8C5E-041B-0085A18B21C8}" dt="2022-11-03T06:43:39.302" v="3" actId="20577"/>
          <ac:spMkLst>
            <pc:docMk/>
            <pc:sldMk cId="2021060737" sldId="259"/>
            <ac:spMk id="3" creationId="{DF854635-CACD-51D6-1C98-234723F1B2DC}"/>
          </ac:spMkLst>
        </pc:spChg>
      </pc:sldChg>
      <pc:sldChg chg="modSp">
        <pc:chgData name="Petříčková, Adéla" userId="S::petrickad@ff.cuni.cz::f9adc20c-addf-48d5-a2bb-728033128578" providerId="AD" clId="Web-{1FDA2B80-1ECC-8C5E-041B-0085A18B21C8}" dt="2022-11-03T06:44:50.554" v="6" actId="20577"/>
        <pc:sldMkLst>
          <pc:docMk/>
          <pc:sldMk cId="855891163" sldId="261"/>
        </pc:sldMkLst>
        <pc:spChg chg="mod">
          <ac:chgData name="Petříčková, Adéla" userId="S::petrickad@ff.cuni.cz::f9adc20c-addf-48d5-a2bb-728033128578" providerId="AD" clId="Web-{1FDA2B80-1ECC-8C5E-041B-0085A18B21C8}" dt="2022-11-03T06:44:50.554" v="6" actId="20577"/>
          <ac:spMkLst>
            <pc:docMk/>
            <pc:sldMk cId="855891163" sldId="261"/>
            <ac:spMk id="3" creationId="{7C647284-B1F7-7F95-95A1-BA05763AF55D}"/>
          </ac:spMkLst>
        </pc:spChg>
      </pc:sldChg>
    </pc:docChg>
  </pc:docChgLst>
  <pc:docChgLst>
    <pc:chgData name="Petříčková, Adéla" userId="S::petrickad@ff.cuni.cz::f9adc20c-addf-48d5-a2bb-728033128578" providerId="AD" clId="Web-{D5523B3A-B55A-42F6-AD66-C85085141195}"/>
    <pc:docChg chg="addSld modSld">
      <pc:chgData name="Petříčková, Adéla" userId="S::petrickad@ff.cuni.cz::f9adc20c-addf-48d5-a2bb-728033128578" providerId="AD" clId="Web-{D5523B3A-B55A-42F6-AD66-C85085141195}" dt="2022-10-10T11:47:52.710" v="28" actId="20577"/>
      <pc:docMkLst>
        <pc:docMk/>
      </pc:docMkLst>
      <pc:sldChg chg="modSp">
        <pc:chgData name="Petříčková, Adéla" userId="S::petrickad@ff.cuni.cz::f9adc20c-addf-48d5-a2bb-728033128578" providerId="AD" clId="Web-{D5523B3A-B55A-42F6-AD66-C85085141195}" dt="2022-10-10T11:44:15.432" v="10" actId="20577"/>
        <pc:sldMkLst>
          <pc:docMk/>
          <pc:sldMk cId="3799523001" sldId="256"/>
        </pc:sldMkLst>
        <pc:spChg chg="mod">
          <ac:chgData name="Petříčková, Adéla" userId="S::petrickad@ff.cuni.cz::f9adc20c-addf-48d5-a2bb-728033128578" providerId="AD" clId="Web-{D5523B3A-B55A-42F6-AD66-C85085141195}" dt="2022-10-10T11:44:15.432" v="10" actId="20577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Petříčková, Adéla" userId="S::petrickad@ff.cuni.cz::f9adc20c-addf-48d5-a2bb-728033128578" providerId="AD" clId="Web-{D5523B3A-B55A-42F6-AD66-C85085141195}" dt="2022-10-10T11:43:57.790" v="9" actId="20577"/>
          <ac:spMkLst>
            <pc:docMk/>
            <pc:sldMk cId="3799523001" sldId="256"/>
            <ac:spMk id="3" creationId="{00000000-0000-0000-0000-000000000000}"/>
          </ac:spMkLst>
        </pc:spChg>
      </pc:sldChg>
      <pc:sldChg chg="modSp">
        <pc:chgData name="Petříčková, Adéla" userId="S::petrickad@ff.cuni.cz::f9adc20c-addf-48d5-a2bb-728033128578" providerId="AD" clId="Web-{D5523B3A-B55A-42F6-AD66-C85085141195}" dt="2022-10-10T11:45:55.594" v="23" actId="20577"/>
        <pc:sldMkLst>
          <pc:docMk/>
          <pc:sldMk cId="889079089" sldId="257"/>
        </pc:sldMkLst>
        <pc:spChg chg="mod">
          <ac:chgData name="Petříčková, Adéla" userId="S::petrickad@ff.cuni.cz::f9adc20c-addf-48d5-a2bb-728033128578" providerId="AD" clId="Web-{D5523B3A-B55A-42F6-AD66-C85085141195}" dt="2022-10-10T11:45:05.278" v="20" actId="20577"/>
          <ac:spMkLst>
            <pc:docMk/>
            <pc:sldMk cId="889079089" sldId="257"/>
            <ac:spMk id="2" creationId="{1233014E-A3A4-67D6-0A66-F46AFBEF367C}"/>
          </ac:spMkLst>
        </pc:spChg>
        <pc:spChg chg="mod">
          <ac:chgData name="Petříčková, Adéla" userId="S::petrickad@ff.cuni.cz::f9adc20c-addf-48d5-a2bb-728033128578" providerId="AD" clId="Web-{D5523B3A-B55A-42F6-AD66-C85085141195}" dt="2022-10-10T11:45:55.594" v="23" actId="20577"/>
          <ac:spMkLst>
            <pc:docMk/>
            <pc:sldMk cId="889079089" sldId="257"/>
            <ac:spMk id="3" creationId="{16960EF7-D1D8-F3E1-7D01-EFFD86C0F638}"/>
          </ac:spMkLst>
        </pc:spChg>
      </pc:sldChg>
      <pc:sldChg chg="modSp new">
        <pc:chgData name="Petříčková, Adéla" userId="S::petrickad@ff.cuni.cz::f9adc20c-addf-48d5-a2bb-728033128578" providerId="AD" clId="Web-{D5523B3A-B55A-42F6-AD66-C85085141195}" dt="2022-10-10T11:47:52.710" v="28" actId="20577"/>
        <pc:sldMkLst>
          <pc:docMk/>
          <pc:sldMk cId="1757543217" sldId="258"/>
        </pc:sldMkLst>
        <pc:spChg chg="mod">
          <ac:chgData name="Petříčková, Adéla" userId="S::petrickad@ff.cuni.cz::f9adc20c-addf-48d5-a2bb-728033128578" providerId="AD" clId="Web-{D5523B3A-B55A-42F6-AD66-C85085141195}" dt="2022-10-10T11:43:49.227" v="7" actId="20577"/>
          <ac:spMkLst>
            <pc:docMk/>
            <pc:sldMk cId="1757543217" sldId="258"/>
            <ac:spMk id="2" creationId="{C9EE4F58-F6BE-DAEC-9CA6-3C13BC8B6361}"/>
          </ac:spMkLst>
        </pc:spChg>
        <pc:spChg chg="mod">
          <ac:chgData name="Petříčková, Adéla" userId="S::petrickad@ff.cuni.cz::f9adc20c-addf-48d5-a2bb-728033128578" providerId="AD" clId="Web-{D5523B3A-B55A-42F6-AD66-C85085141195}" dt="2022-10-10T11:47:52.710" v="28" actId="20577"/>
          <ac:spMkLst>
            <pc:docMk/>
            <pc:sldMk cId="1757543217" sldId="258"/>
            <ac:spMk id="3" creationId="{B9A1A80C-0BB1-B833-F0AA-45B0DE1BC3F4}"/>
          </ac:spMkLst>
        </pc:spChg>
      </pc:sldChg>
    </pc:docChg>
  </pc:docChgLst>
  <pc:docChgLst>
    <pc:chgData name="Petříčková, Adéla" userId="S::petrickad@ff.cuni.cz::f9adc20c-addf-48d5-a2bb-728033128578" providerId="AD" clId="Web-{EC18D754-9077-B660-8635-790055F11D62}"/>
    <pc:docChg chg="addSld modSld sldOrd">
      <pc:chgData name="Petříčková, Adéla" userId="S::petrickad@ff.cuni.cz::f9adc20c-addf-48d5-a2bb-728033128578" providerId="AD" clId="Web-{EC18D754-9077-B660-8635-790055F11D62}" dt="2022-10-10T14:34:47.254" v="274" actId="20577"/>
      <pc:docMkLst>
        <pc:docMk/>
      </pc:docMkLst>
      <pc:sldChg chg="modSp">
        <pc:chgData name="Petříčková, Adéla" userId="S::petrickad@ff.cuni.cz::f9adc20c-addf-48d5-a2bb-728033128578" providerId="AD" clId="Web-{EC18D754-9077-B660-8635-790055F11D62}" dt="2022-10-10T13:19:40.549" v="180" actId="20577"/>
        <pc:sldMkLst>
          <pc:docMk/>
          <pc:sldMk cId="889079089" sldId="257"/>
        </pc:sldMkLst>
        <pc:spChg chg="mod">
          <ac:chgData name="Petříčková, Adéla" userId="S::petrickad@ff.cuni.cz::f9adc20c-addf-48d5-a2bb-728033128578" providerId="AD" clId="Web-{EC18D754-9077-B660-8635-790055F11D62}" dt="2022-10-10T13:19:40.549" v="180" actId="20577"/>
          <ac:spMkLst>
            <pc:docMk/>
            <pc:sldMk cId="889079089" sldId="257"/>
            <ac:spMk id="3" creationId="{16960EF7-D1D8-F3E1-7D01-EFFD86C0F638}"/>
          </ac:spMkLst>
        </pc:spChg>
      </pc:sldChg>
      <pc:sldChg chg="modSp">
        <pc:chgData name="Petříčková, Adéla" userId="S::petrickad@ff.cuni.cz::f9adc20c-addf-48d5-a2bb-728033128578" providerId="AD" clId="Web-{EC18D754-9077-B660-8635-790055F11D62}" dt="2022-10-10T13:16:59.639" v="176" actId="20577"/>
        <pc:sldMkLst>
          <pc:docMk/>
          <pc:sldMk cId="1757543217" sldId="258"/>
        </pc:sldMkLst>
        <pc:spChg chg="mod">
          <ac:chgData name="Petříčková, Adéla" userId="S::petrickad@ff.cuni.cz::f9adc20c-addf-48d5-a2bb-728033128578" providerId="AD" clId="Web-{EC18D754-9077-B660-8635-790055F11D62}" dt="2022-10-10T13:16:59.639" v="176" actId="20577"/>
          <ac:spMkLst>
            <pc:docMk/>
            <pc:sldMk cId="1757543217" sldId="258"/>
            <ac:spMk id="3" creationId="{B9A1A80C-0BB1-B833-F0AA-45B0DE1BC3F4}"/>
          </ac:spMkLst>
        </pc:spChg>
      </pc:sldChg>
      <pc:sldChg chg="modSp new">
        <pc:chgData name="Petříčková, Adéla" userId="S::petrickad@ff.cuni.cz::f9adc20c-addf-48d5-a2bb-728033128578" providerId="AD" clId="Web-{EC18D754-9077-B660-8635-790055F11D62}" dt="2022-10-10T12:45:16.412" v="29" actId="20577"/>
        <pc:sldMkLst>
          <pc:docMk/>
          <pc:sldMk cId="2021060737" sldId="259"/>
        </pc:sldMkLst>
        <pc:spChg chg="mod">
          <ac:chgData name="Petříčková, Adéla" userId="S::petrickad@ff.cuni.cz::f9adc20c-addf-48d5-a2bb-728033128578" providerId="AD" clId="Web-{EC18D754-9077-B660-8635-790055F11D62}" dt="2022-10-10T12:41:33.564" v="13" actId="20577"/>
          <ac:spMkLst>
            <pc:docMk/>
            <pc:sldMk cId="2021060737" sldId="259"/>
            <ac:spMk id="2" creationId="{281A3006-05FA-4572-E174-29D879424C2E}"/>
          </ac:spMkLst>
        </pc:spChg>
        <pc:spChg chg="mod">
          <ac:chgData name="Petříčková, Adéla" userId="S::petrickad@ff.cuni.cz::f9adc20c-addf-48d5-a2bb-728033128578" providerId="AD" clId="Web-{EC18D754-9077-B660-8635-790055F11D62}" dt="2022-10-10T12:45:16.412" v="29" actId="20577"/>
          <ac:spMkLst>
            <pc:docMk/>
            <pc:sldMk cId="2021060737" sldId="259"/>
            <ac:spMk id="3" creationId="{DF854635-CACD-51D6-1C98-234723F1B2DC}"/>
          </ac:spMkLst>
        </pc:spChg>
      </pc:sldChg>
      <pc:sldChg chg="modSp new">
        <pc:chgData name="Petříčková, Adéla" userId="S::petrickad@ff.cuni.cz::f9adc20c-addf-48d5-a2bb-728033128578" providerId="AD" clId="Web-{EC18D754-9077-B660-8635-790055F11D62}" dt="2022-10-10T12:47:03.195" v="44" actId="20577"/>
        <pc:sldMkLst>
          <pc:docMk/>
          <pc:sldMk cId="1647896076" sldId="260"/>
        </pc:sldMkLst>
        <pc:spChg chg="mod">
          <ac:chgData name="Petříčková, Adéla" userId="S::petrickad@ff.cuni.cz::f9adc20c-addf-48d5-a2bb-728033128578" providerId="AD" clId="Web-{EC18D754-9077-B660-8635-790055F11D62}" dt="2022-10-10T12:47:03.195" v="44" actId="20577"/>
          <ac:spMkLst>
            <pc:docMk/>
            <pc:sldMk cId="1647896076" sldId="260"/>
            <ac:spMk id="3" creationId="{71B11FC6-5E15-28F0-2B1D-9FB447AC5187}"/>
          </ac:spMkLst>
        </pc:spChg>
      </pc:sldChg>
      <pc:sldChg chg="modSp new">
        <pc:chgData name="Petříčková, Adéla" userId="S::petrickad@ff.cuni.cz::f9adc20c-addf-48d5-a2bb-728033128578" providerId="AD" clId="Web-{EC18D754-9077-B660-8635-790055F11D62}" dt="2022-10-10T13:01:46.167" v="100" actId="20577"/>
        <pc:sldMkLst>
          <pc:docMk/>
          <pc:sldMk cId="855891163" sldId="261"/>
        </pc:sldMkLst>
        <pc:spChg chg="mod">
          <ac:chgData name="Petříčková, Adéla" userId="S::petrickad@ff.cuni.cz::f9adc20c-addf-48d5-a2bb-728033128578" providerId="AD" clId="Web-{EC18D754-9077-B660-8635-790055F11D62}" dt="2022-10-10T12:52:36.359" v="56" actId="20577"/>
          <ac:spMkLst>
            <pc:docMk/>
            <pc:sldMk cId="855891163" sldId="261"/>
            <ac:spMk id="2" creationId="{5B9FC6DB-F425-C5C7-A4C5-DE214785CE7B}"/>
          </ac:spMkLst>
        </pc:spChg>
        <pc:spChg chg="mod">
          <ac:chgData name="Petříčková, Adéla" userId="S::petrickad@ff.cuni.cz::f9adc20c-addf-48d5-a2bb-728033128578" providerId="AD" clId="Web-{EC18D754-9077-B660-8635-790055F11D62}" dt="2022-10-10T13:01:46.167" v="100" actId="20577"/>
          <ac:spMkLst>
            <pc:docMk/>
            <pc:sldMk cId="855891163" sldId="261"/>
            <ac:spMk id="3" creationId="{7C647284-B1F7-7F95-95A1-BA05763AF55D}"/>
          </ac:spMkLst>
        </pc:spChg>
      </pc:sldChg>
      <pc:sldChg chg="delSp modSp new">
        <pc:chgData name="Petříčková, Adéla" userId="S::petrickad@ff.cuni.cz::f9adc20c-addf-48d5-a2bb-728033128578" providerId="AD" clId="Web-{EC18D754-9077-B660-8635-790055F11D62}" dt="2022-10-10T13:05:54.063" v="126" actId="20577"/>
        <pc:sldMkLst>
          <pc:docMk/>
          <pc:sldMk cId="3175891682" sldId="262"/>
        </pc:sldMkLst>
        <pc:spChg chg="del">
          <ac:chgData name="Petříčková, Adéla" userId="S::petrickad@ff.cuni.cz::f9adc20c-addf-48d5-a2bb-728033128578" providerId="AD" clId="Web-{EC18D754-9077-B660-8635-790055F11D62}" dt="2022-10-10T13:04:25.421" v="120"/>
          <ac:spMkLst>
            <pc:docMk/>
            <pc:sldMk cId="3175891682" sldId="262"/>
            <ac:spMk id="2" creationId="{5E8F5013-31D6-85D9-75A5-DE1CCB82EE6F}"/>
          </ac:spMkLst>
        </pc:spChg>
        <pc:spChg chg="mod">
          <ac:chgData name="Petříčková, Adéla" userId="S::petrickad@ff.cuni.cz::f9adc20c-addf-48d5-a2bb-728033128578" providerId="AD" clId="Web-{EC18D754-9077-B660-8635-790055F11D62}" dt="2022-10-10T13:05:54.063" v="126" actId="20577"/>
          <ac:spMkLst>
            <pc:docMk/>
            <pc:sldMk cId="3175891682" sldId="262"/>
            <ac:spMk id="3" creationId="{840A1282-442A-321B-9964-B6A022B83367}"/>
          </ac:spMkLst>
        </pc:spChg>
      </pc:sldChg>
      <pc:sldChg chg="modSp new">
        <pc:chgData name="Petříčková, Adéla" userId="S::petrickad@ff.cuni.cz::f9adc20c-addf-48d5-a2bb-728033128578" providerId="AD" clId="Web-{EC18D754-9077-B660-8635-790055F11D62}" dt="2022-10-10T13:12:04.024" v="164" actId="20577"/>
        <pc:sldMkLst>
          <pc:docMk/>
          <pc:sldMk cId="645226687" sldId="263"/>
        </pc:sldMkLst>
        <pc:spChg chg="mod">
          <ac:chgData name="Petříčková, Adéla" userId="S::petrickad@ff.cuni.cz::f9adc20c-addf-48d5-a2bb-728033128578" providerId="AD" clId="Web-{EC18D754-9077-B660-8635-790055F11D62}" dt="2022-10-10T13:07:07.268" v="139" actId="20577"/>
          <ac:spMkLst>
            <pc:docMk/>
            <pc:sldMk cId="645226687" sldId="263"/>
            <ac:spMk id="2" creationId="{68E82DF8-D71D-8123-E995-F0750369C3F0}"/>
          </ac:spMkLst>
        </pc:spChg>
        <pc:spChg chg="mod">
          <ac:chgData name="Petříčková, Adéla" userId="S::petrickad@ff.cuni.cz::f9adc20c-addf-48d5-a2bb-728033128578" providerId="AD" clId="Web-{EC18D754-9077-B660-8635-790055F11D62}" dt="2022-10-10T13:12:04.024" v="164" actId="20577"/>
          <ac:spMkLst>
            <pc:docMk/>
            <pc:sldMk cId="645226687" sldId="263"/>
            <ac:spMk id="3" creationId="{56D20925-8CEC-DE39-A10F-92F9A2ED6ABF}"/>
          </ac:spMkLst>
        </pc:spChg>
      </pc:sldChg>
      <pc:sldChg chg="delSp modSp new">
        <pc:chgData name="Petříčková, Adéla" userId="S::petrickad@ff.cuni.cz::f9adc20c-addf-48d5-a2bb-728033128578" providerId="AD" clId="Web-{EC18D754-9077-B660-8635-790055F11D62}" dt="2022-10-10T13:22:02.990" v="193"/>
        <pc:sldMkLst>
          <pc:docMk/>
          <pc:sldMk cId="1607763787" sldId="264"/>
        </pc:sldMkLst>
        <pc:spChg chg="del">
          <ac:chgData name="Petříčková, Adéla" userId="S::petrickad@ff.cuni.cz::f9adc20c-addf-48d5-a2bb-728033128578" providerId="AD" clId="Web-{EC18D754-9077-B660-8635-790055F11D62}" dt="2022-10-10T13:22:02.990" v="193"/>
          <ac:spMkLst>
            <pc:docMk/>
            <pc:sldMk cId="1607763787" sldId="264"/>
            <ac:spMk id="2" creationId="{366CA705-AB8A-4A80-65FA-F4437857D189}"/>
          </ac:spMkLst>
        </pc:spChg>
        <pc:spChg chg="mod">
          <ac:chgData name="Petříčková, Adéla" userId="S::petrickad@ff.cuni.cz::f9adc20c-addf-48d5-a2bb-728033128578" providerId="AD" clId="Web-{EC18D754-9077-B660-8635-790055F11D62}" dt="2022-10-10T13:21:54.786" v="192" actId="20577"/>
          <ac:spMkLst>
            <pc:docMk/>
            <pc:sldMk cId="1607763787" sldId="264"/>
            <ac:spMk id="3" creationId="{5A2050B7-8BD9-EB57-C87D-83EC95A03C3E}"/>
          </ac:spMkLst>
        </pc:spChg>
      </pc:sldChg>
      <pc:sldChg chg="addSp delSp modSp new mod setBg">
        <pc:chgData name="Petříčková, Adéla" userId="S::petrickad@ff.cuni.cz::f9adc20c-addf-48d5-a2bb-728033128578" providerId="AD" clId="Web-{EC18D754-9077-B660-8635-790055F11D62}" dt="2022-10-10T13:22:48.287" v="196"/>
        <pc:sldMkLst>
          <pc:docMk/>
          <pc:sldMk cId="44890105" sldId="265"/>
        </pc:sldMkLst>
        <pc:spChg chg="del">
          <ac:chgData name="Petříčková, Adéla" userId="S::petrickad@ff.cuni.cz::f9adc20c-addf-48d5-a2bb-728033128578" providerId="AD" clId="Web-{EC18D754-9077-B660-8635-790055F11D62}" dt="2022-10-10T13:22:48.287" v="196"/>
          <ac:spMkLst>
            <pc:docMk/>
            <pc:sldMk cId="44890105" sldId="265"/>
            <ac:spMk id="2" creationId="{CEE0A850-C1DB-8722-3BD9-7F996D308D14}"/>
          </ac:spMkLst>
        </pc:spChg>
        <pc:spChg chg="del">
          <ac:chgData name="Petříčková, Adéla" userId="S::petrickad@ff.cuni.cz::f9adc20c-addf-48d5-a2bb-728033128578" providerId="AD" clId="Web-{EC18D754-9077-B660-8635-790055F11D62}" dt="2022-10-10T13:22:41.037" v="195"/>
          <ac:spMkLst>
            <pc:docMk/>
            <pc:sldMk cId="44890105" sldId="265"/>
            <ac:spMk id="3" creationId="{6BEEE032-80A2-B341-A0CF-B088163277A6}"/>
          </ac:spMkLst>
        </pc:spChg>
        <pc:spChg chg="add">
          <ac:chgData name="Petříčková, Adéla" userId="S::petrickad@ff.cuni.cz::f9adc20c-addf-48d5-a2bb-728033128578" providerId="AD" clId="Web-{EC18D754-9077-B660-8635-790055F11D62}" dt="2022-10-10T13:22:48.287" v="196"/>
          <ac:spMkLst>
            <pc:docMk/>
            <pc:sldMk cId="44890105" sldId="265"/>
            <ac:spMk id="9" creationId="{22F15A2D-2324-487D-A02A-BF46C5C580EB}"/>
          </ac:spMkLst>
        </pc:spChg>
        <pc:spChg chg="add">
          <ac:chgData name="Petříčková, Adéla" userId="S::petrickad@ff.cuni.cz::f9adc20c-addf-48d5-a2bb-728033128578" providerId="AD" clId="Web-{EC18D754-9077-B660-8635-790055F11D62}" dt="2022-10-10T13:22:48.287" v="196"/>
          <ac:spMkLst>
            <pc:docMk/>
            <pc:sldMk cId="44890105" sldId="265"/>
            <ac:spMk id="11" creationId="{17A7F34E-D418-47E2-9F86-2C45BBC31210}"/>
          </ac:spMkLst>
        </pc:spChg>
        <pc:spChg chg="add">
          <ac:chgData name="Petříčková, Adéla" userId="S::petrickad@ff.cuni.cz::f9adc20c-addf-48d5-a2bb-728033128578" providerId="AD" clId="Web-{EC18D754-9077-B660-8635-790055F11D62}" dt="2022-10-10T13:22:48.287" v="196"/>
          <ac:spMkLst>
            <pc:docMk/>
            <pc:sldMk cId="44890105" sldId="265"/>
            <ac:spMk id="13" creationId="{2AEAFA59-923A-4F54-8B49-44C970BCC323}"/>
          </ac:spMkLst>
        </pc:spChg>
        <pc:picChg chg="add mod ord">
          <ac:chgData name="Petříčková, Adéla" userId="S::petrickad@ff.cuni.cz::f9adc20c-addf-48d5-a2bb-728033128578" providerId="AD" clId="Web-{EC18D754-9077-B660-8635-790055F11D62}" dt="2022-10-10T13:22:48.287" v="196"/>
          <ac:picMkLst>
            <pc:docMk/>
            <pc:sldMk cId="44890105" sldId="265"/>
            <ac:picMk id="4" creationId="{D6C7989A-6038-C3D9-B1C8-802A668EBCA3}"/>
          </ac:picMkLst>
        </pc:picChg>
      </pc:sldChg>
      <pc:sldChg chg="addSp delSp modSp new mod setBg">
        <pc:chgData name="Petříčková, Adéla" userId="S::petrickad@ff.cuni.cz::f9adc20c-addf-48d5-a2bb-728033128578" providerId="AD" clId="Web-{EC18D754-9077-B660-8635-790055F11D62}" dt="2022-10-10T13:25:48.619" v="202"/>
        <pc:sldMkLst>
          <pc:docMk/>
          <pc:sldMk cId="603531864" sldId="266"/>
        </pc:sldMkLst>
        <pc:spChg chg="mod">
          <ac:chgData name="Petříčková, Adéla" userId="S::petrickad@ff.cuni.cz::f9adc20c-addf-48d5-a2bb-728033128578" providerId="AD" clId="Web-{EC18D754-9077-B660-8635-790055F11D62}" dt="2022-10-10T13:25:48.619" v="202"/>
          <ac:spMkLst>
            <pc:docMk/>
            <pc:sldMk cId="603531864" sldId="266"/>
            <ac:spMk id="2" creationId="{F72B9F4F-3499-F386-32E6-4698F5C67122}"/>
          </ac:spMkLst>
        </pc:spChg>
        <pc:spChg chg="del">
          <ac:chgData name="Petříčková, Adéla" userId="S::petrickad@ff.cuni.cz::f9adc20c-addf-48d5-a2bb-728033128578" providerId="AD" clId="Web-{EC18D754-9077-B660-8635-790055F11D62}" dt="2022-10-10T13:25:48.619" v="202"/>
          <ac:spMkLst>
            <pc:docMk/>
            <pc:sldMk cId="603531864" sldId="266"/>
            <ac:spMk id="3" creationId="{E9E7D23A-106F-A89C-28ED-ABDFC92B705A}"/>
          </ac:spMkLst>
        </pc:spChg>
        <pc:spChg chg="add">
          <ac:chgData name="Petříčková, Adéla" userId="S::petrickad@ff.cuni.cz::f9adc20c-addf-48d5-a2bb-728033128578" providerId="AD" clId="Web-{EC18D754-9077-B660-8635-790055F11D62}" dt="2022-10-10T13:25:48.619" v="202"/>
          <ac:spMkLst>
            <pc:docMk/>
            <pc:sldMk cId="603531864" sldId="266"/>
            <ac:spMk id="8" creationId="{787F4F1C-8D3D-4EC1-B72D-A0470A5A08B8}"/>
          </ac:spMkLst>
        </pc:spChg>
        <pc:grpChg chg="add">
          <ac:chgData name="Petříčková, Adéla" userId="S::petrickad@ff.cuni.cz::f9adc20c-addf-48d5-a2bb-728033128578" providerId="AD" clId="Web-{EC18D754-9077-B660-8635-790055F11D62}" dt="2022-10-10T13:25:48.619" v="202"/>
          <ac:grpSpMkLst>
            <pc:docMk/>
            <pc:sldMk cId="603531864" sldId="266"/>
            <ac:grpSpMk id="10" creationId="{D1E3DD61-64DB-46AD-B249-E273CD86B051}"/>
          </ac:grpSpMkLst>
        </pc:grpChg>
      </pc:sldChg>
      <pc:sldChg chg="modSp new ord">
        <pc:chgData name="Petříčková, Adéla" userId="S::petrickad@ff.cuni.cz::f9adc20c-addf-48d5-a2bb-728033128578" providerId="AD" clId="Web-{EC18D754-9077-B660-8635-790055F11D62}" dt="2022-10-10T14:34:47.254" v="274" actId="20577"/>
        <pc:sldMkLst>
          <pc:docMk/>
          <pc:sldMk cId="1795870255" sldId="267"/>
        </pc:sldMkLst>
        <pc:spChg chg="mod">
          <ac:chgData name="Petříčková, Adéla" userId="S::petrickad@ff.cuni.cz::f9adc20c-addf-48d5-a2bb-728033128578" providerId="AD" clId="Web-{EC18D754-9077-B660-8635-790055F11D62}" dt="2022-10-10T14:34:03.378" v="267" actId="14100"/>
          <ac:spMkLst>
            <pc:docMk/>
            <pc:sldMk cId="1795870255" sldId="267"/>
            <ac:spMk id="2" creationId="{8A893D8C-6267-4DE9-D656-5074C1BAE2C9}"/>
          </ac:spMkLst>
        </pc:spChg>
        <pc:spChg chg="mod">
          <ac:chgData name="Petříčková, Adéla" userId="S::petrickad@ff.cuni.cz::f9adc20c-addf-48d5-a2bb-728033128578" providerId="AD" clId="Web-{EC18D754-9077-B660-8635-790055F11D62}" dt="2022-10-10T14:34:47.254" v="274" actId="20577"/>
          <ac:spMkLst>
            <pc:docMk/>
            <pc:sldMk cId="1795870255" sldId="267"/>
            <ac:spMk id="3" creationId="{2AC4AB92-F4CF-FB71-F2F9-FAFE1081EF5D}"/>
          </ac:spMkLst>
        </pc:spChg>
      </pc:sldChg>
      <pc:sldChg chg="modSp new">
        <pc:chgData name="Petříčková, Adéla" userId="S::petrickad@ff.cuni.cz::f9adc20c-addf-48d5-a2bb-728033128578" providerId="AD" clId="Web-{EC18D754-9077-B660-8635-790055F11D62}" dt="2022-10-10T14:28:30.023" v="244" actId="20577"/>
        <pc:sldMkLst>
          <pc:docMk/>
          <pc:sldMk cId="48763302" sldId="268"/>
        </pc:sldMkLst>
        <pc:spChg chg="mod">
          <ac:chgData name="Petříčková, Adéla" userId="S::petrickad@ff.cuni.cz::f9adc20c-addf-48d5-a2bb-728033128578" providerId="AD" clId="Web-{EC18D754-9077-B660-8635-790055F11D62}" dt="2022-10-10T14:13:26.416" v="225" actId="20577"/>
          <ac:spMkLst>
            <pc:docMk/>
            <pc:sldMk cId="48763302" sldId="268"/>
            <ac:spMk id="2" creationId="{CAB63997-DEB0-4A95-FF68-44DC7EBFBCCB}"/>
          </ac:spMkLst>
        </pc:spChg>
        <pc:spChg chg="mod">
          <ac:chgData name="Petříčková, Adéla" userId="S::petrickad@ff.cuni.cz::f9adc20c-addf-48d5-a2bb-728033128578" providerId="AD" clId="Web-{EC18D754-9077-B660-8635-790055F11D62}" dt="2022-10-10T14:28:30.023" v="244" actId="20577"/>
          <ac:spMkLst>
            <pc:docMk/>
            <pc:sldMk cId="48763302" sldId="268"/>
            <ac:spMk id="3" creationId="{740FE819-FA09-591C-B7A7-17148050A5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Voorwerp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(předmět)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63997-DEB0-4A95-FF68-44DC7EBFB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04" y="365125"/>
            <a:ext cx="10394796" cy="1344148"/>
          </a:xfrm>
        </p:spPr>
        <p:txBody>
          <a:bodyPr/>
          <a:lstStyle/>
          <a:p>
            <a:r>
              <a:rPr lang="cs-CZ" dirty="0" err="1">
                <a:cs typeface="Calibri Light"/>
              </a:rPr>
              <a:t>Voorzetsel</a:t>
            </a:r>
            <a:r>
              <a:rPr lang="cs-CZ" dirty="0">
                <a:cs typeface="Calibri Light"/>
              </a:rPr>
              <a:t> </a:t>
            </a:r>
            <a:r>
              <a:rPr lang="cs-CZ" dirty="0" err="1">
                <a:cs typeface="Calibri Light"/>
              </a:rPr>
              <a:t>voorwerp</a:t>
            </a:r>
            <a:r>
              <a:rPr lang="cs-CZ" dirty="0">
                <a:cs typeface="Calibri Light"/>
              </a:rPr>
              <a:t> (předložkový)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0FE819-FA09-591C-B7A7-17148050A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-  </a:t>
            </a:r>
            <a:r>
              <a:rPr lang="cs-CZ" dirty="0" err="1">
                <a:ea typeface="+mn-lt"/>
                <a:cs typeface="+mn-lt"/>
              </a:rPr>
              <a:t>bestaat</a:t>
            </a:r>
            <a:r>
              <a:rPr lang="cs-CZ" dirty="0">
                <a:ea typeface="+mn-lt"/>
                <a:cs typeface="+mn-lt"/>
              </a:rPr>
              <a:t> in principe </a:t>
            </a:r>
            <a:r>
              <a:rPr lang="cs-CZ" dirty="0" err="1">
                <a:ea typeface="+mn-lt"/>
                <a:cs typeface="+mn-lt"/>
              </a:rPr>
              <a:t>altijd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uit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voorzetselconstituent</a:t>
            </a:r>
            <a:endParaRPr lang="cs-CZ" b="1">
              <a:cs typeface="Calibri"/>
            </a:endParaRPr>
          </a:p>
          <a:p>
            <a:endParaRPr lang="cs-CZ" b="1" dirty="0">
              <a:ea typeface="+mn-lt"/>
              <a:cs typeface="+mn-lt"/>
            </a:endParaRPr>
          </a:p>
          <a:p>
            <a:r>
              <a:rPr lang="cs-CZ" dirty="0" err="1">
                <a:ea typeface="+mn-lt"/>
                <a:cs typeface="+mn-lt"/>
              </a:rPr>
              <a:t>Zoek</a:t>
            </a:r>
            <a:r>
              <a:rPr lang="cs-CZ" dirty="0">
                <a:ea typeface="+mn-lt"/>
                <a:cs typeface="+mn-lt"/>
              </a:rPr>
              <a:t> je </a:t>
            </a:r>
            <a:r>
              <a:rPr lang="cs-CZ" b="1" dirty="0" err="1">
                <a:ea typeface="+mn-lt"/>
                <a:cs typeface="+mn-lt"/>
              </a:rPr>
              <a:t>naar</a:t>
            </a:r>
            <a:r>
              <a:rPr lang="cs-CZ" b="1" dirty="0">
                <a:ea typeface="+mn-lt"/>
                <a:cs typeface="+mn-lt"/>
              </a:rPr>
              <a:t> je </a:t>
            </a:r>
            <a:r>
              <a:rPr lang="cs-CZ" b="1" dirty="0" err="1">
                <a:ea typeface="+mn-lt"/>
                <a:cs typeface="+mn-lt"/>
              </a:rPr>
              <a:t>paraplu</a:t>
            </a:r>
            <a:r>
              <a:rPr lang="cs-CZ" dirty="0">
                <a:ea typeface="+mn-lt"/>
                <a:cs typeface="+mn-lt"/>
              </a:rPr>
              <a:t>?</a:t>
            </a:r>
          </a:p>
          <a:p>
            <a:r>
              <a:rPr lang="cs-CZ" dirty="0" err="1">
                <a:ea typeface="+mn-lt"/>
                <a:cs typeface="+mn-lt"/>
              </a:rPr>
              <a:t>Hij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is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b="1" dirty="0">
                <a:ea typeface="+mn-lt"/>
                <a:cs typeface="+mn-lt"/>
              </a:rPr>
              <a:t>met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rijke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vrouw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getrouwd</a:t>
            </a:r>
            <a:r>
              <a:rPr lang="cs-CZ" dirty="0">
                <a:ea typeface="+mn-lt"/>
                <a:cs typeface="+mn-lt"/>
              </a:rPr>
              <a:t>.</a:t>
            </a:r>
          </a:p>
          <a:p>
            <a:r>
              <a:rPr lang="cs-CZ" dirty="0" err="1">
                <a:ea typeface="+mn-lt"/>
                <a:cs typeface="+mn-lt"/>
              </a:rPr>
              <a:t>Ik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twijfel</a:t>
            </a:r>
            <a:r>
              <a:rPr lang="cs-CZ" dirty="0">
                <a:ea typeface="+mn-lt"/>
                <a:cs typeface="+mn-lt"/>
              </a:rPr>
              <a:t> in </a:t>
            </a:r>
            <a:r>
              <a:rPr lang="cs-CZ" dirty="0" err="1">
                <a:ea typeface="+mn-lt"/>
                <a:cs typeface="+mn-lt"/>
              </a:rPr>
              <a:t>sterke</a:t>
            </a:r>
            <a:r>
              <a:rPr lang="cs-CZ" dirty="0">
                <a:ea typeface="+mn-lt"/>
                <a:cs typeface="+mn-lt"/>
              </a:rPr>
              <a:t> mate </a:t>
            </a:r>
            <a:r>
              <a:rPr lang="cs-CZ" b="1" dirty="0" err="1">
                <a:ea typeface="+mn-lt"/>
                <a:cs typeface="+mn-lt"/>
              </a:rPr>
              <a:t>aan</a:t>
            </a:r>
            <a:r>
              <a:rPr lang="cs-CZ" b="1" dirty="0">
                <a:ea typeface="+mn-lt"/>
                <a:cs typeface="+mn-lt"/>
              </a:rPr>
              <a:t> de </a:t>
            </a:r>
            <a:r>
              <a:rPr lang="cs-CZ" b="1" dirty="0" err="1">
                <a:ea typeface="+mn-lt"/>
                <a:cs typeface="+mn-lt"/>
              </a:rPr>
              <a:t>betrouwbaarheid</a:t>
            </a:r>
            <a:r>
              <a:rPr lang="cs-CZ" b="1" dirty="0">
                <a:ea typeface="+mn-lt"/>
                <a:cs typeface="+mn-lt"/>
              </a:rPr>
              <a:t> van </a:t>
            </a:r>
            <a:r>
              <a:rPr lang="cs-CZ" b="1" dirty="0" err="1">
                <a:ea typeface="+mn-lt"/>
                <a:cs typeface="+mn-lt"/>
              </a:rPr>
              <a:t>deze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proef</a:t>
            </a:r>
            <a:r>
              <a:rPr lang="cs-CZ" dirty="0">
                <a:ea typeface="+mn-lt"/>
                <a:cs typeface="+mn-lt"/>
              </a:rPr>
              <a:t>.</a:t>
            </a:r>
          </a:p>
          <a:p>
            <a:r>
              <a:rPr lang="cs-CZ" dirty="0" err="1">
                <a:ea typeface="+mn-lt"/>
                <a:cs typeface="+mn-lt"/>
              </a:rPr>
              <a:t>Hij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verdiepte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zich</a:t>
            </a:r>
            <a:r>
              <a:rPr lang="cs-CZ" dirty="0">
                <a:ea typeface="+mn-lt"/>
                <a:cs typeface="+mn-lt"/>
              </a:rPr>
              <a:t> in de </a:t>
            </a:r>
            <a:r>
              <a:rPr lang="cs-CZ" dirty="0" err="1">
                <a:ea typeface="+mn-lt"/>
                <a:cs typeface="+mn-lt"/>
              </a:rPr>
              <a:t>trein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meteen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weer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in </a:t>
            </a:r>
            <a:r>
              <a:rPr lang="cs-CZ" b="1" dirty="0" err="1">
                <a:ea typeface="+mn-lt"/>
                <a:cs typeface="+mn-lt"/>
              </a:rPr>
              <a:t>zijn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boek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763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3014E-A3A4-67D6-0A66-F46AFBEF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Calibri"/>
                <a:cs typeface="Calibri"/>
              </a:rPr>
              <a:t>Het</a:t>
            </a:r>
            <a:r>
              <a:rPr lang="cs-CZ" dirty="0">
                <a:latin typeface="Calibri"/>
                <a:cs typeface="Calibri"/>
              </a:rPr>
              <a:t> </a:t>
            </a:r>
            <a:r>
              <a:rPr lang="cs-CZ" cap="small" dirty="0" err="1">
                <a:latin typeface="Calibri"/>
                <a:cs typeface="Calibri"/>
              </a:rPr>
              <a:t>ondervindend</a:t>
            </a:r>
            <a:r>
              <a:rPr lang="cs-CZ" cap="small" dirty="0">
                <a:latin typeface="Calibri"/>
                <a:cs typeface="Calibri"/>
              </a:rPr>
              <a:t> </a:t>
            </a:r>
            <a:r>
              <a:rPr lang="cs-CZ" cap="small" dirty="0" err="1">
                <a:latin typeface="Calibri"/>
                <a:cs typeface="Calibri"/>
              </a:rPr>
              <a:t>voorwerp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960EF7-D1D8-F3E1-7D01-EFFD86C0F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(de </a:t>
            </a:r>
            <a:r>
              <a:rPr lang="cs-CZ" dirty="0" err="1">
                <a:ea typeface="+mn-lt"/>
                <a:cs typeface="+mn-lt"/>
              </a:rPr>
              <a:t>zelfstandigheid</a:t>
            </a:r>
            <a:r>
              <a:rPr lang="cs-CZ" dirty="0">
                <a:ea typeface="+mn-lt"/>
                <a:cs typeface="+mn-lt"/>
              </a:rPr>
              <a:t> - </a:t>
            </a:r>
            <a:r>
              <a:rPr lang="cs-CZ" dirty="0" err="1">
                <a:ea typeface="+mn-lt"/>
                <a:cs typeface="+mn-lt"/>
              </a:rPr>
              <a:t>meestal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meer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personen</a:t>
            </a:r>
            <a:r>
              <a:rPr lang="cs-CZ" dirty="0">
                <a:ea typeface="+mn-lt"/>
                <a:cs typeface="+mn-lt"/>
              </a:rPr>
              <a:t> - </a:t>
            </a:r>
            <a:r>
              <a:rPr lang="cs-CZ" dirty="0" err="1">
                <a:ea typeface="+mn-lt"/>
                <a:cs typeface="+mn-lt"/>
              </a:rPr>
              <a:t>aanduidt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die</a:t>
            </a:r>
            <a:r>
              <a:rPr lang="cs-CZ" dirty="0">
                <a:ea typeface="+mn-lt"/>
                <a:cs typeface="+mn-lt"/>
              </a:rPr>
              <a:t> de </a:t>
            </a:r>
            <a:r>
              <a:rPr lang="cs-CZ" dirty="0" err="1">
                <a:ea typeface="+mn-lt"/>
                <a:cs typeface="+mn-lt"/>
              </a:rPr>
              <a:t>door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gezegde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uitgedrukte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werking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ondervindt</a:t>
            </a:r>
          </a:p>
          <a:p>
            <a:r>
              <a:rPr lang="cs-CZ" dirty="0" err="1">
                <a:ea typeface="+mn-lt"/>
                <a:cs typeface="+mn-lt"/>
              </a:rPr>
              <a:t>Degene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die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iets</a:t>
            </a:r>
            <a:r>
              <a:rPr lang="cs-CZ" dirty="0">
                <a:ea typeface="+mn-lt"/>
                <a:cs typeface="+mn-lt"/>
              </a:rPr>
              <a:t> =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emotie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gebeurtenis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overkomt</a:t>
            </a:r>
          </a:p>
          <a:p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nooit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in de </a:t>
            </a:r>
            <a:r>
              <a:rPr lang="cs-CZ" dirty="0" err="1">
                <a:ea typeface="+mn-lt"/>
                <a:cs typeface="+mn-lt"/>
              </a:rPr>
              <a:t>vorm</a:t>
            </a:r>
            <a:r>
              <a:rPr lang="cs-CZ" dirty="0">
                <a:ea typeface="+mn-lt"/>
                <a:cs typeface="+mn-lt"/>
              </a:rPr>
              <a:t> van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voorzetselconstituent</a:t>
            </a:r>
            <a:r>
              <a:rPr lang="cs-CZ" dirty="0">
                <a:ea typeface="+mn-lt"/>
                <a:cs typeface="+mn-lt"/>
              </a:rPr>
              <a:t> </a:t>
            </a:r>
            <a:endParaRPr lang="cs-CZ" dirty="0" err="1">
              <a:ea typeface="+mn-lt"/>
              <a:cs typeface="+mn-lt"/>
            </a:endParaRPr>
          </a:p>
          <a:p>
            <a:endParaRPr lang="en-US" dirty="0"/>
          </a:p>
          <a:p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verbaast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i="1" dirty="0" err="1">
                <a:solidFill>
                  <a:srgbClr val="FF0000"/>
                </a:solidFill>
                <a:ea typeface="+mn-lt"/>
                <a:cs typeface="+mn-lt"/>
              </a:rPr>
              <a:t>me</a:t>
            </a:r>
            <a:r>
              <a:rPr lang="cs-CZ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dat je </a:t>
            </a:r>
            <a:r>
              <a:rPr lang="cs-CZ" dirty="0" err="1">
                <a:ea typeface="+mn-lt"/>
                <a:cs typeface="+mn-lt"/>
              </a:rPr>
              <a:t>nog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steeds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aan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werk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bent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/>
          </a:p>
          <a:p>
            <a:r>
              <a:rPr lang="cs-CZ" dirty="0">
                <a:ea typeface="+mn-lt"/>
                <a:cs typeface="+mn-lt"/>
              </a:rPr>
              <a:t>Die </a:t>
            </a:r>
            <a:r>
              <a:rPr lang="cs-CZ" dirty="0" err="1">
                <a:ea typeface="+mn-lt"/>
                <a:cs typeface="+mn-lt"/>
              </a:rPr>
              <a:t>broek</a:t>
            </a:r>
            <a:r>
              <a:rPr lang="cs-CZ" dirty="0">
                <a:ea typeface="+mn-lt"/>
                <a:cs typeface="+mn-lt"/>
              </a:rPr>
              <a:t> past </a:t>
            </a:r>
            <a:r>
              <a:rPr lang="cs-CZ" dirty="0" err="1">
                <a:solidFill>
                  <a:schemeClr val="accent2"/>
                </a:solidFill>
                <a:ea typeface="+mn-lt"/>
                <a:cs typeface="+mn-lt"/>
              </a:rPr>
              <a:t>me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niet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meer</a:t>
            </a:r>
            <a:r>
              <a:rPr lang="cs-CZ" dirty="0">
                <a:ea typeface="+mn-lt"/>
                <a:cs typeface="+mn-lt"/>
              </a:rPr>
              <a:t>.</a:t>
            </a:r>
          </a:p>
          <a:p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spijt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solidFill>
                  <a:schemeClr val="accent2"/>
                </a:solidFill>
                <a:ea typeface="+mn-lt"/>
                <a:cs typeface="+mn-lt"/>
              </a:rPr>
              <a:t>hun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zeer</a:t>
            </a:r>
            <a:r>
              <a:rPr lang="cs-CZ" dirty="0">
                <a:ea typeface="+mn-lt"/>
                <a:cs typeface="+mn-lt"/>
              </a:rPr>
              <a:t>, dat ze </a:t>
            </a:r>
            <a:r>
              <a:rPr lang="cs-CZ" dirty="0" err="1">
                <a:ea typeface="+mn-lt"/>
                <a:cs typeface="+mn-lt"/>
              </a:rPr>
              <a:t>jou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niet</a:t>
            </a:r>
            <a:r>
              <a:rPr lang="cs-CZ" dirty="0">
                <a:ea typeface="+mn-lt"/>
                <a:cs typeface="+mn-lt"/>
              </a:rPr>
              <a:t> bij </a:t>
            </a:r>
            <a:r>
              <a:rPr lang="cs-CZ" dirty="0" err="1">
                <a:ea typeface="+mn-lt"/>
                <a:cs typeface="+mn-lt"/>
              </a:rPr>
              <a:t>hebben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betrokken</a:t>
            </a:r>
            <a:r>
              <a:rPr lang="cs-CZ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07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050B7-8BD9-EB57-C87D-83EC95A03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err="1">
                <a:ea typeface="+mn-lt"/>
                <a:cs typeface="+mn-lt"/>
              </a:rPr>
              <a:t>Het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err="1">
                <a:ea typeface="+mn-lt"/>
                <a:cs typeface="+mn-lt"/>
              </a:rPr>
              <a:t>heeft</a:t>
            </a:r>
            <a:r>
              <a:rPr lang="cs-CZ" sz="3600" dirty="0">
                <a:ea typeface="+mn-lt"/>
                <a:cs typeface="+mn-lt"/>
              </a:rPr>
              <a:t> </a:t>
            </a:r>
            <a:r>
              <a:rPr lang="cs-CZ" sz="3600" b="1" err="1">
                <a:ea typeface="+mn-lt"/>
                <a:cs typeface="+mn-lt"/>
              </a:rPr>
              <a:t>ons</a:t>
            </a:r>
            <a:r>
              <a:rPr lang="cs-CZ" sz="3600" dirty="0">
                <a:ea typeface="+mn-lt"/>
                <a:cs typeface="+mn-lt"/>
              </a:rPr>
              <a:t> nu </a:t>
            </a:r>
            <a:r>
              <a:rPr lang="cs-CZ" sz="3600" err="1">
                <a:ea typeface="+mn-lt"/>
                <a:cs typeface="+mn-lt"/>
              </a:rPr>
              <a:t>lang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err="1">
                <a:ea typeface="+mn-lt"/>
                <a:cs typeface="+mn-lt"/>
              </a:rPr>
              <a:t>genoeg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err="1">
                <a:ea typeface="+mn-lt"/>
                <a:cs typeface="+mn-lt"/>
              </a:rPr>
              <a:t>geduurd</a:t>
            </a:r>
            <a:r>
              <a:rPr lang="cs-CZ" sz="3600" dirty="0">
                <a:ea typeface="+mn-lt"/>
                <a:cs typeface="+mn-lt"/>
              </a:rPr>
              <a:t>.</a:t>
            </a:r>
            <a:endParaRPr lang="cs-CZ" sz="3600">
              <a:cs typeface="Calibri" panose="020F0502020204030204"/>
            </a:endParaRPr>
          </a:p>
          <a:p>
            <a:r>
              <a:rPr lang="cs-CZ" sz="3600" dirty="0">
                <a:ea typeface="+mn-lt"/>
                <a:cs typeface="+mn-lt"/>
              </a:rPr>
              <a:t>De </a:t>
            </a:r>
            <a:r>
              <a:rPr lang="cs-CZ" sz="3600" err="1">
                <a:ea typeface="+mn-lt"/>
                <a:cs typeface="+mn-lt"/>
              </a:rPr>
              <a:t>Eiffeltoren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err="1">
                <a:ea typeface="+mn-lt"/>
                <a:cs typeface="+mn-lt"/>
              </a:rPr>
              <a:t>was</a:t>
            </a:r>
            <a:r>
              <a:rPr lang="cs-CZ" sz="3600" dirty="0">
                <a:ea typeface="+mn-lt"/>
                <a:cs typeface="+mn-lt"/>
              </a:rPr>
              <a:t> </a:t>
            </a:r>
            <a:r>
              <a:rPr lang="cs-CZ" sz="3600" b="1" err="1">
                <a:ea typeface="+mn-lt"/>
                <a:cs typeface="+mn-lt"/>
              </a:rPr>
              <a:t>moeder</a:t>
            </a:r>
            <a:r>
              <a:rPr lang="cs-CZ" sz="3600" b="1" dirty="0">
                <a:ea typeface="+mn-lt"/>
                <a:cs typeface="+mn-lt"/>
              </a:rPr>
              <a:t> </a:t>
            </a:r>
            <a:r>
              <a:rPr lang="cs-CZ" sz="3600" err="1">
                <a:ea typeface="+mn-lt"/>
                <a:cs typeface="+mn-lt"/>
              </a:rPr>
              <a:t>te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err="1">
                <a:ea typeface="+mn-lt"/>
                <a:cs typeface="+mn-lt"/>
              </a:rPr>
              <a:t>hoog</a:t>
            </a:r>
            <a:r>
              <a:rPr lang="cs-CZ" sz="3600" dirty="0">
                <a:ea typeface="+mn-lt"/>
                <a:cs typeface="+mn-lt"/>
              </a:rPr>
              <a:t>.</a:t>
            </a:r>
            <a:endParaRPr lang="cs-CZ" sz="3600">
              <a:cs typeface="Calibri"/>
            </a:endParaRPr>
          </a:p>
          <a:p>
            <a:r>
              <a:rPr lang="cs-CZ" sz="3600" err="1">
                <a:ea typeface="+mn-lt"/>
                <a:cs typeface="+mn-lt"/>
              </a:rPr>
              <a:t>Het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err="1">
                <a:ea typeface="+mn-lt"/>
                <a:cs typeface="+mn-lt"/>
              </a:rPr>
              <a:t>is</a:t>
            </a:r>
            <a:r>
              <a:rPr lang="cs-CZ" sz="3600" b="1" dirty="0">
                <a:ea typeface="+mn-lt"/>
                <a:cs typeface="+mn-lt"/>
              </a:rPr>
              <a:t> je</a:t>
            </a:r>
            <a:r>
              <a:rPr lang="cs-CZ" sz="3600" dirty="0">
                <a:ea typeface="+mn-lt"/>
                <a:cs typeface="+mn-lt"/>
              </a:rPr>
              <a:t> </a:t>
            </a:r>
            <a:r>
              <a:rPr lang="cs-CZ" sz="3600" err="1">
                <a:ea typeface="+mn-lt"/>
                <a:cs typeface="+mn-lt"/>
              </a:rPr>
              <a:t>wat</a:t>
            </a:r>
            <a:r>
              <a:rPr lang="cs-CZ" sz="3600" dirty="0">
                <a:ea typeface="+mn-lt"/>
                <a:cs typeface="+mn-lt"/>
              </a:rPr>
              <a:t>.</a:t>
            </a:r>
            <a:endParaRPr lang="cs-CZ" sz="360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763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93D8C-6267-4DE9-D656-5074C1BAE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611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 </a:t>
            </a:r>
            <a:r>
              <a:rPr lang="cs-CZ" cap="small" err="1">
                <a:ea typeface="+mj-lt"/>
                <a:cs typeface="+mj-lt"/>
              </a:rPr>
              <a:t>oorzakelijk</a:t>
            </a:r>
            <a:r>
              <a:rPr lang="cs-CZ" cap="small" dirty="0">
                <a:ea typeface="+mj-lt"/>
                <a:cs typeface="+mj-lt"/>
              </a:rPr>
              <a:t> </a:t>
            </a:r>
            <a:r>
              <a:rPr lang="cs-CZ" cap="small">
                <a:ea typeface="+mj-lt"/>
                <a:cs typeface="+mj-lt"/>
              </a:rPr>
              <a:t>voorwerp (kauzální)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C4AB92-F4CF-FB71-F2F9-FAFE1081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054"/>
            <a:ext cx="10515600" cy="562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de </a:t>
            </a:r>
            <a:r>
              <a:rPr lang="cs-CZ" dirty="0" err="1">
                <a:ea typeface="+mn-lt"/>
                <a:cs typeface="+mn-lt"/>
              </a:rPr>
              <a:t>zelfstandigheid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aanduidt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waarop</a:t>
            </a:r>
            <a:r>
              <a:rPr lang="cs-CZ" dirty="0">
                <a:ea typeface="+mn-lt"/>
                <a:cs typeface="+mn-lt"/>
              </a:rPr>
              <a:t> de </a:t>
            </a:r>
            <a:r>
              <a:rPr lang="cs-CZ" dirty="0" err="1">
                <a:ea typeface="+mn-lt"/>
                <a:cs typeface="+mn-lt"/>
              </a:rPr>
              <a:t>door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gezegde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uitgedrukte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werking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betrekking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heeft</a:t>
            </a:r>
            <a:endParaRPr lang="en-US" dirty="0" err="1"/>
          </a:p>
          <a:p>
            <a:r>
              <a:rPr lang="cs-CZ" dirty="0">
                <a:ea typeface="+mn-lt"/>
                <a:cs typeface="+mn-lt"/>
              </a:rPr>
              <a:t>in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enkelvoudige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komt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altijd</a:t>
            </a:r>
            <a:r>
              <a:rPr lang="cs-CZ" dirty="0">
                <a:ea typeface="+mn-lt"/>
                <a:cs typeface="+mn-lt"/>
              </a:rPr>
              <a:t> maar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één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oorzakelijk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voorwerp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voor</a:t>
            </a: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- </a:t>
            </a:r>
            <a:r>
              <a:rPr lang="cs-CZ" b="1" dirty="0" err="1">
                <a:ea typeface="+mn-lt"/>
                <a:cs typeface="+mn-lt"/>
              </a:rPr>
              <a:t>Combinatie</a:t>
            </a:r>
            <a:r>
              <a:rPr lang="cs-CZ" b="1" dirty="0">
                <a:ea typeface="+mn-lt"/>
                <a:cs typeface="+mn-lt"/>
              </a:rPr>
              <a:t> van </a:t>
            </a:r>
            <a:r>
              <a:rPr lang="cs-CZ" b="1" dirty="0" err="1">
                <a:ea typeface="+mn-lt"/>
                <a:cs typeface="+mn-lt"/>
              </a:rPr>
              <a:t>het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wat</a:t>
            </a:r>
            <a:r>
              <a:rPr lang="cs-CZ" b="1" dirty="0">
                <a:ea typeface="+mn-lt"/>
                <a:cs typeface="+mn-lt"/>
              </a:rPr>
              <a:t> en </a:t>
            </a:r>
            <a:r>
              <a:rPr lang="cs-CZ" b="1" dirty="0" err="1">
                <a:ea typeface="+mn-lt"/>
                <a:cs typeface="+mn-lt"/>
              </a:rPr>
              <a:t>aan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wie</a:t>
            </a:r>
            <a:r>
              <a:rPr lang="cs-CZ" b="1" dirty="0">
                <a:ea typeface="+mn-lt"/>
                <a:cs typeface="+mn-lt"/>
              </a:rPr>
              <a:t> = </a:t>
            </a:r>
            <a:r>
              <a:rPr lang="cs-CZ" b="1" dirty="0" err="1">
                <a:ea typeface="+mn-lt"/>
                <a:cs typeface="+mn-lt"/>
              </a:rPr>
              <a:t>combinatie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lijdend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voorwerp</a:t>
            </a:r>
            <a:r>
              <a:rPr lang="cs-CZ" b="1" dirty="0">
                <a:ea typeface="+mn-lt"/>
                <a:cs typeface="+mn-lt"/>
              </a:rPr>
              <a:t> en </a:t>
            </a:r>
            <a:r>
              <a:rPr lang="cs-CZ" b="1" dirty="0" err="1">
                <a:ea typeface="+mn-lt"/>
                <a:cs typeface="+mn-lt"/>
              </a:rPr>
              <a:t>meewerkend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voorwerp</a:t>
            </a:r>
            <a:r>
              <a:rPr lang="cs-CZ" b="1" dirty="0">
                <a:ea typeface="+mn-lt"/>
                <a:cs typeface="+mn-lt"/>
              </a:rPr>
              <a:t> = met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directe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relatie</a:t>
            </a:r>
            <a:r>
              <a:rPr lang="cs-CZ" b="1" dirty="0">
                <a:ea typeface="+mn-lt"/>
                <a:cs typeface="+mn-lt"/>
              </a:rPr>
              <a:t> met de </a:t>
            </a:r>
            <a:r>
              <a:rPr lang="cs-CZ" b="1" dirty="0" err="1">
                <a:ea typeface="+mn-lt"/>
                <a:cs typeface="+mn-lt"/>
              </a:rPr>
              <a:t>persoonsvorm</a:t>
            </a: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 - Ze </a:t>
            </a:r>
            <a:r>
              <a:rPr lang="cs-CZ" dirty="0" err="1">
                <a:ea typeface="+mn-lt"/>
                <a:cs typeface="+mn-lt"/>
              </a:rPr>
              <a:t>waren</a:t>
            </a:r>
            <a:r>
              <a:rPr lang="cs-CZ" dirty="0">
                <a:ea typeface="+mn-lt"/>
                <a:cs typeface="+mn-lt"/>
              </a:rPr>
              <a:t> al </a:t>
            </a:r>
            <a:r>
              <a:rPr lang="cs-CZ" dirty="0" err="1">
                <a:ea typeface="+mn-lt"/>
                <a:cs typeface="+mn-lt"/>
              </a:rPr>
              <a:t>gauw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b="1" i="1" dirty="0">
                <a:ea typeface="+mn-lt"/>
                <a:cs typeface="+mn-lt"/>
              </a:rPr>
              <a:t>al </a:t>
            </a:r>
            <a:r>
              <a:rPr lang="cs-CZ" b="1" i="1" dirty="0" err="1">
                <a:ea typeface="+mn-lt"/>
                <a:cs typeface="+mn-lt"/>
              </a:rPr>
              <a:t>hun</a:t>
            </a:r>
            <a:r>
              <a:rPr lang="cs-CZ" b="1" i="1" dirty="0">
                <a:ea typeface="+mn-lt"/>
                <a:cs typeface="+mn-lt"/>
              </a:rPr>
              <a:t> </a:t>
            </a:r>
            <a:r>
              <a:rPr lang="cs-CZ" b="1" i="1" dirty="0" err="1">
                <a:ea typeface="+mn-lt"/>
                <a:cs typeface="+mn-lt"/>
              </a:rPr>
              <a:t>geld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kwijt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Ilona </a:t>
            </a:r>
            <a:r>
              <a:rPr lang="cs-CZ" dirty="0" err="1">
                <a:ea typeface="+mn-lt"/>
                <a:cs typeface="+mn-lt"/>
              </a:rPr>
              <a:t>is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mij</a:t>
            </a:r>
            <a:r>
              <a:rPr lang="cs-CZ" b="1" dirty="0">
                <a:ea typeface="+mn-lt"/>
                <a:cs typeface="+mn-lt"/>
              </a:rPr>
              <a:t> 1000,- kč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schuldig</a:t>
            </a:r>
            <a:r>
              <a:rPr lang="cs-CZ" dirty="0">
                <a:ea typeface="+mn-lt"/>
                <a:cs typeface="+mn-lt"/>
              </a:rPr>
              <a:t>.</a:t>
            </a:r>
          </a:p>
          <a:p>
            <a:r>
              <a:rPr lang="cs-CZ" dirty="0">
                <a:ea typeface="+mn-lt"/>
                <a:cs typeface="+mn-lt"/>
              </a:rPr>
              <a:t>Dat </a:t>
            </a:r>
            <a:r>
              <a:rPr lang="cs-CZ" dirty="0" err="1">
                <a:ea typeface="+mn-lt"/>
                <a:cs typeface="+mn-lt"/>
              </a:rPr>
              <a:t>is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b="1" i="1" dirty="0">
                <a:ea typeface="+mn-lt"/>
                <a:cs typeface="+mn-lt"/>
              </a:rPr>
              <a:t>hem </a:t>
            </a:r>
            <a:r>
              <a:rPr lang="cs-CZ" b="1" i="1" dirty="0" err="1">
                <a:ea typeface="+mn-lt"/>
                <a:cs typeface="+mn-lt"/>
              </a:rPr>
              <a:t>heel</a:t>
            </a:r>
            <a:r>
              <a:rPr lang="cs-CZ" b="1" i="1" dirty="0">
                <a:ea typeface="+mn-lt"/>
                <a:cs typeface="+mn-lt"/>
              </a:rPr>
              <a:t> </a:t>
            </a:r>
            <a:r>
              <a:rPr lang="cs-CZ" b="1" i="1" dirty="0" err="1">
                <a:ea typeface="+mn-lt"/>
                <a:cs typeface="+mn-lt"/>
              </a:rPr>
              <a:t>wat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waard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5870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4" descr="Obsah obrázku světlo, objekt v exteriéru, tmavé, hvězda&#10;&#10;Popis se vygeneroval automaticky.">
            <a:extLst>
              <a:ext uri="{FF2B5EF4-FFF2-40B4-BE49-F238E27FC236}">
                <a16:creationId xmlns:a16="http://schemas.microsoft.com/office/drawing/2014/main" id="{F32D72C6-8459-6D8B-1FC9-3818A80DEE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868" b="9322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8" name="Rectangle 1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325353C4-ABB0-3C30-B699-9E82080C0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2800" dirty="0" err="1">
                <a:cs typeface="Calibri Light"/>
              </a:rPr>
              <a:t>Hanny's</a:t>
            </a:r>
            <a:r>
              <a:rPr lang="cs-CZ" sz="2800" dirty="0">
                <a:cs typeface="Calibri Light"/>
              </a:rPr>
              <a:t> </a:t>
            </a:r>
            <a:r>
              <a:rPr lang="cs-CZ" sz="2800" dirty="0" err="1">
                <a:cs typeface="Calibri Light"/>
              </a:rPr>
              <a:t>voorwerp</a:t>
            </a:r>
            <a:endParaRPr lang="cs-CZ" sz="2800" dirty="0" err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2D9AF8D9-CD6B-500E-B25A-1B2AA82FD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104853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72B9F4F-3499-F386-32E6-4698F5C6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Oefening</a:t>
            </a:r>
          </a:p>
        </p:txBody>
      </p:sp>
    </p:spTree>
    <p:extLst>
      <p:ext uri="{BB962C8B-B14F-4D97-AF65-F5344CB8AC3E}">
        <p14:creationId xmlns:p14="http://schemas.microsoft.com/office/powerpoint/2010/main" val="603531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D3B3A-1F23-AD3B-0169-08E94782B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214"/>
            <a:ext cx="10515600" cy="555174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cs-CZ" sz="3200" dirty="0">
              <a:ea typeface="+mn-lt"/>
              <a:cs typeface="+mn-lt"/>
            </a:endParaRPr>
          </a:p>
          <a:p>
            <a:r>
              <a:rPr lang="cs-CZ" sz="3200" dirty="0" err="1">
                <a:cs typeface="Calibri"/>
              </a:rPr>
              <a:t>Het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bevalt</a:t>
            </a:r>
            <a:r>
              <a:rPr lang="cs-CZ" sz="3200" dirty="0">
                <a:cs typeface="Calibri"/>
              </a:rPr>
              <a:t> </a:t>
            </a:r>
            <a:r>
              <a:rPr lang="cs-CZ" sz="3200" b="1" dirty="0">
                <a:cs typeface="Calibri"/>
              </a:rPr>
              <a:t>Piet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wel</a:t>
            </a:r>
            <a:r>
              <a:rPr lang="cs-CZ" sz="3200" dirty="0">
                <a:cs typeface="Calibri"/>
              </a:rPr>
              <a:t> dat </a:t>
            </a:r>
            <a:r>
              <a:rPr lang="cs-CZ" sz="3200" dirty="0" err="1">
                <a:cs typeface="Calibri"/>
              </a:rPr>
              <a:t>iedereen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tegen</a:t>
            </a:r>
            <a:r>
              <a:rPr lang="cs-CZ" sz="3200" dirty="0">
                <a:cs typeface="Calibri"/>
              </a:rPr>
              <a:t> hem </a:t>
            </a:r>
            <a:r>
              <a:rPr lang="cs-CZ" sz="3200" dirty="0" err="1">
                <a:cs typeface="Calibri"/>
              </a:rPr>
              <a:t>opziet</a:t>
            </a:r>
            <a:r>
              <a:rPr lang="cs-CZ" sz="3200" dirty="0">
                <a:cs typeface="Calibri"/>
              </a:rPr>
              <a:t>. </a:t>
            </a:r>
            <a:endParaRPr lang="cs-CZ" sz="3200" dirty="0">
              <a:ea typeface="+mn-lt"/>
              <a:cs typeface="+mn-lt"/>
            </a:endParaRPr>
          </a:p>
          <a:p>
            <a:r>
              <a:rPr lang="cs-CZ" sz="3200" dirty="0" err="1">
                <a:cs typeface="Calibri"/>
              </a:rPr>
              <a:t>Het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lukte</a:t>
            </a:r>
            <a:r>
              <a:rPr lang="cs-CZ" sz="3200" dirty="0">
                <a:cs typeface="Calibri"/>
              </a:rPr>
              <a:t> </a:t>
            </a:r>
            <a:r>
              <a:rPr lang="cs-CZ" sz="3200" b="1" dirty="0" err="1">
                <a:cs typeface="Calibri"/>
              </a:rPr>
              <a:t>niemand</a:t>
            </a:r>
            <a:r>
              <a:rPr lang="cs-CZ" sz="3200" b="1" dirty="0">
                <a:cs typeface="Calibri"/>
              </a:rPr>
              <a:t> van </a:t>
            </a:r>
            <a:r>
              <a:rPr lang="cs-CZ" sz="3200" b="1" dirty="0" err="1">
                <a:cs typeface="Calibri"/>
              </a:rPr>
              <a:t>ons</a:t>
            </a:r>
            <a:r>
              <a:rPr lang="cs-CZ" sz="3200" b="1" dirty="0">
                <a:cs typeface="Calibri"/>
              </a:rPr>
              <a:t> </a:t>
            </a:r>
            <a:r>
              <a:rPr lang="cs-CZ" sz="3200" dirty="0">
                <a:cs typeface="Calibri"/>
              </a:rPr>
              <a:t>de kat in de </a:t>
            </a:r>
            <a:r>
              <a:rPr lang="cs-CZ" sz="3200" dirty="0" err="1">
                <a:cs typeface="Calibri"/>
              </a:rPr>
              <a:t>mand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te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krijgen</a:t>
            </a:r>
            <a:r>
              <a:rPr lang="cs-CZ" sz="3200" dirty="0">
                <a:cs typeface="Calibri"/>
              </a:rPr>
              <a:t>. </a:t>
            </a:r>
            <a:endParaRPr lang="cs-CZ" sz="3200" i="1" dirty="0">
              <a:cs typeface="Calibri"/>
            </a:endParaRPr>
          </a:p>
          <a:p>
            <a:r>
              <a:rPr lang="cs-CZ" sz="3200">
                <a:ea typeface="+mn-lt"/>
                <a:cs typeface="+mn-lt"/>
              </a:rPr>
              <a:t>Ze gaf de collectant </a:t>
            </a:r>
            <a:r>
              <a:rPr lang="cs-CZ" sz="3200" b="1">
                <a:ea typeface="+mn-lt"/>
                <a:cs typeface="+mn-lt"/>
              </a:rPr>
              <a:t>een gulden</a:t>
            </a:r>
            <a:r>
              <a:rPr lang="cs-CZ" sz="3200">
                <a:ea typeface="+mn-lt"/>
                <a:cs typeface="+mn-lt"/>
              </a:rPr>
              <a:t>. </a:t>
            </a:r>
            <a:endParaRPr lang="cs-CZ" sz="3200" i="1" dirty="0">
              <a:ea typeface="+mn-lt"/>
              <a:cs typeface="+mn-lt"/>
            </a:endParaRPr>
          </a:p>
          <a:p>
            <a:r>
              <a:rPr lang="cs-CZ" sz="3200" dirty="0">
                <a:cs typeface="Calibri"/>
              </a:rPr>
              <a:t>Je </a:t>
            </a:r>
            <a:r>
              <a:rPr lang="cs-CZ" sz="3200" dirty="0" err="1">
                <a:cs typeface="Calibri"/>
              </a:rPr>
              <a:t>moet</a:t>
            </a:r>
            <a:r>
              <a:rPr lang="cs-CZ" sz="3200" dirty="0">
                <a:cs typeface="Calibri"/>
              </a:rPr>
              <a:t> je </a:t>
            </a:r>
            <a:r>
              <a:rPr lang="cs-CZ" sz="3200" dirty="0" err="1">
                <a:cs typeface="Calibri"/>
              </a:rPr>
              <a:t>niet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teveel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ergeren</a:t>
            </a:r>
            <a:r>
              <a:rPr lang="cs-CZ" sz="3200" dirty="0">
                <a:cs typeface="Calibri"/>
              </a:rPr>
              <a:t> </a:t>
            </a:r>
            <a:r>
              <a:rPr lang="cs-CZ" sz="3200" b="1" dirty="0" err="1">
                <a:cs typeface="Calibri"/>
              </a:rPr>
              <a:t>aan</a:t>
            </a:r>
            <a:r>
              <a:rPr lang="cs-CZ" sz="3200" b="1" dirty="0">
                <a:cs typeface="Calibri"/>
              </a:rPr>
              <a:t> </a:t>
            </a:r>
            <a:r>
              <a:rPr lang="cs-CZ" sz="3200" b="1" dirty="0" err="1">
                <a:cs typeface="Calibri"/>
              </a:rPr>
              <a:t>wat</a:t>
            </a:r>
            <a:r>
              <a:rPr lang="cs-CZ" sz="3200" b="1" dirty="0">
                <a:cs typeface="Calibri"/>
              </a:rPr>
              <a:t> </a:t>
            </a:r>
            <a:r>
              <a:rPr lang="cs-CZ" sz="3200" b="1" dirty="0" err="1">
                <a:cs typeface="Calibri"/>
              </a:rPr>
              <a:t>hij</a:t>
            </a:r>
            <a:r>
              <a:rPr lang="cs-CZ" sz="3200" b="1" dirty="0">
                <a:cs typeface="Calibri"/>
              </a:rPr>
              <a:t> </a:t>
            </a:r>
            <a:r>
              <a:rPr lang="cs-CZ" sz="3200" b="1" dirty="0" err="1">
                <a:cs typeface="Calibri"/>
              </a:rPr>
              <a:t>zegt</a:t>
            </a:r>
            <a:r>
              <a:rPr lang="cs-CZ" sz="3200" dirty="0">
                <a:cs typeface="Calibri"/>
              </a:rPr>
              <a:t>. </a:t>
            </a:r>
            <a:endParaRPr lang="cs-CZ" sz="3200" dirty="0">
              <a:ea typeface="+mn-lt"/>
              <a:cs typeface="+mn-lt"/>
            </a:endParaRPr>
          </a:p>
          <a:p>
            <a:r>
              <a:rPr lang="cs-CZ" sz="3200" dirty="0" err="1">
                <a:cs typeface="Calibri"/>
              </a:rPr>
              <a:t>Denk</a:t>
            </a:r>
            <a:r>
              <a:rPr lang="cs-CZ" sz="3200" dirty="0">
                <a:cs typeface="Calibri"/>
              </a:rPr>
              <a:t> </a:t>
            </a:r>
            <a:r>
              <a:rPr lang="cs-CZ" sz="3200" b="1" dirty="0" err="1">
                <a:cs typeface="Calibri"/>
              </a:rPr>
              <a:t>erom</a:t>
            </a:r>
            <a:r>
              <a:rPr lang="cs-CZ" sz="3200" dirty="0">
                <a:cs typeface="Calibri"/>
              </a:rPr>
              <a:t> dat je </a:t>
            </a:r>
            <a:r>
              <a:rPr lang="cs-CZ" sz="3200" dirty="0" err="1">
                <a:cs typeface="Calibri"/>
              </a:rPr>
              <a:t>niemand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overslaat</a:t>
            </a:r>
            <a:r>
              <a:rPr lang="cs-CZ" sz="3200" dirty="0">
                <a:cs typeface="Calibri"/>
              </a:rPr>
              <a:t>. </a:t>
            </a:r>
            <a:endParaRPr lang="cs-CZ" sz="3200" dirty="0">
              <a:ea typeface="+mn-lt"/>
              <a:cs typeface="+mn-lt"/>
            </a:endParaRPr>
          </a:p>
          <a:p>
            <a:r>
              <a:rPr lang="cs-CZ" sz="3200">
                <a:ea typeface="+mn-lt"/>
                <a:cs typeface="+mn-lt"/>
              </a:rPr>
              <a:t>Wij wachten altijd </a:t>
            </a:r>
            <a:r>
              <a:rPr lang="cs-CZ" sz="3200" b="1">
                <a:ea typeface="+mn-lt"/>
                <a:cs typeface="+mn-lt"/>
              </a:rPr>
              <a:t>op elkaar</a:t>
            </a:r>
            <a:r>
              <a:rPr lang="cs-CZ" sz="3200" i="1">
                <a:ea typeface="+mn-lt"/>
                <a:cs typeface="+mn-lt"/>
              </a:rPr>
              <a:t>. </a:t>
            </a:r>
            <a:endParaRPr lang="cs-CZ" sz="3200" dirty="0">
              <a:cs typeface="Calibri"/>
            </a:endParaRPr>
          </a:p>
          <a:p>
            <a:r>
              <a:rPr lang="cs-CZ" sz="3200" dirty="0" err="1">
                <a:cs typeface="Calibri"/>
              </a:rPr>
              <a:t>Hij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was</a:t>
            </a:r>
            <a:r>
              <a:rPr lang="cs-CZ" sz="3200" dirty="0">
                <a:cs typeface="Calibri"/>
              </a:rPr>
              <a:t> </a:t>
            </a:r>
            <a:r>
              <a:rPr lang="cs-CZ" sz="3200" b="1" dirty="0" err="1">
                <a:cs typeface="Calibri"/>
              </a:rPr>
              <a:t>zichzelf</a:t>
            </a:r>
            <a:r>
              <a:rPr lang="cs-CZ" sz="3200" b="1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niet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langer</a:t>
            </a:r>
            <a:r>
              <a:rPr lang="cs-CZ" sz="3200" dirty="0">
                <a:cs typeface="Calibri"/>
              </a:rPr>
              <a:t> </a:t>
            </a:r>
            <a:r>
              <a:rPr lang="cs-CZ" sz="3200" dirty="0" err="1">
                <a:cs typeface="Calibri"/>
              </a:rPr>
              <a:t>meester</a:t>
            </a:r>
            <a:r>
              <a:rPr lang="cs-CZ" sz="3200" dirty="0">
                <a:cs typeface="Calibri"/>
              </a:rPr>
              <a:t>. </a:t>
            </a:r>
            <a:endParaRPr lang="cs-CZ" sz="3200" dirty="0">
              <a:ea typeface="+mn-lt"/>
              <a:cs typeface="+mn-lt"/>
            </a:endParaRPr>
          </a:p>
          <a:p>
            <a:r>
              <a:rPr lang="cs-CZ" sz="3200" b="1" dirty="0">
                <a:cs typeface="Calibri"/>
              </a:rPr>
              <a:t>Dat </a:t>
            </a:r>
            <a:r>
              <a:rPr lang="cs-CZ" sz="3200" b="1" dirty="0" err="1">
                <a:cs typeface="Calibri"/>
              </a:rPr>
              <a:t>gezeur</a:t>
            </a:r>
            <a:r>
              <a:rPr lang="cs-CZ" sz="3200" dirty="0">
                <a:cs typeface="Calibri"/>
              </a:rPr>
              <a:t> ben </a:t>
            </a:r>
            <a:r>
              <a:rPr lang="cs-CZ" sz="3200" dirty="0" err="1">
                <a:cs typeface="Calibri"/>
              </a:rPr>
              <a:t>ik</a:t>
            </a:r>
            <a:r>
              <a:rPr lang="cs-CZ" sz="3200" dirty="0">
                <a:cs typeface="Calibri"/>
              </a:rPr>
              <a:t> al </a:t>
            </a:r>
            <a:r>
              <a:rPr lang="cs-CZ" sz="3200" dirty="0" err="1">
                <a:cs typeface="Calibri"/>
              </a:rPr>
              <a:t>lang</a:t>
            </a:r>
            <a:r>
              <a:rPr lang="cs-CZ" sz="3200" dirty="0">
                <a:cs typeface="Calibri"/>
              </a:rPr>
              <a:t> moe.</a:t>
            </a:r>
            <a:endParaRPr lang="cs-CZ" sz="3200" dirty="0">
              <a:ea typeface="+mn-lt"/>
              <a:cs typeface="+mn-lt"/>
            </a:endParaRPr>
          </a:p>
          <a:p>
            <a:r>
              <a:rPr lang="cs-CZ" sz="3200">
                <a:ea typeface="+mn-lt"/>
                <a:cs typeface="+mn-lt"/>
              </a:rPr>
              <a:t>Dat gebeurt </a:t>
            </a:r>
            <a:r>
              <a:rPr lang="cs-CZ" sz="3200" b="1">
                <a:ea typeface="+mn-lt"/>
                <a:cs typeface="+mn-lt"/>
              </a:rPr>
              <a:t>hem</a:t>
            </a:r>
            <a:r>
              <a:rPr lang="cs-CZ" sz="3200">
                <a:ea typeface="+mn-lt"/>
                <a:cs typeface="+mn-lt"/>
              </a:rPr>
              <a:t> nooit meer. </a:t>
            </a:r>
            <a:endParaRPr lang="cs-CZ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3200" dirty="0">
              <a:ea typeface="+mn-lt"/>
              <a:cs typeface="+mn-lt"/>
            </a:endParaRPr>
          </a:p>
          <a:p>
            <a:endParaRPr lang="cs-CZ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625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85F8C-AAF6-009E-37F2-806258CA4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434"/>
            <a:ext cx="10515600" cy="616761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3200" dirty="0">
                <a:ea typeface="+mn-lt"/>
                <a:cs typeface="+mn-lt"/>
              </a:rPr>
              <a:t>Dat </a:t>
            </a:r>
            <a:r>
              <a:rPr lang="cs-CZ" sz="3200" dirty="0" err="1">
                <a:ea typeface="+mn-lt"/>
                <a:cs typeface="+mn-lt"/>
              </a:rPr>
              <a:t>gebeurt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b="1" dirty="0">
                <a:ea typeface="+mn-lt"/>
                <a:cs typeface="+mn-lt"/>
              </a:rPr>
              <a:t>hem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dirty="0" err="1">
                <a:ea typeface="+mn-lt"/>
                <a:cs typeface="+mn-lt"/>
              </a:rPr>
              <a:t>nooit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meer</a:t>
            </a:r>
            <a:r>
              <a:rPr lang="cs-CZ" sz="3200" dirty="0">
                <a:ea typeface="+mn-lt"/>
                <a:cs typeface="+mn-lt"/>
              </a:rPr>
              <a:t>. </a:t>
            </a:r>
            <a:r>
              <a:rPr lang="cs-CZ" sz="3200" dirty="0" err="1">
                <a:ea typeface="+mn-lt"/>
                <a:cs typeface="+mn-lt"/>
              </a:rPr>
              <a:t>ondervindend</a:t>
            </a:r>
            <a:endParaRPr lang="cs-CZ" sz="3200" dirty="0">
              <a:ea typeface="+mn-lt"/>
              <a:cs typeface="+mn-lt"/>
            </a:endParaRPr>
          </a:p>
          <a:p>
            <a:r>
              <a:rPr lang="cs-CZ" sz="3200" dirty="0" err="1">
                <a:ea typeface="+mn-lt"/>
                <a:cs typeface="+mn-lt"/>
              </a:rPr>
              <a:t>Het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bevalt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b="1" dirty="0">
                <a:ea typeface="+mn-lt"/>
                <a:cs typeface="+mn-lt"/>
              </a:rPr>
              <a:t>Piet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dirty="0" err="1">
                <a:ea typeface="+mn-lt"/>
                <a:cs typeface="+mn-lt"/>
              </a:rPr>
              <a:t>wel</a:t>
            </a:r>
            <a:r>
              <a:rPr lang="cs-CZ" sz="3200" dirty="0">
                <a:ea typeface="+mn-lt"/>
                <a:cs typeface="+mn-lt"/>
              </a:rPr>
              <a:t> dat </a:t>
            </a:r>
            <a:r>
              <a:rPr lang="cs-CZ" sz="3200" dirty="0" err="1">
                <a:ea typeface="+mn-lt"/>
                <a:cs typeface="+mn-lt"/>
              </a:rPr>
              <a:t>iedereen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tegen</a:t>
            </a:r>
            <a:r>
              <a:rPr lang="cs-CZ" sz="3200" dirty="0">
                <a:ea typeface="+mn-lt"/>
                <a:cs typeface="+mn-lt"/>
              </a:rPr>
              <a:t> hem </a:t>
            </a:r>
            <a:r>
              <a:rPr lang="cs-CZ" sz="3200" dirty="0" err="1">
                <a:ea typeface="+mn-lt"/>
                <a:cs typeface="+mn-lt"/>
              </a:rPr>
              <a:t>opziet</a:t>
            </a:r>
            <a:r>
              <a:rPr lang="cs-CZ" sz="3200" dirty="0">
                <a:ea typeface="+mn-lt"/>
                <a:cs typeface="+mn-lt"/>
              </a:rPr>
              <a:t>. </a:t>
            </a:r>
            <a:r>
              <a:rPr lang="cs-CZ" sz="3200" dirty="0" err="1">
                <a:ea typeface="+mn-lt"/>
                <a:cs typeface="+mn-lt"/>
              </a:rPr>
              <a:t>ondervindend</a:t>
            </a:r>
            <a:endParaRPr lang="cs-CZ" sz="3200" dirty="0">
              <a:ea typeface="+mn-lt"/>
              <a:cs typeface="+mn-lt"/>
            </a:endParaRPr>
          </a:p>
          <a:p>
            <a:r>
              <a:rPr lang="cs-CZ" sz="3200" dirty="0" err="1">
                <a:ea typeface="+mn-lt"/>
                <a:cs typeface="+mn-lt"/>
              </a:rPr>
              <a:t>Het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lukte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b="1" dirty="0" err="1">
                <a:ea typeface="+mn-lt"/>
                <a:cs typeface="+mn-lt"/>
              </a:rPr>
              <a:t>niemand</a:t>
            </a:r>
            <a:r>
              <a:rPr lang="cs-CZ" sz="3200" b="1" dirty="0">
                <a:ea typeface="+mn-lt"/>
                <a:cs typeface="+mn-lt"/>
              </a:rPr>
              <a:t> van </a:t>
            </a:r>
            <a:r>
              <a:rPr lang="cs-CZ" sz="3200" b="1" dirty="0" err="1">
                <a:ea typeface="+mn-lt"/>
                <a:cs typeface="+mn-lt"/>
              </a:rPr>
              <a:t>ons</a:t>
            </a:r>
            <a:r>
              <a:rPr lang="cs-CZ" sz="3200" b="1" dirty="0">
                <a:ea typeface="+mn-lt"/>
                <a:cs typeface="+mn-lt"/>
              </a:rPr>
              <a:t> </a:t>
            </a:r>
            <a:r>
              <a:rPr lang="cs-CZ" sz="3200" dirty="0">
                <a:ea typeface="+mn-lt"/>
                <a:cs typeface="+mn-lt"/>
              </a:rPr>
              <a:t>de kat in de </a:t>
            </a:r>
            <a:r>
              <a:rPr lang="cs-CZ" sz="3200" dirty="0" err="1">
                <a:ea typeface="+mn-lt"/>
                <a:cs typeface="+mn-lt"/>
              </a:rPr>
              <a:t>mand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te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krijgen</a:t>
            </a:r>
            <a:r>
              <a:rPr lang="cs-CZ" sz="3200" dirty="0">
                <a:ea typeface="+mn-lt"/>
                <a:cs typeface="+mn-lt"/>
              </a:rPr>
              <a:t>. </a:t>
            </a:r>
            <a:r>
              <a:rPr lang="cs-CZ" sz="3200" dirty="0" err="1">
                <a:ea typeface="+mn-lt"/>
                <a:cs typeface="+mn-lt"/>
              </a:rPr>
              <a:t>Ondervinded</a:t>
            </a:r>
            <a:endParaRPr lang="cs-CZ" sz="3200" dirty="0">
              <a:ea typeface="+mn-lt"/>
              <a:cs typeface="+mn-lt"/>
            </a:endParaRPr>
          </a:p>
          <a:p>
            <a:r>
              <a:rPr lang="cs-CZ" sz="3200" dirty="0" err="1">
                <a:ea typeface="+mn-lt"/>
                <a:cs typeface="+mn-lt"/>
              </a:rPr>
              <a:t>Wij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wachten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altijd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b="1" dirty="0">
                <a:ea typeface="+mn-lt"/>
                <a:cs typeface="+mn-lt"/>
              </a:rPr>
              <a:t>op </a:t>
            </a:r>
            <a:r>
              <a:rPr lang="cs-CZ" sz="3200" b="1" dirty="0" err="1">
                <a:ea typeface="+mn-lt"/>
                <a:cs typeface="+mn-lt"/>
              </a:rPr>
              <a:t>elkaar</a:t>
            </a:r>
            <a:r>
              <a:rPr lang="cs-CZ" sz="3200" i="1" dirty="0">
                <a:ea typeface="+mn-lt"/>
                <a:cs typeface="+mn-lt"/>
              </a:rPr>
              <a:t>. </a:t>
            </a:r>
            <a:r>
              <a:rPr lang="cs-CZ" sz="3200" i="1" dirty="0" err="1">
                <a:ea typeface="+mn-lt"/>
                <a:cs typeface="+mn-lt"/>
              </a:rPr>
              <a:t>voorzetsel</a:t>
            </a:r>
          </a:p>
          <a:p>
            <a:r>
              <a:rPr lang="cs-CZ" sz="3200" dirty="0">
                <a:ea typeface="+mn-lt"/>
                <a:cs typeface="+mn-lt"/>
              </a:rPr>
              <a:t>Je </a:t>
            </a:r>
            <a:r>
              <a:rPr lang="cs-CZ" sz="3200" dirty="0" err="1">
                <a:ea typeface="+mn-lt"/>
                <a:cs typeface="+mn-lt"/>
              </a:rPr>
              <a:t>moet</a:t>
            </a:r>
            <a:r>
              <a:rPr lang="cs-CZ" sz="3200" dirty="0">
                <a:ea typeface="+mn-lt"/>
                <a:cs typeface="+mn-lt"/>
              </a:rPr>
              <a:t> je </a:t>
            </a:r>
            <a:r>
              <a:rPr lang="cs-CZ" sz="3200" dirty="0" err="1">
                <a:ea typeface="+mn-lt"/>
                <a:cs typeface="+mn-lt"/>
              </a:rPr>
              <a:t>niet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teveel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ergeren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b="1" dirty="0" err="1">
                <a:ea typeface="+mn-lt"/>
                <a:cs typeface="+mn-lt"/>
              </a:rPr>
              <a:t>aan</a:t>
            </a:r>
            <a:r>
              <a:rPr lang="cs-CZ" sz="3200" b="1" dirty="0">
                <a:ea typeface="+mn-lt"/>
                <a:cs typeface="+mn-lt"/>
              </a:rPr>
              <a:t> </a:t>
            </a:r>
            <a:r>
              <a:rPr lang="cs-CZ" sz="3200" b="1" dirty="0" err="1">
                <a:ea typeface="+mn-lt"/>
                <a:cs typeface="+mn-lt"/>
              </a:rPr>
              <a:t>wat</a:t>
            </a:r>
            <a:r>
              <a:rPr lang="cs-CZ" sz="3200" b="1" dirty="0">
                <a:ea typeface="+mn-lt"/>
                <a:cs typeface="+mn-lt"/>
              </a:rPr>
              <a:t> </a:t>
            </a:r>
            <a:r>
              <a:rPr lang="cs-CZ" sz="3200" b="1" dirty="0" err="1">
                <a:ea typeface="+mn-lt"/>
                <a:cs typeface="+mn-lt"/>
              </a:rPr>
              <a:t>hij</a:t>
            </a:r>
            <a:r>
              <a:rPr lang="cs-CZ" sz="3200" b="1" dirty="0">
                <a:ea typeface="+mn-lt"/>
                <a:cs typeface="+mn-lt"/>
              </a:rPr>
              <a:t> </a:t>
            </a:r>
            <a:r>
              <a:rPr lang="cs-CZ" sz="3200" b="1" dirty="0" err="1">
                <a:ea typeface="+mn-lt"/>
                <a:cs typeface="+mn-lt"/>
              </a:rPr>
              <a:t>zegt</a:t>
            </a:r>
            <a:r>
              <a:rPr lang="cs-CZ" sz="3200" dirty="0">
                <a:ea typeface="+mn-lt"/>
                <a:cs typeface="+mn-lt"/>
              </a:rPr>
              <a:t>. </a:t>
            </a:r>
            <a:r>
              <a:rPr lang="cs-CZ" sz="3200" dirty="0" err="1">
                <a:ea typeface="+mn-lt"/>
                <a:cs typeface="+mn-lt"/>
              </a:rPr>
              <a:t>voorzetsel</a:t>
            </a:r>
          </a:p>
          <a:p>
            <a:r>
              <a:rPr lang="cs-CZ" sz="3200" dirty="0" err="1">
                <a:ea typeface="+mn-lt"/>
                <a:cs typeface="+mn-lt"/>
              </a:rPr>
              <a:t>Denk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b="1" dirty="0" err="1">
                <a:ea typeface="+mn-lt"/>
                <a:cs typeface="+mn-lt"/>
              </a:rPr>
              <a:t>erom</a:t>
            </a:r>
            <a:r>
              <a:rPr lang="cs-CZ" sz="3200" dirty="0">
                <a:ea typeface="+mn-lt"/>
                <a:cs typeface="+mn-lt"/>
              </a:rPr>
              <a:t> dat je </a:t>
            </a:r>
            <a:r>
              <a:rPr lang="cs-CZ" sz="3200" dirty="0" err="1">
                <a:ea typeface="+mn-lt"/>
                <a:cs typeface="+mn-lt"/>
              </a:rPr>
              <a:t>niemand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overslaat</a:t>
            </a:r>
            <a:r>
              <a:rPr lang="cs-CZ" sz="3200" dirty="0">
                <a:ea typeface="+mn-lt"/>
                <a:cs typeface="+mn-lt"/>
              </a:rPr>
              <a:t>. </a:t>
            </a:r>
            <a:r>
              <a:rPr lang="cs-CZ" sz="3200" dirty="0" err="1">
                <a:ea typeface="+mn-lt"/>
                <a:cs typeface="+mn-lt"/>
              </a:rPr>
              <a:t>voorzetsel</a:t>
            </a:r>
          </a:p>
          <a:p>
            <a:r>
              <a:rPr lang="cs-CZ" sz="3200" dirty="0" err="1">
                <a:ea typeface="+mn-lt"/>
                <a:cs typeface="+mn-lt"/>
              </a:rPr>
              <a:t>Hij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was</a:t>
            </a:r>
            <a:r>
              <a:rPr lang="cs-CZ" sz="3200" dirty="0">
                <a:ea typeface="+mn-lt"/>
                <a:cs typeface="+mn-lt"/>
              </a:rPr>
              <a:t> </a:t>
            </a:r>
            <a:r>
              <a:rPr lang="cs-CZ" sz="3200" b="1" dirty="0" err="1">
                <a:ea typeface="+mn-lt"/>
                <a:cs typeface="+mn-lt"/>
              </a:rPr>
              <a:t>zichzelf</a:t>
            </a:r>
            <a:r>
              <a:rPr lang="cs-CZ" sz="3200" b="1" dirty="0">
                <a:ea typeface="+mn-lt"/>
                <a:cs typeface="+mn-lt"/>
              </a:rPr>
              <a:t> </a:t>
            </a:r>
            <a:r>
              <a:rPr lang="cs-CZ" sz="3200" dirty="0" err="1">
                <a:ea typeface="+mn-lt"/>
                <a:cs typeface="+mn-lt"/>
              </a:rPr>
              <a:t>niet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langer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dirty="0" err="1">
                <a:ea typeface="+mn-lt"/>
                <a:cs typeface="+mn-lt"/>
              </a:rPr>
              <a:t>meester</a:t>
            </a:r>
            <a:r>
              <a:rPr lang="cs-CZ" sz="3200" dirty="0">
                <a:ea typeface="+mn-lt"/>
                <a:cs typeface="+mn-lt"/>
              </a:rPr>
              <a:t>. </a:t>
            </a:r>
            <a:r>
              <a:rPr lang="cs-CZ" sz="3200" dirty="0" err="1">
                <a:ea typeface="+mn-lt"/>
                <a:cs typeface="+mn-lt"/>
              </a:rPr>
              <a:t>Oorzakelijk</a:t>
            </a:r>
          </a:p>
          <a:p>
            <a:r>
              <a:rPr lang="cs-CZ" sz="3200" b="1" dirty="0">
                <a:ea typeface="+mn-lt"/>
                <a:cs typeface="+mn-lt"/>
              </a:rPr>
              <a:t>Dat </a:t>
            </a:r>
            <a:r>
              <a:rPr lang="cs-CZ" sz="3200" b="1" dirty="0" err="1">
                <a:ea typeface="+mn-lt"/>
                <a:cs typeface="+mn-lt"/>
              </a:rPr>
              <a:t>gezeur</a:t>
            </a:r>
            <a:r>
              <a:rPr lang="cs-CZ" sz="3200" dirty="0">
                <a:ea typeface="+mn-lt"/>
                <a:cs typeface="+mn-lt"/>
              </a:rPr>
              <a:t> ben </a:t>
            </a:r>
            <a:r>
              <a:rPr lang="cs-CZ" sz="3200" dirty="0" err="1">
                <a:ea typeface="+mn-lt"/>
                <a:cs typeface="+mn-lt"/>
              </a:rPr>
              <a:t>ik</a:t>
            </a:r>
            <a:r>
              <a:rPr lang="cs-CZ" sz="3200" dirty="0">
                <a:ea typeface="+mn-lt"/>
                <a:cs typeface="+mn-lt"/>
              </a:rPr>
              <a:t> al </a:t>
            </a:r>
            <a:r>
              <a:rPr lang="cs-CZ" sz="3200" dirty="0" err="1">
                <a:ea typeface="+mn-lt"/>
                <a:cs typeface="+mn-lt"/>
              </a:rPr>
              <a:t>lang</a:t>
            </a:r>
            <a:r>
              <a:rPr lang="cs-CZ" sz="3200" dirty="0">
                <a:ea typeface="+mn-lt"/>
                <a:cs typeface="+mn-lt"/>
              </a:rPr>
              <a:t> moe. </a:t>
            </a:r>
            <a:r>
              <a:rPr lang="cs-CZ" sz="3200" dirty="0" err="1">
                <a:ea typeface="+mn-lt"/>
                <a:cs typeface="+mn-lt"/>
              </a:rPr>
              <a:t>Oorzakelijk</a:t>
            </a:r>
          </a:p>
          <a:p>
            <a:r>
              <a:rPr lang="cs-CZ" sz="3200" dirty="0">
                <a:ea typeface="+mn-lt"/>
                <a:cs typeface="+mn-lt"/>
              </a:rPr>
              <a:t>Ze </a:t>
            </a:r>
            <a:r>
              <a:rPr lang="cs-CZ" sz="3200" dirty="0" err="1">
                <a:ea typeface="+mn-lt"/>
                <a:cs typeface="+mn-lt"/>
              </a:rPr>
              <a:t>gaf</a:t>
            </a:r>
            <a:r>
              <a:rPr lang="cs-CZ" sz="3200" dirty="0">
                <a:ea typeface="+mn-lt"/>
                <a:cs typeface="+mn-lt"/>
              </a:rPr>
              <a:t> de </a:t>
            </a:r>
            <a:r>
              <a:rPr lang="cs-CZ" sz="3200" dirty="0" err="1">
                <a:ea typeface="+mn-lt"/>
                <a:cs typeface="+mn-lt"/>
              </a:rPr>
              <a:t>collectant</a:t>
            </a:r>
            <a:r>
              <a:rPr lang="cs-CZ" sz="3200" dirty="0">
                <a:ea typeface="+mn-lt"/>
                <a:cs typeface="+mn-lt"/>
              </a:rPr>
              <a:t> </a:t>
            </a:r>
            <a:r>
              <a:rPr lang="cs-CZ" sz="3200" b="1" dirty="0" err="1">
                <a:ea typeface="+mn-lt"/>
                <a:cs typeface="+mn-lt"/>
              </a:rPr>
              <a:t>een</a:t>
            </a:r>
            <a:r>
              <a:rPr lang="cs-CZ" sz="3200" b="1" dirty="0">
                <a:ea typeface="+mn-lt"/>
                <a:cs typeface="+mn-lt"/>
              </a:rPr>
              <a:t> gulden</a:t>
            </a:r>
            <a:r>
              <a:rPr lang="cs-CZ" sz="3200" dirty="0">
                <a:ea typeface="+mn-lt"/>
                <a:cs typeface="+mn-lt"/>
              </a:rPr>
              <a:t>. </a:t>
            </a:r>
            <a:r>
              <a:rPr lang="cs-CZ" sz="3200" dirty="0" err="1">
                <a:ea typeface="+mn-lt"/>
                <a:cs typeface="+mn-lt"/>
              </a:rPr>
              <a:t>lijdend</a:t>
            </a:r>
          </a:p>
          <a:p>
            <a:endParaRPr lang="cs-CZ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9936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B1336-4143-6774-582E-FFCF2574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10250354" cy="167660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44797-5202-C854-609C-2A6DE0D71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10814023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err="1">
                <a:ea typeface="+mn-lt"/>
                <a:cs typeface="+mn-lt"/>
              </a:rPr>
              <a:t>ontwikkelt</a:t>
            </a:r>
            <a:r>
              <a:rPr lang="cs-CZ" sz="2400">
                <a:ea typeface="+mn-lt"/>
                <a:cs typeface="+mn-lt"/>
              </a:rPr>
              <a:t> </a:t>
            </a:r>
            <a:r>
              <a:rPr lang="cs-CZ" sz="2400" err="1">
                <a:ea typeface="+mn-lt"/>
                <a:cs typeface="+mn-lt"/>
              </a:rPr>
              <a:t>werkwoord</a:t>
            </a:r>
          </a:p>
          <a:p>
            <a:r>
              <a:rPr lang="cs-CZ" sz="2400">
                <a:ea typeface="+mn-lt"/>
                <a:cs typeface="+mn-lt"/>
              </a:rPr>
              <a:t>In het Tsjechich: </a:t>
            </a:r>
          </a:p>
          <a:p>
            <a:r>
              <a:rPr lang="cs-CZ" sz="2400">
                <a:ea typeface="+mn-lt"/>
                <a:cs typeface="+mn-lt"/>
              </a:rPr>
              <a:t>direct o = accusatief (4.pád) Honza našel jelena, met transitief werkwoord "De bakker baakt het brood" -&gt; Het brood wordt gebakken (door de bakker)</a:t>
            </a:r>
          </a:p>
          <a:p>
            <a:r>
              <a:rPr lang="cs-CZ" sz="2400">
                <a:ea typeface="+mn-lt"/>
                <a:cs typeface="+mn-lt"/>
              </a:rPr>
              <a:t>Indirect o = datief (3.pád)</a:t>
            </a:r>
          </a:p>
          <a:p>
            <a:endParaRPr lang="cs-CZ" sz="2400" dirty="0">
              <a:ea typeface="+mn-lt"/>
              <a:cs typeface="+mn-lt"/>
            </a:endParaRPr>
          </a:p>
          <a:p>
            <a:endParaRPr lang="cs-CZ" sz="2400" dirty="0">
              <a:ea typeface="+mn-lt"/>
              <a:cs typeface="+mn-lt"/>
            </a:endParaRPr>
          </a:p>
          <a:p>
            <a:endParaRPr lang="cs-CZ" sz="2400">
              <a:ea typeface="+mn-lt"/>
              <a:cs typeface="+mn-lt"/>
            </a:endParaRPr>
          </a:p>
          <a:p>
            <a:endParaRPr lang="cs-CZ" sz="2400">
              <a:ea typeface="+mn-lt"/>
              <a:cs typeface="+mn-lt"/>
            </a:endParaRPr>
          </a:p>
          <a:p>
            <a:endParaRPr lang="cs-CZ" sz="2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596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E4F58-F6BE-DAEC-9CA6-3C13BC8B6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Typy předmětu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1A80C-0BB1-B833-F0AA-45B0DE1BC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>
              <a:cs typeface="Calibri"/>
            </a:endParaRPr>
          </a:p>
          <a:p>
            <a:r>
              <a:rPr lang="cs-CZ" dirty="0" err="1">
                <a:cs typeface="Calibri"/>
              </a:rPr>
              <a:t>Lijdend</a:t>
            </a:r>
            <a:r>
              <a:rPr lang="cs-CZ" dirty="0">
                <a:cs typeface="Calibri"/>
              </a:rPr>
              <a:t> (direct o)</a:t>
            </a:r>
            <a:endParaRPr lang="cs-CZ" dirty="0">
              <a:ea typeface="Calibri"/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r>
              <a:rPr lang="cs-CZ" dirty="0" err="1">
                <a:cs typeface="Calibri"/>
              </a:rPr>
              <a:t>Meewerkend</a:t>
            </a:r>
            <a:r>
              <a:rPr lang="cs-CZ" dirty="0">
                <a:cs typeface="Calibri"/>
              </a:rPr>
              <a:t> (</a:t>
            </a:r>
            <a:r>
              <a:rPr lang="cs-CZ" dirty="0" err="1">
                <a:cs typeface="Calibri"/>
              </a:rPr>
              <a:t>indirect</a:t>
            </a:r>
            <a:r>
              <a:rPr lang="cs-CZ" dirty="0">
                <a:cs typeface="Calibri"/>
              </a:rPr>
              <a:t> o)</a:t>
            </a:r>
          </a:p>
          <a:p>
            <a:r>
              <a:rPr lang="cs-CZ" dirty="0" err="1">
                <a:cs typeface="Calibri"/>
              </a:rPr>
              <a:t>Belanghebbend</a:t>
            </a:r>
            <a:r>
              <a:rPr lang="cs-CZ" dirty="0">
                <a:cs typeface="Calibri"/>
              </a:rPr>
              <a:t> </a:t>
            </a:r>
          </a:p>
          <a:p>
            <a:r>
              <a:rPr lang="cs-CZ" dirty="0" err="1">
                <a:ea typeface="+mn-lt"/>
                <a:cs typeface="+mn-lt"/>
              </a:rPr>
              <a:t>Ondervindend</a:t>
            </a:r>
            <a:endParaRPr lang="cs-CZ" dirty="0" err="1">
              <a:cs typeface="Calibri"/>
            </a:endParaRPr>
          </a:p>
          <a:p>
            <a:r>
              <a:rPr lang="cs-CZ" dirty="0" err="1">
                <a:cs typeface="Calibri"/>
              </a:rPr>
              <a:t>Oorzakelijk</a:t>
            </a:r>
            <a:r>
              <a:rPr lang="cs-CZ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5754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A3006-05FA-4572-E174-29D87942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Calibri Light"/>
              </a:rPr>
              <a:t>Lijdend</a:t>
            </a:r>
            <a:r>
              <a:rPr lang="cs-CZ" dirty="0">
                <a:cs typeface="Calibri Light"/>
              </a:rPr>
              <a:t> </a:t>
            </a:r>
            <a:r>
              <a:rPr lang="cs-CZ" dirty="0" err="1">
                <a:cs typeface="Calibri Light"/>
              </a:rPr>
              <a:t>voorwerp</a:t>
            </a:r>
            <a:r>
              <a:rPr lang="cs-CZ" dirty="0">
                <a:cs typeface="Calibri Light"/>
              </a:rPr>
              <a:t> (direct </a:t>
            </a:r>
            <a:r>
              <a:rPr lang="cs-CZ" dirty="0" err="1">
                <a:cs typeface="Calibri Light"/>
              </a:rPr>
              <a:t>object</a:t>
            </a:r>
            <a:r>
              <a:rPr lang="cs-CZ" dirty="0">
                <a:cs typeface="Calibri Light"/>
              </a:rPr>
              <a:t>)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54635-CACD-51D6-1C98-234723F1B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zinsdeel</a:t>
            </a:r>
            <a:r>
              <a:rPr lang="cs-CZ" dirty="0">
                <a:ea typeface="+mn-lt"/>
                <a:cs typeface="+mn-lt"/>
              </a:rPr>
              <a:t>, kan in </a:t>
            </a:r>
            <a:r>
              <a:rPr lang="cs-CZ" dirty="0" err="1">
                <a:ea typeface="+mn-lt"/>
                <a:cs typeface="+mn-lt"/>
              </a:rPr>
              <a:t>werkwoordszinnen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zijn</a:t>
            </a:r>
            <a:endParaRPr lang="cs-CZ" dirty="0">
              <a:ea typeface="+mn-lt"/>
              <a:cs typeface="+mn-lt"/>
            </a:endParaRPr>
          </a:p>
          <a:p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lijdend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voorwerp</a:t>
            </a:r>
            <a:r>
              <a:rPr lang="cs-CZ" dirty="0">
                <a:ea typeface="+mn-lt"/>
                <a:cs typeface="+mn-lt"/>
              </a:rPr>
              <a:t> kan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zelfstandig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naamwoord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zijn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dirty="0" err="1">
                <a:ea typeface="+mn-lt"/>
                <a:cs typeface="+mn-lt"/>
              </a:rPr>
              <a:t>bijvoorbeeld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fiets</a:t>
            </a:r>
            <a:r>
              <a:rPr lang="cs-CZ" b="1" dirty="0">
                <a:ea typeface="+mn-lt"/>
                <a:cs typeface="+mn-lt"/>
              </a:rPr>
              <a:t>,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meisje</a:t>
            </a:r>
            <a:r>
              <a:rPr lang="cs-CZ" b="1" dirty="0">
                <a:ea typeface="+mn-lt"/>
                <a:cs typeface="+mn-lt"/>
              </a:rPr>
              <a:t>, Anna</a:t>
            </a:r>
            <a:r>
              <a:rPr lang="cs-CZ" dirty="0">
                <a:ea typeface="+mn-lt"/>
                <a:cs typeface="+mn-lt"/>
              </a:rPr>
              <a:t>),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woordgroep</a:t>
            </a:r>
            <a:r>
              <a:rPr lang="cs-CZ" dirty="0">
                <a:ea typeface="+mn-lt"/>
                <a:cs typeface="+mn-lt"/>
              </a:rPr>
              <a:t> met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zelfstandig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naamwoord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als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kern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dirty="0" err="1">
                <a:ea typeface="+mn-lt"/>
                <a:cs typeface="+mn-lt"/>
              </a:rPr>
              <a:t>haar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nieuwe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kleren</a:t>
            </a:r>
            <a:r>
              <a:rPr lang="cs-CZ" dirty="0">
                <a:ea typeface="+mn-lt"/>
                <a:cs typeface="+mn-lt"/>
              </a:rPr>
              <a:t>)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persoonlijk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voornaamwoord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dirty="0" err="1">
                <a:ea typeface="+mn-lt"/>
                <a:cs typeface="+mn-lt"/>
              </a:rPr>
              <a:t>mij</a:t>
            </a:r>
            <a:r>
              <a:rPr lang="cs-CZ" dirty="0">
                <a:ea typeface="+mn-lt"/>
                <a:cs typeface="+mn-lt"/>
              </a:rPr>
              <a:t>, je, </a:t>
            </a:r>
            <a:r>
              <a:rPr lang="cs-CZ" dirty="0" err="1">
                <a:ea typeface="+mn-lt"/>
                <a:cs typeface="+mn-lt"/>
              </a:rPr>
              <a:t>haar</a:t>
            </a:r>
            <a:r>
              <a:rPr lang="cs-CZ" dirty="0">
                <a:ea typeface="+mn-lt"/>
                <a:cs typeface="+mn-lt"/>
              </a:rPr>
              <a:t>, hem, </a:t>
            </a:r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ons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jullie</a:t>
            </a:r>
            <a:r>
              <a:rPr lang="cs-CZ" dirty="0">
                <a:ea typeface="+mn-lt"/>
                <a:cs typeface="+mn-lt"/>
              </a:rPr>
              <a:t>, hen)</a:t>
            </a:r>
            <a:endParaRPr lang="cs-CZ" b="1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In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enkelvoudige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komt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altijd</a:t>
            </a:r>
            <a:r>
              <a:rPr lang="cs-CZ" dirty="0">
                <a:ea typeface="+mn-lt"/>
                <a:cs typeface="+mn-lt"/>
              </a:rPr>
              <a:t> maar </a:t>
            </a:r>
            <a:r>
              <a:rPr lang="cs-CZ" b="1" dirty="0" err="1">
                <a:ea typeface="+mn-lt"/>
                <a:cs typeface="+mn-lt"/>
              </a:rPr>
              <a:t>één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lijdend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voorwerp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voor</a:t>
            </a:r>
            <a:endParaRPr lang="cs-CZ" dirty="0">
              <a:ea typeface="+mn-lt"/>
              <a:cs typeface="+mn-lt"/>
            </a:endParaRPr>
          </a:p>
          <a:p>
            <a:r>
              <a:rPr lang="cs-CZ" b="1" dirty="0" err="1">
                <a:ea typeface="+mn-lt"/>
                <a:cs typeface="+mn-lt"/>
              </a:rPr>
              <a:t>gecombineerd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worden</a:t>
            </a:r>
            <a:r>
              <a:rPr lang="cs-CZ" b="1" dirty="0">
                <a:ea typeface="+mn-lt"/>
                <a:cs typeface="+mn-lt"/>
              </a:rPr>
              <a:t> met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indirect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object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of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voorzetselvoorwerp</a:t>
            </a: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106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1BFDA-E382-9D90-7795-9AA884430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B11FC6-5E15-28F0-2B1D-9FB447AC5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 err="1">
                <a:ea typeface="+mn-lt"/>
                <a:cs typeface="+mn-lt"/>
              </a:rPr>
              <a:t>Hij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dirty="0" err="1">
                <a:ea typeface="+mn-lt"/>
                <a:cs typeface="+mn-lt"/>
              </a:rPr>
              <a:t>eet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dirty="0" err="1">
                <a:ea typeface="+mn-lt"/>
                <a:cs typeface="+mn-lt"/>
              </a:rPr>
              <a:t>tussen</a:t>
            </a:r>
            <a:r>
              <a:rPr lang="cs-CZ" sz="3600" dirty="0">
                <a:ea typeface="+mn-lt"/>
                <a:cs typeface="+mn-lt"/>
              </a:rPr>
              <a:t> de </a:t>
            </a:r>
            <a:r>
              <a:rPr lang="cs-CZ" sz="3600" dirty="0" err="1">
                <a:ea typeface="+mn-lt"/>
                <a:cs typeface="+mn-lt"/>
              </a:rPr>
              <a:t>middag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dirty="0" err="1">
                <a:ea typeface="+mn-lt"/>
                <a:cs typeface="+mn-lt"/>
              </a:rPr>
              <a:t>meestal</a:t>
            </a:r>
            <a:r>
              <a:rPr lang="cs-CZ" sz="3600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cs-CZ" sz="3600" dirty="0" err="1">
                <a:highlight>
                  <a:srgbClr val="FFFF00"/>
                </a:highlight>
                <a:ea typeface="+mn-lt"/>
                <a:cs typeface="+mn-lt"/>
              </a:rPr>
              <a:t>twee</a:t>
            </a:r>
            <a:r>
              <a:rPr lang="cs-CZ" sz="3600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cs-CZ" sz="3600" dirty="0" err="1">
                <a:highlight>
                  <a:srgbClr val="FFFF00"/>
                </a:highlight>
                <a:ea typeface="+mn-lt"/>
                <a:cs typeface="+mn-lt"/>
              </a:rPr>
              <a:t>appels</a:t>
            </a:r>
            <a:r>
              <a:rPr lang="cs-CZ" sz="3600" dirty="0">
                <a:ea typeface="+mn-lt"/>
                <a:cs typeface="+mn-lt"/>
              </a:rPr>
              <a:t>.</a:t>
            </a:r>
            <a:endParaRPr lang="cs-CZ" sz="3600">
              <a:cs typeface="Calibri" panose="020F0502020204030204"/>
            </a:endParaRPr>
          </a:p>
          <a:p>
            <a:r>
              <a:rPr lang="cs-CZ" sz="3600" dirty="0">
                <a:ea typeface="+mn-lt"/>
                <a:cs typeface="+mn-lt"/>
              </a:rPr>
              <a:t>Ze </a:t>
            </a:r>
            <a:r>
              <a:rPr lang="cs-CZ" sz="3600" dirty="0" err="1">
                <a:ea typeface="+mn-lt"/>
                <a:cs typeface="+mn-lt"/>
              </a:rPr>
              <a:t>gaf</a:t>
            </a:r>
            <a:r>
              <a:rPr lang="cs-CZ" sz="3600" dirty="0">
                <a:ea typeface="+mn-lt"/>
                <a:cs typeface="+mn-lt"/>
              </a:rPr>
              <a:t> de </a:t>
            </a:r>
            <a:r>
              <a:rPr lang="cs-CZ" sz="3600" dirty="0" err="1">
                <a:ea typeface="+mn-lt"/>
                <a:cs typeface="+mn-lt"/>
              </a:rPr>
              <a:t>collectant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dirty="0" err="1">
                <a:highlight>
                  <a:srgbClr val="FFFF00"/>
                </a:highlight>
                <a:ea typeface="+mn-lt"/>
                <a:cs typeface="+mn-lt"/>
              </a:rPr>
              <a:t>een</a:t>
            </a:r>
            <a:r>
              <a:rPr lang="cs-CZ" sz="3600" dirty="0">
                <a:highlight>
                  <a:srgbClr val="FFFF00"/>
                </a:highlight>
                <a:ea typeface="+mn-lt"/>
                <a:cs typeface="+mn-lt"/>
              </a:rPr>
              <a:t> gulden</a:t>
            </a:r>
            <a:r>
              <a:rPr lang="cs-CZ" sz="3600" dirty="0">
                <a:ea typeface="+mn-lt"/>
                <a:cs typeface="+mn-lt"/>
              </a:rPr>
              <a:t>.</a:t>
            </a:r>
            <a:endParaRPr lang="cs-CZ" sz="3600">
              <a:cs typeface="Calibri"/>
            </a:endParaRPr>
          </a:p>
          <a:p>
            <a:r>
              <a:rPr lang="cs-CZ" sz="3600" dirty="0">
                <a:ea typeface="+mn-lt"/>
                <a:cs typeface="+mn-lt"/>
              </a:rPr>
              <a:t>Ze </a:t>
            </a:r>
            <a:r>
              <a:rPr lang="cs-CZ" sz="3600" dirty="0" err="1">
                <a:ea typeface="+mn-lt"/>
                <a:cs typeface="+mn-lt"/>
              </a:rPr>
              <a:t>hebben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dirty="0" err="1">
                <a:highlight>
                  <a:srgbClr val="FFFF00"/>
                </a:highlight>
                <a:ea typeface="+mn-lt"/>
                <a:cs typeface="+mn-lt"/>
              </a:rPr>
              <a:t>ons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dirty="0" err="1">
                <a:ea typeface="+mn-lt"/>
                <a:cs typeface="+mn-lt"/>
              </a:rPr>
              <a:t>gewaarschuwd</a:t>
            </a:r>
            <a:r>
              <a:rPr lang="cs-CZ" sz="3600" dirty="0">
                <a:ea typeface="+mn-lt"/>
                <a:cs typeface="+mn-lt"/>
              </a:rPr>
              <a:t> </a:t>
            </a:r>
            <a:r>
              <a:rPr lang="cs-CZ" sz="3600" dirty="0" err="1">
                <a:ea typeface="+mn-lt"/>
                <a:cs typeface="+mn-lt"/>
              </a:rPr>
              <a:t>voor</a:t>
            </a:r>
            <a:r>
              <a:rPr lang="cs-CZ" sz="3600" dirty="0">
                <a:ea typeface="+mn-lt"/>
                <a:cs typeface="+mn-lt"/>
              </a:rPr>
              <a:t> de </a:t>
            </a:r>
            <a:r>
              <a:rPr lang="cs-CZ" sz="3600" dirty="0" err="1">
                <a:ea typeface="+mn-lt"/>
                <a:cs typeface="+mn-lt"/>
              </a:rPr>
              <a:t>gevolgen</a:t>
            </a:r>
            <a:r>
              <a:rPr lang="cs-CZ" sz="3600" dirty="0">
                <a:ea typeface="+mn-lt"/>
                <a:cs typeface="+mn-lt"/>
              </a:rPr>
              <a:t>.</a:t>
            </a:r>
            <a:endParaRPr lang="cs-CZ" sz="3600">
              <a:cs typeface="Calibri"/>
            </a:endParaRPr>
          </a:p>
          <a:p>
            <a:endParaRPr lang="cs-CZ" sz="3600" dirty="0">
              <a:cs typeface="Calibri"/>
            </a:endParaRPr>
          </a:p>
          <a:p>
            <a:endParaRPr lang="cs-CZ" sz="3600" dirty="0">
              <a:cs typeface="Calibri"/>
            </a:endParaRPr>
          </a:p>
          <a:p>
            <a:endParaRPr lang="cs-CZ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789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FC6DB-F425-C5C7-A4C5-DE214785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>
                <a:cs typeface="Calibri Light"/>
              </a:rPr>
              <a:t>Meewerkend</a:t>
            </a:r>
            <a:r>
              <a:rPr lang="cs-CZ" dirty="0">
                <a:cs typeface="Calibri Light"/>
              </a:rPr>
              <a:t> </a:t>
            </a:r>
            <a:r>
              <a:rPr lang="cs-CZ">
                <a:cs typeface="Calibri Light"/>
              </a:rPr>
              <a:t>voorwerp (indirect o)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647284-B1F7-7F95-95A1-BA05763AF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84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ea typeface="+mn-lt"/>
                <a:cs typeface="+mn-lt"/>
              </a:rPr>
              <a:t>is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zinsdeel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b="1" dirty="0">
              <a:ea typeface="+mn-lt"/>
              <a:cs typeface="+mn-lt"/>
            </a:endParaRPr>
          </a:p>
          <a:p>
            <a:r>
              <a:rPr lang="cs-CZ" dirty="0" err="1">
                <a:ea typeface="+mn-lt"/>
                <a:cs typeface="+mn-lt"/>
              </a:rPr>
              <a:t>gezegde</a:t>
            </a:r>
            <a:r>
              <a:rPr lang="cs-CZ" dirty="0">
                <a:ea typeface="+mn-lt"/>
                <a:cs typeface="+mn-lt"/>
              </a:rPr>
              <a:t> en </a:t>
            </a:r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lijdend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oorzakelijk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voorwerp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uitgedrukte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werking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gericht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is</a:t>
            </a:r>
            <a:endParaRPr lang="cs-CZ" dirty="0">
              <a:ea typeface="+mn-lt"/>
              <a:cs typeface="+mn-lt"/>
            </a:endParaRPr>
          </a:p>
          <a:p>
            <a:r>
              <a:rPr lang="cs-CZ" dirty="0" err="1">
                <a:ea typeface="+mn-lt"/>
                <a:cs typeface="+mn-lt"/>
              </a:rPr>
              <a:t>combinatie</a:t>
            </a:r>
            <a:r>
              <a:rPr lang="cs-CZ" dirty="0">
                <a:ea typeface="+mn-lt"/>
                <a:cs typeface="+mn-lt"/>
              </a:rPr>
              <a:t> van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naamwoordelijke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constituent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voorzetselconstituent</a:t>
            </a:r>
            <a:r>
              <a:rPr lang="cs-CZ" dirty="0">
                <a:ea typeface="+mn-lt"/>
                <a:cs typeface="+mn-lt"/>
              </a:rPr>
              <a:t> met </a:t>
            </a:r>
            <a:r>
              <a:rPr lang="cs-CZ" dirty="0" err="1">
                <a:ea typeface="+mn-lt"/>
                <a:cs typeface="+mn-lt"/>
              </a:rPr>
              <a:t>aan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zin</a:t>
            </a:r>
            <a:endParaRPr lang="cs-CZ" dirty="0">
              <a:ea typeface="+mn-lt"/>
              <a:cs typeface="+mn-lt"/>
            </a:endParaRPr>
          </a:p>
          <a:p>
            <a:r>
              <a:rPr lang="cs-CZ" b="1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meestal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levend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wezen</a:t>
            </a:r>
            <a:r>
              <a:rPr lang="cs-CZ" b="1" dirty="0">
                <a:ea typeface="+mn-lt"/>
                <a:cs typeface="+mn-lt"/>
              </a:rPr>
              <a:t>,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aantal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levende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wezens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of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instantie</a:t>
            </a:r>
            <a:endParaRPr lang="cs-CZ" b="1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A: (</a:t>
            </a:r>
            <a:r>
              <a:rPr lang="cs-CZ" dirty="0" err="1">
                <a:ea typeface="+mn-lt"/>
                <a:cs typeface="+mn-lt"/>
              </a:rPr>
              <a:t>Hoeveel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geef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jij</a:t>
            </a:r>
            <a:r>
              <a:rPr lang="cs-CZ" dirty="0">
                <a:ea typeface="+mn-lt"/>
                <a:cs typeface="+mn-lt"/>
              </a:rPr>
              <a:t>?) B: </a:t>
            </a:r>
            <a:r>
              <a:rPr lang="cs-CZ" dirty="0" err="1">
                <a:ea typeface="+mn-lt"/>
                <a:cs typeface="+mn-lt"/>
              </a:rPr>
              <a:t>Ik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geef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tientje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dirty="0" err="1">
                <a:ea typeface="+mn-lt"/>
                <a:cs typeface="+mn-lt"/>
              </a:rPr>
              <a:t>lijdend</a:t>
            </a:r>
            <a:r>
              <a:rPr lang="cs-CZ" dirty="0">
                <a:ea typeface="+mn-lt"/>
                <a:cs typeface="+mn-lt"/>
              </a:rPr>
              <a:t>).</a:t>
            </a:r>
            <a:endParaRPr lang="cs-CZ" b="1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A: </a:t>
            </a:r>
            <a:r>
              <a:rPr lang="cs-CZ" dirty="0" err="1">
                <a:ea typeface="+mn-lt"/>
                <a:cs typeface="+mn-lt"/>
              </a:rPr>
              <a:t>Ik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geef</a:t>
            </a:r>
            <a:r>
              <a:rPr lang="cs-CZ" dirty="0">
                <a:ea typeface="+mn-lt"/>
                <a:cs typeface="+mn-lt"/>
              </a:rPr>
              <a:t> José (</a:t>
            </a:r>
            <a:r>
              <a:rPr lang="cs-CZ" dirty="0" err="1">
                <a:ea typeface="+mn-lt"/>
                <a:cs typeface="+mn-lt"/>
              </a:rPr>
              <a:t>meewerkend</a:t>
            </a:r>
            <a:r>
              <a:rPr lang="cs-CZ" dirty="0">
                <a:ea typeface="+mn-lt"/>
                <a:cs typeface="+mn-lt"/>
              </a:rPr>
              <a:t>) 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tientje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dirty="0" err="1">
                <a:ea typeface="+mn-lt"/>
                <a:cs typeface="+mn-lt"/>
              </a:rPr>
              <a:t>lijdend</a:t>
            </a:r>
            <a:r>
              <a:rPr lang="cs-CZ" dirty="0">
                <a:ea typeface="+mn-lt"/>
                <a:cs typeface="+mn-lt"/>
              </a:rPr>
              <a:t>).</a:t>
            </a:r>
            <a:endParaRPr lang="cs-CZ" dirty="0"/>
          </a:p>
          <a:p>
            <a:endParaRPr lang="cs-CZ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89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0A1282-442A-321B-9964-B6A022B83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338"/>
            <a:ext cx="10515600" cy="55726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Julia en Kim </a:t>
            </a:r>
            <a:r>
              <a:rPr lang="cs-CZ" dirty="0" err="1">
                <a:ea typeface="+mn-lt"/>
                <a:cs typeface="+mn-lt"/>
              </a:rPr>
              <a:t>gaven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cadeautje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aan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hun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moeder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>
              <a:cs typeface="Calibri" panose="020F0502020204030204"/>
            </a:endParaRPr>
          </a:p>
          <a:p>
            <a:r>
              <a:rPr lang="cs-CZ" dirty="0">
                <a:ea typeface="+mn-lt"/>
                <a:cs typeface="+mn-lt"/>
              </a:rPr>
              <a:t>De </a:t>
            </a:r>
            <a:r>
              <a:rPr lang="cs-CZ" dirty="0" err="1">
                <a:ea typeface="+mn-lt"/>
                <a:cs typeface="+mn-lt"/>
              </a:rPr>
              <a:t>vereniging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stond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flink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bedrag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af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aan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het</a:t>
            </a:r>
            <a:r>
              <a:rPr lang="cs-CZ" b="1" dirty="0">
                <a:ea typeface="+mn-lt"/>
                <a:cs typeface="+mn-lt"/>
              </a:rPr>
              <a:t> Rode </a:t>
            </a:r>
            <a:r>
              <a:rPr lang="cs-CZ" b="1" dirty="0" err="1">
                <a:ea typeface="+mn-lt"/>
                <a:cs typeface="+mn-lt"/>
              </a:rPr>
              <a:t>Kruis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/>
          </a:p>
          <a:p>
            <a:r>
              <a:rPr lang="cs-CZ" dirty="0" err="1">
                <a:ea typeface="+mn-lt"/>
                <a:cs typeface="+mn-lt"/>
              </a:rPr>
              <a:t>Hij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laat</a:t>
            </a:r>
            <a:r>
              <a:rPr lang="cs-CZ" dirty="0">
                <a:ea typeface="+mn-lt"/>
                <a:cs typeface="+mn-lt"/>
              </a:rPr>
              <a:t> al </a:t>
            </a:r>
            <a:r>
              <a:rPr lang="cs-CZ" dirty="0" err="1">
                <a:ea typeface="+mn-lt"/>
                <a:cs typeface="+mn-lt"/>
              </a:rPr>
              <a:t>zijn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geld</a:t>
            </a:r>
            <a:r>
              <a:rPr lang="cs-CZ" dirty="0">
                <a:ea typeface="+mn-lt"/>
                <a:cs typeface="+mn-lt"/>
              </a:rPr>
              <a:t> na </a:t>
            </a:r>
            <a:r>
              <a:rPr lang="cs-CZ" b="1" dirty="0" err="1">
                <a:ea typeface="+mn-lt"/>
                <a:cs typeface="+mn-lt"/>
              </a:rPr>
              <a:t>aan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goede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doelen</a:t>
            </a:r>
            <a:r>
              <a:rPr lang="cs-CZ" dirty="0">
                <a:ea typeface="+mn-lt"/>
                <a:cs typeface="+mn-lt"/>
              </a:rPr>
              <a:t>.</a:t>
            </a: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  <a:p>
            <a:r>
              <a:rPr lang="cs-CZ" dirty="0">
                <a:ea typeface="+mn-lt"/>
                <a:cs typeface="+mn-lt"/>
              </a:rPr>
              <a:t>In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enkelvoudige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komt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altijd</a:t>
            </a:r>
            <a:r>
              <a:rPr lang="cs-CZ" dirty="0">
                <a:ea typeface="+mn-lt"/>
                <a:cs typeface="+mn-lt"/>
              </a:rPr>
              <a:t> maar </a:t>
            </a:r>
            <a:r>
              <a:rPr lang="cs-CZ" b="1" dirty="0" err="1">
                <a:ea typeface="+mn-lt"/>
                <a:cs typeface="+mn-lt"/>
              </a:rPr>
              <a:t>één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meewerkend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voorwerp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voor</a:t>
            </a:r>
            <a:r>
              <a:rPr lang="cs-CZ" dirty="0">
                <a:ea typeface="+mn-lt"/>
                <a:cs typeface="+mn-lt"/>
              </a:rPr>
              <a:t>. </a:t>
            </a:r>
          </a:p>
          <a:p>
            <a:r>
              <a:rPr lang="cs-CZ" dirty="0">
                <a:ea typeface="+mn-lt"/>
                <a:cs typeface="+mn-lt"/>
              </a:rPr>
              <a:t>In de </a:t>
            </a:r>
            <a:r>
              <a:rPr lang="cs-CZ" dirty="0" err="1">
                <a:ea typeface="+mn-lt"/>
                <a:cs typeface="+mn-lt"/>
              </a:rPr>
              <a:t>regel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bevat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dezelfde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ook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een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ander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voorwerp</a:t>
            </a:r>
            <a:r>
              <a:rPr lang="cs-CZ" dirty="0">
                <a:ea typeface="+mn-lt"/>
                <a:cs typeface="+mn-lt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17589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82DF8-D71D-8123-E995-F0750369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Calibri Light"/>
              </a:rPr>
              <a:t>Belanghebbend</a:t>
            </a:r>
            <a:r>
              <a:rPr lang="cs-CZ" dirty="0">
                <a:cs typeface="Calibri Light"/>
              </a:rPr>
              <a:t> </a:t>
            </a:r>
            <a:r>
              <a:rPr lang="cs-CZ" dirty="0" err="1">
                <a:cs typeface="Calibri Light"/>
              </a:rPr>
              <a:t>voorwerp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D20925-8CEC-DE39-A10F-92F9A2ED6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82"/>
            <a:ext cx="10515600" cy="46765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geeft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aan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het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van </a:t>
            </a:r>
            <a:r>
              <a:rPr lang="cs-CZ" b="1" dirty="0" err="1">
                <a:ea typeface="+mn-lt"/>
                <a:cs typeface="+mn-lt"/>
              </a:rPr>
              <a:t>wie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of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wat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de </a:t>
            </a:r>
            <a:r>
              <a:rPr lang="cs-CZ" dirty="0" err="1">
                <a:ea typeface="+mn-lt"/>
                <a:cs typeface="+mn-lt"/>
              </a:rPr>
              <a:t>door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werkwoordelijk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gezegde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uitgedrukte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handeling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verricht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wordt</a:t>
            </a:r>
            <a:r>
              <a:rPr lang="cs-CZ" dirty="0">
                <a:ea typeface="+mn-lt"/>
                <a:cs typeface="+mn-lt"/>
              </a:rPr>
              <a:t>!</a:t>
            </a:r>
          </a:p>
          <a:p>
            <a:r>
              <a:rPr lang="cs-CZ" dirty="0" err="1">
                <a:ea typeface="+mn-lt"/>
                <a:cs typeface="+mn-lt"/>
              </a:rPr>
              <a:t>meestal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niet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verplicht</a:t>
            </a:r>
            <a:r>
              <a:rPr lang="cs-CZ" dirty="0">
                <a:ea typeface="+mn-lt"/>
                <a:cs typeface="+mn-lt"/>
              </a:rPr>
              <a:t> in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zin</a:t>
            </a:r>
            <a:endParaRPr lang="cs-CZ" dirty="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  <a:p>
            <a:r>
              <a:rPr lang="cs-CZ" dirty="0" err="1">
                <a:ea typeface="+mn-lt"/>
                <a:cs typeface="+mn-lt"/>
              </a:rPr>
              <a:t>Ik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heb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iets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meegebracht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voor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mijn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zus</a:t>
            </a:r>
          </a:p>
          <a:p>
            <a:r>
              <a:rPr lang="cs-CZ" dirty="0" err="1">
                <a:ea typeface="+mn-lt"/>
                <a:cs typeface="+mn-lt"/>
              </a:rPr>
              <a:t>We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organiseren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gezellige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avond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>
              <a:cs typeface="Calibri"/>
            </a:endParaRPr>
          </a:p>
          <a:p>
            <a:r>
              <a:rPr lang="cs-CZ" dirty="0" err="1">
                <a:ea typeface="+mn-lt"/>
                <a:cs typeface="+mn-lt"/>
              </a:rPr>
              <a:t>We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organiseren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gezellige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avond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voor</a:t>
            </a:r>
            <a:r>
              <a:rPr lang="cs-CZ" b="1" dirty="0">
                <a:ea typeface="+mn-lt"/>
                <a:cs typeface="+mn-lt"/>
              </a:rPr>
              <a:t> ze</a:t>
            </a:r>
            <a:r>
              <a:rPr lang="cs-CZ" i="1" dirty="0">
                <a:ea typeface="+mn-lt"/>
                <a:cs typeface="+mn-lt"/>
              </a:rPr>
              <a:t>.</a:t>
            </a:r>
            <a:endParaRPr lang="cs-CZ" dirty="0"/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522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9E8CC-B467-6972-320D-704FAEF8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7738D-9912-FC05-6DF6-B615AB975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cs typeface="Calibri"/>
              </a:rPr>
              <a:t>Het</a:t>
            </a:r>
            <a:r>
              <a:rPr lang="cs-CZ" dirty="0">
                <a:cs typeface="Calibri"/>
              </a:rPr>
              <a:t> </a:t>
            </a:r>
            <a:r>
              <a:rPr lang="cs-CZ" err="1">
                <a:cs typeface="Calibri"/>
              </a:rPr>
              <a:t>verschil</a:t>
            </a:r>
            <a:r>
              <a:rPr lang="cs-CZ" dirty="0">
                <a:cs typeface="Calibri"/>
              </a:rPr>
              <a:t> met </a:t>
            </a:r>
            <a:r>
              <a:rPr lang="cs-CZ" err="1">
                <a:cs typeface="Calibri"/>
              </a:rPr>
              <a:t>het</a:t>
            </a:r>
            <a:r>
              <a:rPr lang="cs-CZ" dirty="0">
                <a:cs typeface="Calibri"/>
              </a:rPr>
              <a:t> </a:t>
            </a:r>
            <a:r>
              <a:rPr lang="cs-CZ" err="1">
                <a:cs typeface="Calibri"/>
              </a:rPr>
              <a:t>voorzetselvoorwerp</a:t>
            </a:r>
            <a:r>
              <a:rPr lang="cs-CZ" dirty="0">
                <a:cs typeface="Calibri"/>
              </a:rPr>
              <a:t> </a:t>
            </a:r>
            <a:r>
              <a:rPr lang="cs-CZ" err="1">
                <a:cs typeface="Calibri"/>
              </a:rPr>
              <a:t>is</a:t>
            </a:r>
            <a:r>
              <a:rPr lang="cs-CZ" dirty="0">
                <a:cs typeface="Calibri"/>
              </a:rPr>
              <a:t> dat </a:t>
            </a:r>
            <a:r>
              <a:rPr lang="cs-CZ" err="1">
                <a:cs typeface="Calibri"/>
              </a:rPr>
              <a:t>het</a:t>
            </a:r>
            <a:r>
              <a:rPr lang="cs-CZ" dirty="0">
                <a:cs typeface="Calibri"/>
              </a:rPr>
              <a:t> </a:t>
            </a:r>
            <a:r>
              <a:rPr lang="cs-CZ" err="1">
                <a:cs typeface="Calibri"/>
              </a:rPr>
              <a:t>voorzetselvoorwerp</a:t>
            </a:r>
            <a:r>
              <a:rPr lang="cs-CZ" b="1" dirty="0">
                <a:cs typeface="Calibri"/>
              </a:rPr>
              <a:t> </a:t>
            </a:r>
            <a:r>
              <a:rPr lang="cs-CZ" b="1" err="1">
                <a:cs typeface="Calibri"/>
              </a:rPr>
              <a:t>een</a:t>
            </a:r>
            <a:r>
              <a:rPr lang="cs-CZ" b="1" dirty="0">
                <a:cs typeface="Calibri"/>
              </a:rPr>
              <a:t> </a:t>
            </a:r>
            <a:r>
              <a:rPr lang="cs-CZ" b="1" err="1">
                <a:cs typeface="Calibri"/>
              </a:rPr>
              <a:t>vaste</a:t>
            </a:r>
            <a:r>
              <a:rPr lang="cs-CZ" b="1" dirty="0">
                <a:cs typeface="Calibri"/>
              </a:rPr>
              <a:t> </a:t>
            </a:r>
            <a:r>
              <a:rPr lang="cs-CZ" b="1" err="1">
                <a:cs typeface="Calibri"/>
              </a:rPr>
              <a:t>combinatie</a:t>
            </a:r>
            <a:r>
              <a:rPr lang="cs-CZ" dirty="0">
                <a:cs typeface="Calibri"/>
              </a:rPr>
              <a:t> </a:t>
            </a:r>
            <a:r>
              <a:rPr lang="cs-CZ" err="1">
                <a:cs typeface="Calibri"/>
              </a:rPr>
              <a:t>is</a:t>
            </a:r>
            <a:r>
              <a:rPr lang="cs-CZ" dirty="0">
                <a:cs typeface="Calibri"/>
              </a:rPr>
              <a:t> van </a:t>
            </a:r>
            <a:r>
              <a:rPr lang="cs-CZ" err="1">
                <a:cs typeface="Calibri"/>
              </a:rPr>
              <a:t>werkwoord</a:t>
            </a:r>
            <a:r>
              <a:rPr lang="cs-CZ" dirty="0">
                <a:cs typeface="Calibri"/>
              </a:rPr>
              <a:t> en </a:t>
            </a:r>
            <a:r>
              <a:rPr lang="cs-CZ" err="1">
                <a:cs typeface="Calibri"/>
              </a:rPr>
              <a:t>voorzetsel</a:t>
            </a:r>
            <a:r>
              <a:rPr lang="cs-CZ" dirty="0">
                <a:cs typeface="Calibri"/>
              </a:rPr>
              <a:t> </a:t>
            </a:r>
            <a:r>
              <a:rPr lang="cs-CZ" b="1" dirty="0">
                <a:cs typeface="Calibri"/>
              </a:rPr>
              <a:t>(</a:t>
            </a:r>
            <a:r>
              <a:rPr lang="cs-CZ" b="1" err="1">
                <a:cs typeface="Calibri"/>
              </a:rPr>
              <a:t>wachten</a:t>
            </a:r>
            <a:r>
              <a:rPr lang="cs-CZ" b="1" dirty="0">
                <a:cs typeface="Calibri"/>
              </a:rPr>
              <a:t> op </a:t>
            </a:r>
            <a:r>
              <a:rPr lang="cs-CZ" b="1" err="1">
                <a:cs typeface="Calibri"/>
              </a:rPr>
              <a:t>iets</a:t>
            </a:r>
            <a:r>
              <a:rPr lang="cs-CZ" b="1" dirty="0">
                <a:cs typeface="Calibri"/>
              </a:rPr>
              <a:t>, </a:t>
            </a:r>
            <a:r>
              <a:rPr lang="cs-CZ" b="1" err="1">
                <a:cs typeface="Calibri"/>
              </a:rPr>
              <a:t>bang</a:t>
            </a:r>
            <a:r>
              <a:rPr lang="cs-CZ" b="1" dirty="0">
                <a:cs typeface="Calibri"/>
              </a:rPr>
              <a:t> </a:t>
            </a:r>
            <a:r>
              <a:rPr lang="cs-CZ" b="1" err="1">
                <a:cs typeface="Calibri"/>
              </a:rPr>
              <a:t>zijn</a:t>
            </a:r>
            <a:r>
              <a:rPr lang="cs-CZ" b="1" dirty="0">
                <a:cs typeface="Calibri"/>
              </a:rPr>
              <a:t> </a:t>
            </a:r>
            <a:r>
              <a:rPr lang="cs-CZ" b="1" err="1">
                <a:cs typeface="Calibri"/>
              </a:rPr>
              <a:t>voor</a:t>
            </a:r>
            <a:r>
              <a:rPr lang="cs-CZ" b="1" dirty="0">
                <a:cs typeface="Calibri"/>
              </a:rPr>
              <a:t> </a:t>
            </a:r>
            <a:r>
              <a:rPr lang="cs-CZ" b="1" err="1">
                <a:cs typeface="Calibri"/>
              </a:rPr>
              <a:t>iets</a:t>
            </a:r>
            <a:r>
              <a:rPr lang="cs-CZ" b="1" dirty="0">
                <a:cs typeface="Calibri"/>
              </a:rPr>
              <a:t>)</a:t>
            </a:r>
            <a:r>
              <a:rPr lang="cs-CZ" dirty="0">
                <a:cs typeface="Calibri"/>
              </a:rPr>
              <a:t>. </a:t>
            </a:r>
            <a:endParaRPr lang="cs-CZ" b="1" dirty="0">
              <a:cs typeface="Calibri"/>
            </a:endParaRPr>
          </a:p>
          <a:p>
            <a:pPr marL="0" indent="0">
              <a:buNone/>
            </a:pPr>
            <a:r>
              <a:rPr lang="cs-CZ" dirty="0">
                <a:cs typeface="Calibri"/>
              </a:rPr>
              <a:t>-&gt; </a:t>
            </a:r>
            <a:r>
              <a:rPr lang="cs-CZ" err="1">
                <a:ea typeface="+mn-lt"/>
                <a:cs typeface="+mn-lt"/>
              </a:rPr>
              <a:t>Ik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heb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iets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meegebracht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err="1">
                <a:ea typeface="+mn-lt"/>
                <a:cs typeface="+mn-lt"/>
              </a:rPr>
              <a:t>voor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err="1">
                <a:ea typeface="+mn-lt"/>
                <a:cs typeface="+mn-lt"/>
              </a:rPr>
              <a:t>mijn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err="1">
                <a:ea typeface="+mn-lt"/>
                <a:cs typeface="+mn-lt"/>
              </a:rPr>
              <a:t>zus</a:t>
            </a:r>
            <a:r>
              <a:rPr lang="cs-CZ" b="1" dirty="0">
                <a:ea typeface="+mn-lt"/>
                <a:cs typeface="+mn-lt"/>
              </a:rPr>
              <a:t>. (b) </a:t>
            </a:r>
            <a:r>
              <a:rPr lang="cs-CZ" dirty="0">
                <a:ea typeface="+mn-lt"/>
                <a:cs typeface="+mn-lt"/>
              </a:rPr>
              <a:t>(vzal jsem to sestře)</a:t>
            </a:r>
            <a:endParaRPr lang="cs-CZ" dirty="0">
              <a:cs typeface="Calibri"/>
            </a:endParaRPr>
          </a:p>
          <a:p>
            <a:r>
              <a:rPr lang="cs-CZ" b="1" dirty="0">
                <a:cs typeface="Calibri"/>
              </a:rPr>
              <a:t>X</a:t>
            </a:r>
          </a:p>
          <a:p>
            <a:r>
              <a:rPr lang="cs-CZ" err="1">
                <a:ea typeface="+mn-lt"/>
                <a:cs typeface="+mn-lt"/>
              </a:rPr>
              <a:t>Hij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is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bang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err="1">
                <a:ea typeface="+mn-lt"/>
                <a:cs typeface="+mn-lt"/>
              </a:rPr>
              <a:t>voor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err="1">
                <a:ea typeface="+mn-lt"/>
                <a:cs typeface="+mn-lt"/>
              </a:rPr>
              <a:t>mijn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err="1">
                <a:ea typeface="+mn-lt"/>
                <a:cs typeface="+mn-lt"/>
              </a:rPr>
              <a:t>zus</a:t>
            </a:r>
            <a:r>
              <a:rPr lang="cs-CZ" b="1" dirty="0">
                <a:ea typeface="+mn-lt"/>
                <a:cs typeface="+mn-lt"/>
              </a:rPr>
              <a:t>.</a:t>
            </a:r>
            <a:r>
              <a:rPr lang="cs-CZ" dirty="0">
                <a:ea typeface="+mn-lt"/>
                <a:cs typeface="+mn-lt"/>
              </a:rPr>
              <a:t> (v) (Bojí se sestry)</a:t>
            </a:r>
            <a:endParaRPr lang="cs-CZ" b="1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084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928</Words>
  <Application>Microsoft Office PowerPoint</Application>
  <PresentationFormat>Širokoúhlá obrazovka</PresentationFormat>
  <Paragraphs>98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systému Office</vt:lpstr>
      <vt:lpstr>Voorwerp</vt:lpstr>
      <vt:lpstr>Prezentace aplikace PowerPoint</vt:lpstr>
      <vt:lpstr>Typy předmětu</vt:lpstr>
      <vt:lpstr>Lijdend voorwerp (direct object)</vt:lpstr>
      <vt:lpstr>Prezentace aplikace PowerPoint</vt:lpstr>
      <vt:lpstr>Meewerkend voorwerp (indirect o)</vt:lpstr>
      <vt:lpstr>Prezentace aplikace PowerPoint</vt:lpstr>
      <vt:lpstr>Belanghebbend voorwerp</vt:lpstr>
      <vt:lpstr>Prezentace aplikace PowerPoint</vt:lpstr>
      <vt:lpstr>Voorzetsel voorwerp (předložkový)</vt:lpstr>
      <vt:lpstr>Het ondervindend voorwerp</vt:lpstr>
      <vt:lpstr>Prezentace aplikace PowerPoint</vt:lpstr>
      <vt:lpstr> oorzakelijk voorwerp (kauzální)</vt:lpstr>
      <vt:lpstr>Hanny's voorwerp</vt:lpstr>
      <vt:lpstr>Oefening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FFUK</dc:creator>
  <cp:lastModifiedBy>Rezková, Iva</cp:lastModifiedBy>
  <cp:revision>434</cp:revision>
  <dcterms:created xsi:type="dcterms:W3CDTF">2022-10-09T07:01:44Z</dcterms:created>
  <dcterms:modified xsi:type="dcterms:W3CDTF">2022-12-08T16:44:27Z</dcterms:modified>
</cp:coreProperties>
</file>