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5"/>
  </p:handoutMasterIdLst>
  <p:sldIdLst>
    <p:sldId id="265" r:id="rId2"/>
    <p:sldId id="420" r:id="rId3"/>
    <p:sldId id="408" r:id="rId4"/>
    <p:sldId id="409" r:id="rId5"/>
    <p:sldId id="422" r:id="rId6"/>
    <p:sldId id="423" r:id="rId7"/>
    <p:sldId id="424" r:id="rId8"/>
    <p:sldId id="421" r:id="rId9"/>
    <p:sldId id="425" r:id="rId10"/>
    <p:sldId id="426" r:id="rId11"/>
    <p:sldId id="427" r:id="rId12"/>
    <p:sldId id="410" r:id="rId13"/>
    <p:sldId id="319" r:id="rId1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projevu tlumočnicky těžké?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s tím?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2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feedbacku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5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– vstupní proměnné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dalšího kromě řečníka ovlivňuje tlumočnický výkon?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vstupní proměnné se váží k osobě tlumočníka?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k tlumočnické situaci jako takové?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7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pro autentického posluchače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vzájemný feedback + hledání strategií pro zlepšení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diskuse o vstupních proměnných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cs-CZ" sz="3600" dirty="0"/>
              <a:t>David </a:t>
            </a:r>
            <a:r>
              <a:rPr lang="cs-CZ" sz="3600" dirty="0" err="1" smtClean="0"/>
              <a:t>Moore</a:t>
            </a:r>
            <a:r>
              <a:rPr lang="cs-CZ" sz="3600" dirty="0" smtClean="0"/>
              <a:t> – úvod </a:t>
            </a:r>
            <a:r>
              <a:rPr lang="cs-CZ" sz="3600" dirty="0" err="1" smtClean="0"/>
              <a:t>Ofsted</a:t>
            </a:r>
            <a:endParaRPr lang="cs-CZ" sz="3600" dirty="0"/>
          </a:p>
          <a:p>
            <a:pPr marL="742950" indent="-742950">
              <a:buFont typeface="+mj-lt"/>
              <a:buAutoNum type="arabicPeriod"/>
            </a:pPr>
            <a:r>
              <a:rPr lang="cs-CZ" sz="3600" dirty="0" err="1" smtClean="0"/>
              <a:t>Champak</a:t>
            </a:r>
            <a:r>
              <a:rPr lang="cs-CZ" sz="3600" dirty="0" smtClean="0"/>
              <a:t> </a:t>
            </a:r>
            <a:r>
              <a:rPr lang="cs-CZ" sz="3600" dirty="0" err="1" smtClean="0"/>
              <a:t>Chauhan</a:t>
            </a:r>
            <a:r>
              <a:rPr lang="cs-CZ" sz="3600" dirty="0" smtClean="0"/>
              <a:t> – průběh inspekcí + neúspěšné školy</a:t>
            </a: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2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734993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rozdělení do </a:t>
            </a:r>
            <a:r>
              <a:rPr lang="cs-CZ" sz="3600" dirty="0" err="1" smtClean="0"/>
              <a:t>breakout</a:t>
            </a:r>
            <a:r>
              <a:rPr lang="cs-CZ" sz="3600" dirty="0" smtClean="0"/>
              <a:t> </a:t>
            </a:r>
            <a:r>
              <a:rPr lang="cs-CZ" sz="3600" dirty="0" err="1" smtClean="0"/>
              <a:t>rooms</a:t>
            </a:r>
            <a:r>
              <a:rPr lang="cs-CZ" sz="3600" dirty="0" smtClean="0"/>
              <a:t> po dvojicích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3389994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tlumočník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pustí si z počítače nahrávku </a:t>
            </a:r>
            <a:r>
              <a:rPr lang="cs-CZ" sz="3600" dirty="0" err="1" smtClean="0"/>
              <a:t>Moora</a:t>
            </a:r>
            <a:endParaRPr lang="cs-CZ" sz="36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tlumočí do éteru svému autentickému posluchači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19859" y="3389994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posluchač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poslouchá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dělá si poznámky k feedbacku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při poslechu se zaměřte na následující: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zvyšuje vaši důvěru v tlumočníka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ji naopak oslabuje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 </a:t>
            </a:r>
            <a:r>
              <a:rPr lang="cs-CZ" sz="3600" dirty="0" err="1" smtClean="0"/>
              <a:t>odtlumočení</a:t>
            </a:r>
            <a:r>
              <a:rPr lang="cs-CZ" sz="3600" dirty="0" smtClean="0"/>
              <a:t> a </a:t>
            </a:r>
            <a:r>
              <a:rPr lang="cs-CZ" sz="3600" dirty="0" err="1" smtClean="0"/>
              <a:t>nasdílení</a:t>
            </a:r>
            <a:r>
              <a:rPr lang="cs-CZ" sz="3600" dirty="0" smtClean="0"/>
              <a:t> feedbacku se společně zamyslete na tím, jak vylepšit aspekty tlumočení, které důvěru oslabovaly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online/</a:t>
            </a:r>
            <a:r>
              <a:rPr lang="cs-CZ" sz="3200" dirty="0" err="1" smtClean="0"/>
              <a:t>offline</a:t>
            </a:r>
            <a:r>
              <a:rPr lang="cs-CZ" sz="3200" dirty="0" smtClean="0"/>
              <a:t> strategie použít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 trénovat</a:t>
            </a:r>
            <a:endParaRPr lang="cs-CZ" sz="32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4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projevu tlumočnicky těžké?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s tím?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feedbacku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0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 – 2.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734993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ve dvojicích se vystřídejte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3389994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tlumočník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pustí si z počítače nahrávku </a:t>
            </a:r>
            <a:r>
              <a:rPr lang="cs-CZ" sz="3600" dirty="0" err="1" smtClean="0"/>
              <a:t>Chauhana</a:t>
            </a:r>
            <a:endParaRPr lang="cs-CZ" sz="36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tlumočí do éteru svému autentickému posluchači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19859" y="3389994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posluchač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poslouchá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dělá si poznámky k feedbacku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při poslechu se zaměřte na následující: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zvyšuje vaši důvěru v tlumočníka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ji naopak oslabuje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 </a:t>
            </a:r>
            <a:r>
              <a:rPr lang="cs-CZ" sz="3600" dirty="0" err="1" smtClean="0"/>
              <a:t>odtlumočení</a:t>
            </a:r>
            <a:r>
              <a:rPr lang="cs-CZ" sz="3600" dirty="0" smtClean="0"/>
              <a:t> a </a:t>
            </a:r>
            <a:r>
              <a:rPr lang="cs-CZ" sz="3600" dirty="0" err="1" smtClean="0"/>
              <a:t>nasdílení</a:t>
            </a:r>
            <a:r>
              <a:rPr lang="cs-CZ" sz="3600" dirty="0" smtClean="0"/>
              <a:t> feedbacku se společně zamyslete na tím, jak vylepšit aspekty tlumočení, které důvěru oslabovaly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online/</a:t>
            </a:r>
            <a:r>
              <a:rPr lang="cs-CZ" sz="3200" dirty="0" err="1" smtClean="0"/>
              <a:t>offline</a:t>
            </a:r>
            <a:r>
              <a:rPr lang="cs-CZ" sz="3200" dirty="0" smtClean="0"/>
              <a:t> strategie použít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 trénovat</a:t>
            </a:r>
            <a:endParaRPr lang="cs-CZ" sz="32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2358</TotalTime>
  <Words>263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Integrál</vt:lpstr>
      <vt:lpstr>STI</vt:lpstr>
      <vt:lpstr>co vás dnes čeká</vt:lpstr>
      <vt:lpstr>co vás dnes čeká</vt:lpstr>
      <vt:lpstr>jak to bude probíhat – 1. kolo</vt:lpstr>
      <vt:lpstr>feedback</vt:lpstr>
      <vt:lpstr>debriefing</vt:lpstr>
      <vt:lpstr>sdílení feedbacku</vt:lpstr>
      <vt:lpstr>jak to bude probíhat – 2. kolo</vt:lpstr>
      <vt:lpstr>feedback</vt:lpstr>
      <vt:lpstr>debriefing</vt:lpstr>
      <vt:lpstr>sdílení feedbacku</vt:lpstr>
      <vt:lpstr>diskuse – vstupní proměnné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157</cp:revision>
  <cp:lastPrinted>2020-02-24T11:22:20Z</cp:lastPrinted>
  <dcterms:created xsi:type="dcterms:W3CDTF">2019-03-09T16:29:07Z</dcterms:created>
  <dcterms:modified xsi:type="dcterms:W3CDTF">2020-04-28T14:42:53Z</dcterms:modified>
</cp:coreProperties>
</file>