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6" r:id="rId4"/>
    <p:sldId id="258" r:id="rId5"/>
    <p:sldId id="264" r:id="rId6"/>
    <p:sldId id="267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81204" autoAdjust="0"/>
  </p:normalViewPr>
  <p:slideViewPr>
    <p:cSldViewPr snapToGrid="0">
      <p:cViewPr varScale="1">
        <p:scale>
          <a:sx n="69" d="100"/>
          <a:sy n="69" d="100"/>
        </p:scale>
        <p:origin x="11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D9BA-4F2C-449B-8E3A-0D37A35A55E5}" type="datetimeFigureOut">
              <a:rPr lang="cs-CZ" smtClean="0"/>
              <a:t>20.12.2023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AE9F1-639D-478C-99D0-B218FD9EE6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35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Používání nástrojů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931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74" y="4244623"/>
            <a:ext cx="2921000" cy="21844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26" y="3936648"/>
            <a:ext cx="2867025" cy="28003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52" y="405694"/>
            <a:ext cx="52387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01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Jane </a:t>
            </a:r>
            <a:r>
              <a:rPr lang="cs-CZ" dirty="0" err="1" smtClean="0"/>
              <a:t>Goodall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74" y="4244623"/>
            <a:ext cx="2921000" cy="21844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26" y="3936648"/>
            <a:ext cx="2867025" cy="28003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52" y="405694"/>
            <a:ext cx="52387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6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nástroje šimpanzů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0" y="3443111"/>
            <a:ext cx="4524904" cy="301660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24" y="1930400"/>
            <a:ext cx="5961502" cy="370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0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Novokaledonské</a:t>
            </a:r>
            <a:r>
              <a:rPr lang="cs-CZ" dirty="0" smtClean="0"/>
              <a:t> vrány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056" y="0"/>
            <a:ext cx="4985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21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Novokaledonské</a:t>
            </a:r>
            <a:r>
              <a:rPr lang="cs-CZ" dirty="0" smtClean="0"/>
              <a:t> vrány –použití </a:t>
            </a:r>
            <a:r>
              <a:rPr lang="cs-CZ" dirty="0" err="1" smtClean="0"/>
              <a:t>metanástroje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50" y="1457559"/>
            <a:ext cx="5154627" cy="1675051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64" y="3303739"/>
            <a:ext cx="5633503" cy="355426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254044" y="4073293"/>
            <a:ext cx="416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https://www.youtube.com/watch?time_continue=25&amp;v=AVaITA7eBZE</a:t>
            </a:r>
          </a:p>
        </p:txBody>
      </p:sp>
    </p:spTree>
    <p:extLst>
      <p:ext uri="{BB962C8B-B14F-4D97-AF65-F5344CB8AC3E}">
        <p14:creationId xmlns:p14="http://schemas.microsoft.com/office/powerpoint/2010/main" val="435799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Delfíni – lovení ryb pomocí hub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1" y="2747610"/>
            <a:ext cx="7762874" cy="3881437"/>
          </a:xfrm>
        </p:spPr>
      </p:pic>
      <p:sp>
        <p:nvSpPr>
          <p:cNvPr id="5" name="Obdélník 4"/>
          <p:cNvSpPr/>
          <p:nvPr/>
        </p:nvSpPr>
        <p:spPr>
          <a:xfrm>
            <a:off x="817251" y="1270000"/>
            <a:ext cx="45388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Krützen</a:t>
            </a:r>
            <a:r>
              <a:rPr lang="cs-CZ" dirty="0"/>
              <a:t> and </a:t>
            </a:r>
            <a:r>
              <a:rPr lang="cs-CZ" dirty="0" err="1" smtClean="0"/>
              <a:t>Kreicker</a:t>
            </a:r>
            <a:endParaRPr lang="cs-CZ" dirty="0" smtClean="0"/>
          </a:p>
          <a:p>
            <a:r>
              <a:rPr lang="cs-CZ" dirty="0" smtClean="0"/>
              <a:t>Plaší kořist – ryby žijící u dna</a:t>
            </a:r>
          </a:p>
          <a:p>
            <a:r>
              <a:rPr lang="cs-CZ" dirty="0" smtClean="0"/>
              <a:t>Současně protekce před ostrými kameny</a:t>
            </a:r>
          </a:p>
          <a:p>
            <a:r>
              <a:rPr lang="cs-CZ" dirty="0" smtClean="0"/>
              <a:t>Používání mořských hub předáváno tradicí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72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2347" y="1716452"/>
            <a:ext cx="8596668" cy="3880773"/>
          </a:xfrm>
        </p:spPr>
        <p:txBody>
          <a:bodyPr/>
          <a:lstStyle/>
          <a:p>
            <a:r>
              <a:rPr lang="cs-CZ" dirty="0" smtClean="0"/>
              <a:t>Použití předmětu za účelem změny formy, pozice nebo stavu jiného předmětu, jiného organizmu, nebo samotného jedince, přičemž jedinec daný předmět drží nebo nese během nebo těsně před použitím</a:t>
            </a:r>
          </a:p>
          <a:p>
            <a:r>
              <a:rPr lang="cs-CZ" dirty="0" smtClean="0"/>
              <a:t>Klíčové použití předmětu jako rozšíření těla</a:t>
            </a:r>
          </a:p>
          <a:p>
            <a:r>
              <a:rPr lang="cs-CZ" dirty="0" smtClean="0"/>
              <a:t>Změna mechanických a senzorických schopností takové tělní periferie</a:t>
            </a:r>
          </a:p>
          <a:p>
            <a:r>
              <a:rPr lang="cs-CZ" dirty="0" smtClean="0"/>
              <a:t>Důsledky pro percepci, pozornost, kognici</a:t>
            </a:r>
          </a:p>
          <a:p>
            <a:r>
              <a:rPr lang="cs-CZ" dirty="0" smtClean="0"/>
              <a:t>Proto- nástroje – využívání prostředí, ale ne předmětu jako extenze těla – shazování škeblí na kameny z výšky - vydry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11" y="4695825"/>
            <a:ext cx="38100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3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755</TotalTime>
  <Words>119</Words>
  <Application>Microsoft Office PowerPoint</Application>
  <PresentationFormat>Širokoúhlá obrazovka</PresentationFormat>
  <Paragraphs>17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Faseta</vt:lpstr>
      <vt:lpstr>Používání nástrojů</vt:lpstr>
      <vt:lpstr>Prezentace aplikace PowerPoint</vt:lpstr>
      <vt:lpstr>Jane Goodall</vt:lpstr>
      <vt:lpstr>Další nástroje šimpanzů</vt:lpstr>
      <vt:lpstr>Novokaledonské vrány</vt:lpstr>
      <vt:lpstr>Novokaledonské vrány –použití metanástroje</vt:lpstr>
      <vt:lpstr>Delfíni – lovení ryb pomocí hub</vt:lpstr>
      <vt:lpstr>Definice nástroje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Používání nástrojů</dc:title>
  <dc:creator>User</dc:creator>
  <cp:lastModifiedBy>Jitka Lindová</cp:lastModifiedBy>
  <cp:revision>31</cp:revision>
  <dcterms:created xsi:type="dcterms:W3CDTF">2017-12-04T20:20:52Z</dcterms:created>
  <dcterms:modified xsi:type="dcterms:W3CDTF">2023-12-20T14:45:55Z</dcterms:modified>
</cp:coreProperties>
</file>