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97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747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31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92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52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58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12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64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83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331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2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EB243-15BB-48C4-AC75-2F48206C138F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CD1D8-28CA-4B5D-A5EB-568D4C611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17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Skauti a skautky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571" y="877467"/>
            <a:ext cx="1504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44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turistika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95" y="1987445"/>
            <a:ext cx="1106045" cy="136072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354" y="2667808"/>
            <a:ext cx="5191125" cy="27622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031" y="3642233"/>
            <a:ext cx="2238375" cy="288607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579963" y="5575122"/>
            <a:ext cx="3187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1884 Pohorská jednota Radhošť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976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23026" y="816815"/>
            <a:ext cx="261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Klub českých turistů 1888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115" y="1056902"/>
            <a:ext cx="2124075" cy="21050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190" y="1385176"/>
            <a:ext cx="2084891" cy="237891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90" y="4083709"/>
            <a:ext cx="3209925" cy="24003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765" y="3531259"/>
            <a:ext cx="2038350" cy="295275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238832" y="6484009"/>
            <a:ext cx="2880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Vojtěch Náprstek 1826-1894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346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skauting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33" y="1412197"/>
            <a:ext cx="2171700" cy="28098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209" y="2191354"/>
            <a:ext cx="2278310" cy="329962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487" y="2348085"/>
            <a:ext cx="2331822" cy="314289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43464" y="4337012"/>
            <a:ext cx="3485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Ernest Thompson </a:t>
            </a:r>
            <a:r>
              <a:rPr lang="cs-CZ" dirty="0" err="1" smtClean="0"/>
              <a:t>Seton</a:t>
            </a:r>
            <a:r>
              <a:rPr lang="cs-CZ" dirty="0" smtClean="0"/>
              <a:t> 1860-1946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43464" y="4899036"/>
            <a:ext cx="2403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1902 </a:t>
            </a:r>
            <a:r>
              <a:rPr lang="cs-CZ" dirty="0" err="1" smtClean="0"/>
              <a:t>Woodcraft</a:t>
            </a:r>
            <a:r>
              <a:rPr lang="cs-CZ" dirty="0" smtClean="0"/>
              <a:t> </a:t>
            </a:r>
            <a:r>
              <a:rPr lang="cs-CZ" dirty="0" err="1" smtClean="0"/>
              <a:t>Indians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464" y="5490976"/>
            <a:ext cx="3943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1916 </a:t>
            </a:r>
            <a:r>
              <a:rPr lang="en-US" dirty="0" smtClean="0"/>
              <a:t>The </a:t>
            </a:r>
            <a:r>
              <a:rPr lang="en-US" dirty="0"/>
              <a:t>Woodcraft </a:t>
            </a:r>
            <a:r>
              <a:rPr lang="en-US" dirty="0" err="1"/>
              <a:t>Leaggue</a:t>
            </a:r>
            <a:r>
              <a:rPr lang="en-US" dirty="0"/>
              <a:t> of </a:t>
            </a:r>
            <a:r>
              <a:rPr lang="en-US" dirty="0" smtClean="0"/>
              <a:t>America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330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00" y="543464"/>
            <a:ext cx="2532943" cy="297602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732" y="543464"/>
            <a:ext cx="3590925" cy="479107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828405" y="3739112"/>
            <a:ext cx="1810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Miloš Seifert</a:t>
            </a:r>
          </a:p>
          <a:p>
            <a:r>
              <a:rPr lang="cs-CZ" dirty="0" smtClean="0"/>
              <a:t>1912 Děti Živěny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05" y="4605068"/>
            <a:ext cx="2828925" cy="21336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28405" y="470139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Síla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866497" y="470139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krása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28405" y="6369336"/>
            <a:ext cx="79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pravda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947892" y="6369336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láska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30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58" y="2822645"/>
            <a:ext cx="2576558" cy="35436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347" y="1824486"/>
            <a:ext cx="2568379" cy="391531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000665" y="577970"/>
            <a:ext cx="2682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Skauting </a:t>
            </a:r>
            <a:r>
              <a:rPr lang="cs-CZ" dirty="0" err="1" smtClean="0"/>
              <a:t>organisation</a:t>
            </a:r>
            <a:r>
              <a:rPr lang="cs-CZ" dirty="0" smtClean="0"/>
              <a:t> 1907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578" y="3737125"/>
            <a:ext cx="1933575" cy="2886075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492880" y="5904317"/>
            <a:ext cx="118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Jiří V. </a:t>
            </a:r>
          </a:p>
          <a:p>
            <a:pPr algn="ctr"/>
            <a:r>
              <a:rPr lang="cs-CZ" dirty="0" smtClean="0"/>
              <a:t>1865-1936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261954" y="6305911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Robert Baden </a:t>
            </a:r>
            <a:r>
              <a:rPr lang="cs-CZ" dirty="0" err="1" smtClean="0"/>
              <a:t>Powell</a:t>
            </a:r>
            <a:endParaRPr lang="cs-CZ" dirty="0" smtClean="0"/>
          </a:p>
          <a:p>
            <a:pPr algn="ctr"/>
            <a:r>
              <a:rPr lang="cs-CZ" dirty="0" smtClean="0"/>
              <a:t>1857-1941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8578" y="863450"/>
            <a:ext cx="206692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37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53" y="792290"/>
            <a:ext cx="2670806" cy="35827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délník 2"/>
          <p:cNvSpPr/>
          <p:nvPr/>
        </p:nvSpPr>
        <p:spPr>
          <a:xfrm>
            <a:off x="3278037" y="453219"/>
            <a:ext cx="4572000" cy="18569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cs-CZ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„Skaut je: pravdomluvný, věrný a oddaný, prospěšný a pomáhá jiným, přítelem všech lidí dobré vůle a bratrem každého Skauta, zdvořilý, ochráncem přírody a cenných výtvorů lidských, poslušný rodičů a představených a vůdců, veselé mysli, spořivý, čistý v myšlení, slovech i skutcích.“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skautský zákon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36" y="4417914"/>
            <a:ext cx="1611315" cy="2228319"/>
          </a:xfrm>
          <a:prstGeom prst="rect">
            <a:avLst/>
          </a:prstGeom>
        </p:spPr>
      </p:pic>
      <p:pic>
        <p:nvPicPr>
          <p:cNvPr id="5" name="Obrázek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677" y="3181386"/>
            <a:ext cx="5929312" cy="33813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3145677" y="2708695"/>
            <a:ext cx="2470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Junák - český skaut 1914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59853" y="145959"/>
            <a:ext cx="2547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Antonín Benjamin Svojsík</a:t>
            </a:r>
          </a:p>
          <a:p>
            <a:r>
              <a:rPr lang="cs-CZ" dirty="0" smtClean="0"/>
              <a:t> 1876 - 1938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622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62309" y="336430"/>
            <a:ext cx="64956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Skautské desatero: 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pravdomluvný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věrný a oddaný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prospěšný a pomáhá jiným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přítelem všech lidí dobré vůle a bratrem každého skauta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zdvořilý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ochráncem přírody a cenných výtvorů lidských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poslušný rodičů, představených a vůdců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veselé mysli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hospodárný</a:t>
            </a:r>
            <a:endParaRPr lang="cs-CZ" dirty="0">
              <a:solidFill>
                <a:srgbClr val="333333"/>
              </a:solidFill>
              <a:latin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dirty="0">
                <a:solidFill>
                  <a:srgbClr val="333333"/>
                </a:solidFill>
                <a:latin typeface="helvetica" panose="020B0604020202020204" pitchFamily="34" charset="0"/>
              </a:rPr>
              <a:t>Skaut je čistý v myšlenkách, slovech a skutcích.</a:t>
            </a:r>
            <a:endParaRPr lang="cs-CZ" b="0" i="0" u="none" strike="noStrike" dirty="0">
              <a:solidFill>
                <a:srgbClr val="333333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683" y="3848559"/>
            <a:ext cx="3247037" cy="255384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21" y="3848559"/>
            <a:ext cx="3045124" cy="262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07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96" y="3478962"/>
            <a:ext cx="6176377" cy="312024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14068" y="345056"/>
            <a:ext cx="5438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Svaz junáků, skautů a skautek </a:t>
            </a:r>
            <a:r>
              <a:rPr lang="cs-CZ" dirty="0"/>
              <a:t>R</a:t>
            </a:r>
            <a:r>
              <a:rPr lang="cs-CZ" dirty="0" smtClean="0"/>
              <a:t>epubliky československé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652" y="1158062"/>
            <a:ext cx="3109823" cy="215240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801" y="345056"/>
            <a:ext cx="2428235" cy="296540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51" y="1462737"/>
            <a:ext cx="12858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11" y="821531"/>
            <a:ext cx="1800225" cy="20955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245" y="785262"/>
            <a:ext cx="3714750" cy="25812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311" y="3408352"/>
            <a:ext cx="2552700" cy="204787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332245" y="3508960"/>
            <a:ext cx="421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Královský palác v  </a:t>
            </a:r>
            <a:r>
              <a:rPr lang="cs-CZ" dirty="0" err="1" smtClean="0"/>
              <a:t>Gödöllő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3170" y="3977638"/>
            <a:ext cx="39338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63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15" y="3776572"/>
            <a:ext cx="4181475" cy="27051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65" y="664682"/>
            <a:ext cx="4391025" cy="27336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358" y="2031519"/>
            <a:ext cx="200025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04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41872" y="750498"/>
            <a:ext cx="2606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Dělnická čtvrť v 19. století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01" y="1199611"/>
            <a:ext cx="5200650" cy="245745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429" y="3243469"/>
            <a:ext cx="5078802" cy="349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49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39" y="621102"/>
            <a:ext cx="3920166" cy="560148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616" y="172529"/>
            <a:ext cx="3355675" cy="246082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881" y="2780842"/>
            <a:ext cx="2969284" cy="393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7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20" y="702424"/>
            <a:ext cx="1438275" cy="19335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29728" y="2760453"/>
            <a:ext cx="2166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/>
              <a:t>Henry David </a:t>
            </a:r>
            <a:r>
              <a:rPr lang="cs-CZ" dirty="0" err="1" smtClean="0"/>
              <a:t>Thoreau</a:t>
            </a:r>
            <a:endParaRPr lang="cs-CZ" dirty="0" smtClean="0"/>
          </a:p>
          <a:p>
            <a:pPr algn="ctr"/>
            <a:r>
              <a:rPr lang="cs-CZ" dirty="0" smtClean="0"/>
              <a:t> 1817 - 1862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44" y="3531238"/>
            <a:ext cx="2022267" cy="320956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493699" y="3859042"/>
            <a:ext cx="40217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Věnoval se: angličtině, řečtině, latině, filosofii, matematice, astronomii, </a:t>
            </a:r>
            <a:r>
              <a:rPr lang="cs-CZ" dirty="0"/>
              <a:t>teologii a nepovinně také přírodopisu, mineralogii, anatomii, francouzštině, němčině, italštině a španělštině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820" y="339288"/>
            <a:ext cx="4573768" cy="336144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5253" y="4814189"/>
            <a:ext cx="1634935" cy="192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4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62" y="526751"/>
            <a:ext cx="1990725" cy="245745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930" y="407884"/>
            <a:ext cx="2956346" cy="422854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433314" y="4925684"/>
            <a:ext cx="5227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Putování </a:t>
            </a:r>
            <a:r>
              <a:rPr lang="cs-CZ" dirty="0"/>
              <a:t>z Anglie přes Portugalsko, Španělsko, Albánii, Turecko, Řecko a další země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58347" y="3088257"/>
            <a:ext cx="2230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/>
              <a:t>George </a:t>
            </a:r>
            <a:r>
              <a:rPr lang="cs-CZ" dirty="0" err="1"/>
              <a:t>Gordon</a:t>
            </a:r>
            <a:r>
              <a:rPr lang="cs-CZ" dirty="0"/>
              <a:t> </a:t>
            </a:r>
            <a:r>
              <a:rPr lang="cs-CZ" dirty="0" smtClean="0"/>
              <a:t>Byron</a:t>
            </a:r>
          </a:p>
          <a:p>
            <a:pPr algn="ctr"/>
            <a:r>
              <a:rPr lang="cs-CZ" dirty="0" smtClean="0"/>
              <a:t> 1788 - 1824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992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147" y="621102"/>
            <a:ext cx="1706593" cy="303144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856" y="675861"/>
            <a:ext cx="2130135" cy="292192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35891" y="791798"/>
            <a:ext cx="1990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Karel </a:t>
            </a:r>
            <a:r>
              <a:rPr lang="cs-CZ" dirty="0"/>
              <a:t>H</a:t>
            </a:r>
            <a:r>
              <a:rPr lang="cs-CZ" dirty="0" smtClean="0"/>
              <a:t>ynek Mácha</a:t>
            </a:r>
          </a:p>
          <a:p>
            <a:pPr algn="ctr"/>
            <a:r>
              <a:rPr lang="cs-CZ" dirty="0" smtClean="0"/>
              <a:t> 1810 - 1836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1443" y="3775508"/>
            <a:ext cx="5452343" cy="29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47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38" y="769279"/>
            <a:ext cx="2733675" cy="30765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45056" y="3955211"/>
            <a:ext cx="4382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„Rozvoj Kristova království mezi chlapci a podpora návyků poslušnosti, úcty, disciplíny, sebeúcty a všeho, co směřuje ke skutečné křesťanské mužnosti.“</a:t>
            </a: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840747" y="1664898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Říjen 1883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535" y="769279"/>
            <a:ext cx="3105150" cy="478155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373755" y="5615796"/>
            <a:ext cx="2778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Sir William Alexander </a:t>
            </a:r>
            <a:r>
              <a:rPr lang="en-US" dirty="0" smtClean="0"/>
              <a:t>Smith</a:t>
            </a:r>
            <a:endParaRPr lang="cs-CZ" dirty="0" smtClean="0"/>
          </a:p>
          <a:p>
            <a:pPr algn="ctr"/>
            <a:r>
              <a:rPr lang="en-US" dirty="0" smtClean="0"/>
              <a:t> 1854 </a:t>
            </a:r>
            <a:r>
              <a:rPr lang="en-US" dirty="0"/>
              <a:t>– </a:t>
            </a:r>
            <a:r>
              <a:rPr lang="en-US" dirty="0" smtClean="0"/>
              <a:t>1914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21434" y="290590"/>
            <a:ext cx="1957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Boys</a:t>
            </a:r>
            <a:r>
              <a:rPr lang="cs-CZ" dirty="0"/>
              <a:t>' </a:t>
            </a:r>
            <a:r>
              <a:rPr lang="cs-CZ" dirty="0" err="1" smtClean="0"/>
              <a:t>Brigade</a:t>
            </a:r>
            <a:r>
              <a:rPr lang="cs-CZ" dirty="0" smtClean="0"/>
              <a:t> 1883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6746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65" y="439408"/>
            <a:ext cx="4244195" cy="549092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29728" y="43390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078" y="4225940"/>
            <a:ext cx="1738582" cy="17043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626" y="1680443"/>
            <a:ext cx="3246275" cy="311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20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22447" y="270627"/>
            <a:ext cx="215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Jan </a:t>
            </a:r>
            <a:r>
              <a:rPr lang="cs-CZ" dirty="0" err="1" smtClean="0"/>
              <a:t>Bosco</a:t>
            </a:r>
            <a:r>
              <a:rPr lang="cs-CZ" dirty="0" smtClean="0"/>
              <a:t> 1815-1888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1734682"/>
            <a:ext cx="5632150" cy="390888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381125" y="5643562"/>
            <a:ext cx="5559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Hrajte si, skákejte, křičte. Jde mi jen o to, abyste nehřešily.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50881" y="864155"/>
            <a:ext cx="2946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Oratoř don </a:t>
            </a:r>
            <a:r>
              <a:rPr lang="cs-CZ" dirty="0" err="1" smtClean="0"/>
              <a:t>Bosco</a:t>
            </a:r>
            <a:r>
              <a:rPr lang="cs-CZ" dirty="0" smtClean="0"/>
              <a:t> Turín 1841</a:t>
            </a:r>
          </a:p>
          <a:p>
            <a:r>
              <a:rPr lang="cs-CZ" dirty="0"/>
              <a:t>d</a:t>
            </a:r>
            <a:r>
              <a:rPr lang="cs-CZ" dirty="0" smtClean="0"/>
              <a:t>omov, hřiště, škola a farnost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56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46" y="1163520"/>
            <a:ext cx="2629293" cy="200268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306" y="586596"/>
            <a:ext cx="4494722" cy="561086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 flipH="1">
            <a:off x="640941" y="586596"/>
            <a:ext cx="2835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Wandervogel</a:t>
            </a:r>
            <a:r>
              <a:rPr lang="cs-CZ" sz="2400" dirty="0" smtClean="0"/>
              <a:t> 1901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00" y="3829330"/>
            <a:ext cx="3664609" cy="22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543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kauti a skautky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object type=&quot;3&quot; unique_id=&quot;10007&quot;&gt;&lt;property id=&quot;20148&quot; value=&quot;5&quot;/&gt;&lt;property id=&quot;20300&quot; value=&quot;Slide 4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6&quot;/&gt;&lt;property id=&quot;20307&quot; value=&quot;261&quot;/&gt;&lt;/object&gt;&lt;object type=&quot;3&quot; unique_id=&quot;11571&quot;&gt;&lt;property id=&quot;20148&quot; value=&quot;5&quot;/&gt;&lt;property id=&quot;20300&quot; value=&quot;Slide 7&quot;/&gt;&lt;property id=&quot;20307&quot; value=&quot;262&quot;/&gt;&lt;/object&gt;&lt;object type=&quot;3&quot; unique_id=&quot;11572&quot;&gt;&lt;property id=&quot;20148&quot; value=&quot;5&quot;/&gt;&lt;property id=&quot;20300&quot; value=&quot;Slide 8&quot;/&gt;&lt;property id=&quot;20307&quot; value=&quot;263&quot;/&gt;&lt;/object&gt;&lt;object type=&quot;3&quot; unique_id=&quot;11633&quot;&gt;&lt;property id=&quot;20148&quot; value=&quot;5&quot;/&gt;&lt;property id=&quot;20300&quot; value=&quot;Slide 9&quot;/&gt;&lt;property id=&quot;20307&quot; value=&quot;264&quot;/&gt;&lt;/object&gt;&lt;object type=&quot;3&quot; unique_id=&quot;11686&quot;&gt;&lt;property id=&quot;20148&quot; value=&quot;5&quot;/&gt;&lt;property id=&quot;20300&quot; value=&quot;Slide 10 - &amp;quot;turistika&amp;quot;&quot;/&gt;&lt;property id=&quot;20307&quot; value=&quot;265&quot;/&gt;&lt;/object&gt;&lt;object type=&quot;3&quot; unique_id=&quot;11687&quot;&gt;&lt;property id=&quot;20148&quot; value=&quot;5&quot;/&gt;&lt;property id=&quot;20300&quot; value=&quot;Slide 11&quot;/&gt;&lt;property id=&quot;20307&quot; value=&quot;266&quot;/&gt;&lt;/object&gt;&lt;object type=&quot;3&quot; unique_id=&quot;11688&quot;&gt;&lt;property id=&quot;20148&quot; value=&quot;5&quot;/&gt;&lt;property id=&quot;20300&quot; value=&quot;Slide 12 - &amp;quot;skauting&amp;quot;&quot;/&gt;&lt;property id=&quot;20307&quot; value=&quot;267&quot;/&gt;&lt;/object&gt;&lt;object type=&quot;3&quot; unique_id=&quot;11689&quot;&gt;&lt;property id=&quot;20148&quot; value=&quot;5&quot;/&gt;&lt;property id=&quot;20300&quot; value=&quot;Slide 13&quot;/&gt;&lt;property id=&quot;20307&quot; value=&quot;268&quot;/&gt;&lt;/object&gt;&lt;object type=&quot;3&quot; unique_id=&quot;11690&quot;&gt;&lt;property id=&quot;20148&quot; value=&quot;5&quot;/&gt;&lt;property id=&quot;20300&quot; value=&quot;Slide 14&quot;/&gt;&lt;property id=&quot;20307&quot; value=&quot;269&quot;/&gt;&lt;/object&gt;&lt;object type=&quot;3&quot; unique_id=&quot;11691&quot;&gt;&lt;property id=&quot;20148&quot; value=&quot;5&quot;/&gt;&lt;property id=&quot;20300&quot; value=&quot;Slide 15&quot;/&gt;&lt;property id=&quot;20307&quot; value=&quot;270&quot;/&gt;&lt;/object&gt;&lt;object type=&quot;3&quot; unique_id=&quot;11828&quot;&gt;&lt;property id=&quot;20148&quot; value=&quot;5&quot;/&gt;&lt;property id=&quot;20300&quot; value=&quot;Slide 16&quot;/&gt;&lt;property id=&quot;20307&quot; value=&quot;271&quot;/&gt;&lt;/object&gt;&lt;object type=&quot;3&quot; unique_id=&quot;11829&quot;&gt;&lt;property id=&quot;20148&quot; value=&quot;5&quot;/&gt;&lt;property id=&quot;20300&quot; value=&quot;Slide 17&quot;/&gt;&lt;property id=&quot;20307&quot; value=&quot;272&quot;/&gt;&lt;/object&gt;&lt;object type=&quot;3&quot; unique_id=&quot;11830&quot;&gt;&lt;property id=&quot;20148&quot; value=&quot;5&quot;/&gt;&lt;property id=&quot;20300&quot; value=&quot;Slide 18&quot;/&gt;&lt;property id=&quot;20307&quot; value=&quot;273&quot;/&gt;&lt;/object&gt;&lt;object type=&quot;3&quot; unique_id=&quot;11831&quot;&gt;&lt;property id=&quot;20148&quot; value=&quot;5&quot;/&gt;&lt;property id=&quot;20300&quot; value=&quot;Slide 19&quot;/&gt;&lt;property id=&quot;20307&quot; value=&quot;274&quot;/&gt;&lt;/object&gt;&lt;object type=&quot;3&quot; unique_id=&quot;11832&quot;&gt;&lt;property id=&quot;20148&quot; value=&quot;5&quot;/&gt;&lt;property id=&quot;20300&quot; value=&quot;Slide 20&quot;/&gt;&lt;property id=&quot;20307&quot; value=&quot;27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333</Words>
  <Application>Microsoft Office PowerPoint</Application>
  <PresentationFormat>Předvádění na obrazovce (4:3)</PresentationFormat>
  <Paragraphs>57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helvetica</vt:lpstr>
      <vt:lpstr>Tahoma</vt:lpstr>
      <vt:lpstr>Times New Roman</vt:lpstr>
      <vt:lpstr>Motiv Office</vt:lpstr>
      <vt:lpstr>Skauti a skautky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turistika</vt:lpstr>
      <vt:lpstr>Prezentace aplikace PowerPoint</vt:lpstr>
      <vt:lpstr>skauting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Pavlina Vostatkova</dc:creator>
  <cp:lastModifiedBy>Pavlina Vostatkova</cp:lastModifiedBy>
  <cp:revision>22</cp:revision>
  <dcterms:created xsi:type="dcterms:W3CDTF">2021-04-20T12:29:26Z</dcterms:created>
  <dcterms:modified xsi:type="dcterms:W3CDTF">2021-04-21T08:36:45Z</dcterms:modified>
</cp:coreProperties>
</file>