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25E6F-8958-4F72-A684-D150CB82F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37FA9C-908C-4246-8E30-34FF3A59B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AF9A47-8AEA-4BFC-8422-C90EA565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47F49-6682-45B0-A7FB-3CBDA535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EF2CAE-C7C3-4ED3-8F60-A54601DC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85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C00EC-7F01-466D-9990-6E0B7E4FF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E1A952-96D2-4569-8D35-37AA5754E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CBB048-9A8B-42B4-9E60-B4ED5BBD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91FB0E-9179-471C-9FF6-71FFF042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198BA3-3669-4735-92B9-3CC39E88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8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C3CB2DE-3719-404D-8427-7E4AA7893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BC25E9-D511-4ACB-8787-3D010B118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C89076-1767-45C3-BE60-0860C01C9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68E056-64C6-41C2-A052-B0405EE5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9047FE-3A19-4218-9686-ABDD52B4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4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5C015-A117-4E06-8FC4-9BC08200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11896-D88A-4ECC-9A34-34A3EAC5B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9BD48B-DDF3-4164-A435-B9958A50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C5D37-F427-491B-8A13-FC85ACD2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360947-2465-4BAC-9BB9-AD3431A8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40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5C216-F400-47DF-A088-B2430097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8234EC-C8EE-4738-B4EA-85A1FB21E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F57B12-E93A-4236-A799-B4EDFBAD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C7FE41-35DD-492C-873C-BADEDEA2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42166E-01F4-4622-8472-B8FABFC3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21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E04BA-250A-4DE5-9158-F1986C8C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39AF1-11E7-44B6-9DAA-D73C592BD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44818C-24E5-4E6E-956B-1B3C562C4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81BC26-1A03-405F-A5ED-51D28126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3D0587-4C4D-418A-BE13-7BAEACC9D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7FF634-B138-4110-AA99-919FAB6EC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2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3A09-5CD4-4ECD-8E8B-DD62B936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EB72E-0349-4E86-BAC8-CD3A9FF7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C69613-07D6-469B-B957-1C52C4DC7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79A86EA-01B6-437F-9422-8AD3AECB3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AEA0530-FE58-4A29-83BC-962FCAF4A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59D173-ECF5-4853-AF8B-1539ED965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11C7911-0EC8-4220-A6B5-5B50B625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9DC83B-C23C-445A-BDCC-68B40E534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27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20584-0926-4FE6-8FB1-9238080D9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548B33-FC85-4954-BAA0-D52ED017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629306-7C63-40D8-B7B4-AFEE3D6CF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F91960-2C3D-49B4-BA54-CDE32591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77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6BC3268-AE10-48A8-BE09-6AEC626F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B3BE0C-D2F7-49E4-B869-0E7E4149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D68ADD3-03BA-4B24-B443-F77C6234B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3D31C-117B-45E1-9D1F-D8E11233E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0D5C0-21E8-41EC-9B86-3A4CC9865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83D505-E009-4D3C-877E-AA5CCA1AD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820959-586E-4528-9374-313875822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64997B-F89C-43D0-854B-9FC6BDB8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CF595C-498C-46ED-94FD-275A973E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38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0D9A1-A9A6-417D-960B-EE4572C4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DEEDE-73C9-48BF-BB35-94B3B7F98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532581-1887-4B4C-B199-A3DA4D9EA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AA921A-0C3C-4F95-9159-9940E112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3005AE-E268-437A-B8A9-12C7CCD9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E47D52-774C-4F1C-9CA7-F3CD05C0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5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57126B-B446-4A6D-8FB4-19C4BC49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5CE49C-FACA-420D-9D35-FE1E73681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70274D-815B-42B1-B6CC-5C8399E22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ECF87-0DAA-40B8-84A0-34D4C432BA11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2D101C-1BA8-41EA-A53D-D2B53E937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96F90A-FE20-4B25-BC74-02B1D2295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C7436-69DE-4BB9-8A60-B62F841560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72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s.cuni.cz/webapps/zzp/search/?tab_searchas=basic&amp;lang=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tvs.cuni.cz/FTVS-161.html" TargetMode="External"/><Relationship Id="rId2" Type="http://schemas.openxmlformats.org/officeDocument/2006/relationships/hyperlink" Target="http://www.fsps.muni.cz/emuni/data/reader/book-8/04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27FB6-5A3E-48EF-989F-05CF1AD1E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19657"/>
          </a:xfrm>
        </p:spPr>
        <p:txBody>
          <a:bodyPr>
            <a:normAutofit/>
          </a:bodyPr>
          <a:lstStyle/>
          <a:p>
            <a:r>
              <a:rPr lang="cs-CZ" sz="8000" b="1" dirty="0">
                <a:solidFill>
                  <a:srgbClr val="FF0000"/>
                </a:solidFill>
              </a:rPr>
              <a:t>Sport a APA – témata BP a DP</a:t>
            </a:r>
          </a:p>
        </p:txBody>
      </p:sp>
    </p:spTree>
    <p:extLst>
      <p:ext uri="{BB962C8B-B14F-4D97-AF65-F5344CB8AC3E}">
        <p14:creationId xmlns:p14="http://schemas.microsoft.com/office/powerpoint/2010/main" val="209061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9C0EA-8DBD-470D-80A3-5511B848B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8800" dirty="0">
                <a:solidFill>
                  <a:srgbClr val="FF0000"/>
                </a:solidFill>
              </a:rPr>
              <a:t>DYCKY APA!</a:t>
            </a:r>
          </a:p>
          <a:p>
            <a:pPr marL="0" indent="0" algn="ctr">
              <a:buNone/>
            </a:pPr>
            <a:r>
              <a:rPr lang="cs-CZ" sz="5400" dirty="0">
                <a:solidFill>
                  <a:srgbClr val="FF0000"/>
                </a:solidFill>
              </a:rPr>
              <a:t>Děkuji za pozornost </a:t>
            </a:r>
            <a:r>
              <a:rPr lang="cs-CZ" sz="54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cs-CZ" sz="5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r">
              <a:buNone/>
            </a:pPr>
            <a:r>
              <a:rPr lang="cs-CZ" sz="2000" dirty="0">
                <a:sym typeface="Wingdings" panose="05000000000000000000" pitchFamily="2" charset="2"/>
              </a:rPr>
              <a:t>PhDr. David Půlpán, david-pulpan@seznam.cz</a:t>
            </a: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19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93389-EC73-4B10-96E0-A55626C2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Výběr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65694-D512-4A1B-964D-244446D8A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Sport podle vlastního zájmu</a:t>
            </a:r>
          </a:p>
          <a:p>
            <a:r>
              <a:rPr lang="cs-CZ" dirty="0"/>
              <a:t>Skupina postižení – co vás láká (tělesně, zrakově, sluchově, mentálně)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23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9103F-2ED8-41AB-B43E-E9D6A23C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Zacílení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07B731-7D02-4C4F-A5A4-2E0A99694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Ne:</a:t>
            </a:r>
            <a:r>
              <a:rPr lang="cs-CZ" dirty="0"/>
              <a:t> </a:t>
            </a:r>
            <a:r>
              <a:rPr lang="cs-CZ" b="1" dirty="0"/>
              <a:t>stolní tenis</a:t>
            </a:r>
            <a:r>
              <a:rPr lang="cs-CZ" dirty="0"/>
              <a:t>, </a:t>
            </a:r>
            <a:r>
              <a:rPr lang="cs-CZ" b="1" dirty="0"/>
              <a:t>tenis</a:t>
            </a:r>
            <a:r>
              <a:rPr lang="cs-CZ" dirty="0"/>
              <a:t>, </a:t>
            </a:r>
            <a:r>
              <a:rPr lang="cs-CZ" b="1" dirty="0"/>
              <a:t>házená</a:t>
            </a:r>
            <a:r>
              <a:rPr lang="cs-CZ" dirty="0"/>
              <a:t>, </a:t>
            </a:r>
            <a:r>
              <a:rPr lang="cs-CZ" b="1" dirty="0"/>
              <a:t>florbal</a:t>
            </a:r>
            <a:r>
              <a:rPr lang="cs-CZ" dirty="0"/>
              <a:t>, </a:t>
            </a:r>
            <a:r>
              <a:rPr lang="cs-CZ" b="1" dirty="0"/>
              <a:t>plavání</a:t>
            </a:r>
            <a:r>
              <a:rPr lang="cs-CZ" dirty="0"/>
              <a:t>, …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Ano:</a:t>
            </a:r>
          </a:p>
          <a:p>
            <a:pPr marL="0" indent="0">
              <a:buNone/>
            </a:pPr>
            <a:r>
              <a:rPr lang="cs-CZ" dirty="0"/>
              <a:t>Klasifikace v paralympijském sportu se zaměřením na </a:t>
            </a:r>
            <a:r>
              <a:rPr lang="cs-CZ" b="1" dirty="0"/>
              <a:t>stolní tenis</a:t>
            </a:r>
            <a:r>
              <a:rPr lang="cs-CZ" dirty="0"/>
              <a:t> hráčů s tělesným postižením</a:t>
            </a:r>
          </a:p>
          <a:p>
            <a:pPr marL="0" indent="0">
              <a:buNone/>
            </a:pPr>
            <a:r>
              <a:rPr lang="cs-CZ" b="1" dirty="0"/>
              <a:t>Plavání</a:t>
            </a:r>
            <a:r>
              <a:rPr lang="cs-CZ" dirty="0"/>
              <a:t> zdravotně postižených v historických kontextech</a:t>
            </a:r>
          </a:p>
          <a:p>
            <a:pPr marL="0" indent="0">
              <a:buNone/>
            </a:pPr>
            <a:r>
              <a:rPr lang="cs-CZ" dirty="0"/>
              <a:t>Využití atletiky v kondiční přípravě v </a:t>
            </a:r>
            <a:r>
              <a:rPr lang="cs-CZ" b="1" dirty="0"/>
              <a:t>tenise</a:t>
            </a:r>
          </a:p>
          <a:p>
            <a:pPr marL="0" indent="0">
              <a:buNone/>
            </a:pPr>
            <a:r>
              <a:rPr lang="cs-CZ" dirty="0"/>
              <a:t>Odrazová síla dolních končetin v tréninku v </a:t>
            </a:r>
            <a:r>
              <a:rPr lang="cs-CZ" b="1" dirty="0"/>
              <a:t>házené</a:t>
            </a:r>
          </a:p>
          <a:p>
            <a:pPr marL="0" indent="0">
              <a:buNone/>
            </a:pPr>
            <a:r>
              <a:rPr lang="cs-CZ" dirty="0"/>
              <a:t>Specifické tréninkové metody gólmanů ve </a:t>
            </a:r>
            <a:r>
              <a:rPr lang="cs-CZ" b="1" dirty="0"/>
              <a:t>florbale</a:t>
            </a:r>
          </a:p>
          <a:p>
            <a:pPr marL="0" indent="0">
              <a:buNone/>
            </a:pPr>
            <a:r>
              <a:rPr lang="cs-CZ" u="sng" dirty="0" err="1"/>
              <a:t>Repozitář</a:t>
            </a:r>
            <a:r>
              <a:rPr lang="cs-CZ" u="sng" dirty="0"/>
              <a:t> závěrečných prací UK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http://is.cuni.cz/webapps/zzp/search/?tab_searchas=basic&amp;lang=cs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52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D794D-160F-409F-902F-6E61626B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Typy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EE5BA-AD53-4541-BA4D-CE7F47DFC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 základní typy:</a:t>
            </a:r>
          </a:p>
          <a:p>
            <a:pPr marL="0" indent="0">
              <a:buNone/>
            </a:pPr>
            <a:r>
              <a:rPr lang="cs-CZ" u="sng" dirty="0"/>
              <a:t>Teoretický</a:t>
            </a:r>
            <a:r>
              <a:rPr lang="cs-CZ" dirty="0"/>
              <a:t> = literární rešerše</a:t>
            </a:r>
          </a:p>
          <a:p>
            <a:pPr marL="0" indent="0">
              <a:buNone/>
            </a:pPr>
            <a:r>
              <a:rPr lang="cs-CZ" u="sng" dirty="0"/>
              <a:t>Empirický</a:t>
            </a:r>
            <a:r>
              <a:rPr lang="cs-CZ" dirty="0"/>
              <a:t> = empiricko-teoretický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Metody výzkumu: </a:t>
            </a:r>
            <a:r>
              <a:rPr lang="cs-CZ" dirty="0">
                <a:hlinkClick r:id="rId2"/>
              </a:rPr>
              <a:t>http://www.fsps.muni.cz/emuni/data/reader/book-8/04.html</a:t>
            </a:r>
            <a:r>
              <a:rPr lang="cs-CZ" dirty="0"/>
              <a:t> (MUNI)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Metodologie bakalářské a diplomové práce: </a:t>
            </a:r>
            <a:r>
              <a:rPr lang="cs-CZ" dirty="0">
                <a:hlinkClick r:id="rId3"/>
              </a:rPr>
              <a:t>https://ftvs.cuni.cz/FTVS-161.html</a:t>
            </a:r>
            <a:r>
              <a:rPr lang="cs-CZ" dirty="0"/>
              <a:t> (UK FTVS)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01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AFFFA-33C7-4819-8756-72BC68FC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Výzkumné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0B7D2-7536-4349-BDDB-EF99FE03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Objektivní (přístrojové, laboratorní):</a:t>
            </a:r>
          </a:p>
          <a:p>
            <a:pPr>
              <a:buFontTx/>
              <a:buChar char="-"/>
            </a:pPr>
            <a:r>
              <a:rPr lang="cs-CZ" dirty="0"/>
              <a:t>vybavte si stanoviště na cvičení z fyziologie člověka</a:t>
            </a:r>
          </a:p>
          <a:p>
            <a:pPr>
              <a:buFontTx/>
              <a:buChar char="-"/>
            </a:pPr>
            <a:r>
              <a:rPr lang="cs-CZ" dirty="0"/>
              <a:t>dveře naproti – laboratoř fyziologie zátěže</a:t>
            </a:r>
          </a:p>
          <a:p>
            <a:pPr>
              <a:buFontTx/>
              <a:buChar char="-"/>
            </a:pPr>
            <a:r>
              <a:rPr lang="cs-CZ" dirty="0"/>
              <a:t>blok C – podzemí – LSM</a:t>
            </a:r>
          </a:p>
          <a:p>
            <a:pPr marL="0" indent="0">
              <a:buNone/>
            </a:pPr>
            <a:r>
              <a:rPr lang="cs-CZ" b="1" dirty="0"/>
              <a:t>Mezinárodně standardizované dotazníky:</a:t>
            </a:r>
          </a:p>
          <a:p>
            <a:pPr marL="0" indent="0">
              <a:buNone/>
            </a:pPr>
            <a:r>
              <a:rPr lang="cs-CZ" dirty="0"/>
              <a:t>- WIAQ – jak vnímají vozíčkáři svoje schopnosti</a:t>
            </a:r>
          </a:p>
          <a:p>
            <a:pPr>
              <a:buFontTx/>
              <a:buChar char="-"/>
            </a:pPr>
            <a:r>
              <a:rPr lang="cs-CZ" dirty="0"/>
              <a:t>CAIPE – postoje dětí k inkluzivní tělesné výchově</a:t>
            </a:r>
          </a:p>
          <a:p>
            <a:pPr marL="0" indent="0">
              <a:buNone/>
            </a:pPr>
            <a:r>
              <a:rPr lang="cs-CZ" dirty="0"/>
              <a:t>- IPAQ – mezinárodní dotazník pohybové aktivity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44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6F0DA-D8D7-49C0-9DA3-BE05B2F8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Výzkumné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346E6-B83A-418B-B321-072CBC1B5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Ankety, rozhovor, pozorování:</a:t>
            </a:r>
          </a:p>
          <a:p>
            <a:pPr>
              <a:buFontTx/>
              <a:buChar char="-"/>
            </a:pPr>
            <a:r>
              <a:rPr lang="cs-CZ" dirty="0"/>
              <a:t>tam, kde není možné použít metody z předchozího slidu</a:t>
            </a:r>
          </a:p>
          <a:p>
            <a:pPr>
              <a:buFontTx/>
              <a:buChar char="-"/>
            </a:pPr>
            <a:r>
              <a:rPr lang="cs-CZ" dirty="0"/>
              <a:t>omezenější platnost, musíme dát výzkumu o to větší kontext a hloubku</a:t>
            </a:r>
          </a:p>
        </p:txBody>
      </p:sp>
    </p:spTree>
    <p:extLst>
      <p:ext uri="{BB962C8B-B14F-4D97-AF65-F5344CB8AC3E}">
        <p14:creationId xmlns:p14="http://schemas.microsoft.com/office/powerpoint/2010/main" val="409942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2A9D3-13EF-4704-81B8-BF5C84ED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Velikost souboru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01A0B-906A-43A2-BBDA-F3F9F7AB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do 4-5 sportovců – případová studie</a:t>
            </a:r>
          </a:p>
          <a:p>
            <a:r>
              <a:rPr lang="cs-CZ" dirty="0"/>
              <a:t>Výběr – náhodný nebo záměrný,</a:t>
            </a:r>
          </a:p>
          <a:p>
            <a:pPr marL="0" indent="0">
              <a:buNone/>
            </a:pPr>
            <a:r>
              <a:rPr lang="cs-CZ" dirty="0"/>
              <a:t>               - jedna cílová skupina</a:t>
            </a:r>
          </a:p>
          <a:p>
            <a:pPr marL="0" indent="0">
              <a:buNone/>
            </a:pPr>
            <a:r>
              <a:rPr lang="cs-CZ" dirty="0"/>
              <a:t>               - dvě cílové skupiny</a:t>
            </a:r>
          </a:p>
          <a:p>
            <a:pPr marL="0" indent="0">
              <a:buNone/>
            </a:pPr>
            <a:r>
              <a:rPr lang="cs-CZ" dirty="0"/>
              <a:t>               - nebo také dvě skupiny (experimentální a kontrolní)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Velikost souboru různá: hráči daného sportu z jednoho oddílu, z celého okresu, z celého kraje, z celé ČR</a:t>
            </a:r>
          </a:p>
        </p:txBody>
      </p:sp>
    </p:spTree>
    <p:extLst>
      <p:ext uri="{BB962C8B-B14F-4D97-AF65-F5344CB8AC3E}">
        <p14:creationId xmlns:p14="http://schemas.microsoft.com/office/powerpoint/2010/main" val="412980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13A02-1AED-44C4-8486-393439CF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Příklady témat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7ABB9A-846E-4E88-98C2-45DC7728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Koučování</a:t>
            </a:r>
            <a:r>
              <a:rPr lang="cs-CZ" dirty="0"/>
              <a:t> – trenérské styly, typy motivace, …</a:t>
            </a:r>
          </a:p>
          <a:p>
            <a:r>
              <a:rPr lang="cs-CZ" b="1" dirty="0"/>
              <a:t>Životní styl sportovce </a:t>
            </a:r>
            <a:r>
              <a:rPr lang="cs-CZ" dirty="0"/>
              <a:t>– strava, doping, …</a:t>
            </a:r>
          </a:p>
          <a:p>
            <a:r>
              <a:rPr lang="cs-CZ" b="1" dirty="0"/>
              <a:t>Psychologické aspekty </a:t>
            </a:r>
            <a:r>
              <a:rPr lang="cs-CZ" dirty="0"/>
              <a:t>– porovnání ZP a </a:t>
            </a:r>
            <a:r>
              <a:rPr lang="cs-CZ" dirty="0" err="1"/>
              <a:t>able-bodied</a:t>
            </a:r>
            <a:r>
              <a:rPr lang="cs-CZ" dirty="0"/>
              <a:t>, vnímání stres,…</a:t>
            </a:r>
          </a:p>
          <a:p>
            <a:r>
              <a:rPr lang="cs-CZ" b="1" dirty="0"/>
              <a:t>Zdraví </a:t>
            </a:r>
            <a:r>
              <a:rPr lang="cs-CZ" dirty="0"/>
              <a:t>– četnost úrazů, metody regenerace, …</a:t>
            </a:r>
          </a:p>
          <a:p>
            <a:r>
              <a:rPr lang="cs-CZ" b="1" dirty="0"/>
              <a:t>Aspekty tréninkového procesu a výkonu na soutěžích </a:t>
            </a:r>
            <a:r>
              <a:rPr lang="cs-CZ" dirty="0"/>
              <a:t>– týmová soudržnost (=koheze), analýza herních prvků, …</a:t>
            </a:r>
          </a:p>
          <a:p>
            <a:r>
              <a:rPr lang="cs-CZ" b="1" dirty="0"/>
              <a:t>Organizace sportu </a:t>
            </a:r>
            <a:r>
              <a:rPr lang="cs-CZ" dirty="0"/>
              <a:t>– systém soutěží, klasifikace, … </a:t>
            </a:r>
          </a:p>
        </p:txBody>
      </p:sp>
    </p:spTree>
    <p:extLst>
      <p:ext uri="{BB962C8B-B14F-4D97-AF65-F5344CB8AC3E}">
        <p14:creationId xmlns:p14="http://schemas.microsoft.com/office/powerpoint/2010/main" val="212398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EB2A2-11B4-43DC-B7F4-127C5575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Příklady témat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D6015-BC09-4069-B71A-236A4ACD4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Historie APA v ČR/ve světě </a:t>
            </a:r>
            <a:r>
              <a:rPr lang="cs-CZ" dirty="0"/>
              <a:t>– počátky sportu ZP, historie určitého sportu, …</a:t>
            </a:r>
          </a:p>
          <a:p>
            <a:r>
              <a:rPr lang="cs-CZ" b="1" dirty="0"/>
              <a:t>Biomedicínské aspekty </a:t>
            </a:r>
            <a:r>
              <a:rPr lang="cs-CZ" dirty="0"/>
              <a:t>– fyzická kondice/vytrvalost/síla, tělesné složení, …</a:t>
            </a:r>
          </a:p>
          <a:p>
            <a:r>
              <a:rPr lang="cs-CZ" b="1" dirty="0"/>
              <a:t>Kariéra sportovce </a:t>
            </a:r>
            <a:r>
              <a:rPr lang="cs-CZ" dirty="0"/>
              <a:t>– sportovní příprava, druhá kariéra, …</a:t>
            </a:r>
          </a:p>
          <a:p>
            <a:r>
              <a:rPr lang="cs-CZ" b="1" dirty="0"/>
              <a:t>Filosofická a etická témata sportu zdravotně postižených </a:t>
            </a:r>
            <a:r>
              <a:rPr lang="cs-CZ" dirty="0"/>
              <a:t>– kdy je sportovec ještě způsobilý soutěžit v paralympijském sportu a kdy ne, marginalizace/diskriminace v paralympijském sportu, …</a:t>
            </a:r>
            <a:endParaRPr lang="cs-CZ" b="1" dirty="0"/>
          </a:p>
          <a:p>
            <a:r>
              <a:rPr lang="cs-CZ" b="1" dirty="0"/>
              <a:t>Výstroj, </a:t>
            </a:r>
            <a:r>
              <a:rPr lang="cs-CZ" b="1" dirty="0" err="1"/>
              <a:t>ortotika</a:t>
            </a:r>
            <a:r>
              <a:rPr lang="cs-CZ" b="1" dirty="0"/>
              <a:t>, protetika</a:t>
            </a:r>
            <a:r>
              <a:rPr lang="cs-CZ" dirty="0"/>
              <a:t> – typy protéz, speciálních sportovních pomůcek, …</a:t>
            </a:r>
            <a:endParaRPr lang="cs-CZ" b="1" dirty="0"/>
          </a:p>
          <a:p>
            <a:r>
              <a:rPr lang="cs-CZ" b="1" dirty="0"/>
              <a:t>ČPV a svazy ZP (</a:t>
            </a:r>
            <a:r>
              <a:rPr lang="cs-CZ" b="1" u="sng" dirty="0">
                <a:solidFill>
                  <a:srgbClr val="002060"/>
                </a:solidFill>
              </a:rPr>
              <a:t>ČPS</a:t>
            </a:r>
            <a:r>
              <a:rPr lang="cs-CZ" b="1" dirty="0"/>
              <a:t>, ČATHS, ČSMPS, …) </a:t>
            </a:r>
            <a:r>
              <a:rPr lang="cs-CZ" dirty="0"/>
              <a:t>– spolupráce s kluby/sportovci, propagace, spolupráce s IPC</a:t>
            </a:r>
          </a:p>
          <a:p>
            <a:r>
              <a:rPr lang="cs-CZ" b="1" u="sng" dirty="0">
                <a:solidFill>
                  <a:srgbClr val="002060"/>
                </a:solidFill>
              </a:rPr>
              <a:t>ČPS – historický vývoj PARA stolního tenisu v České republice a v Československu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1706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3760</TotalTime>
  <Words>525</Words>
  <Application>Microsoft Office PowerPoint</Application>
  <PresentationFormat>Širokoúhlá obrazovka</PresentationFormat>
  <Paragraphs>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Sport a APA – témata BP a DP</vt:lpstr>
      <vt:lpstr>Výběr tématu</vt:lpstr>
      <vt:lpstr>Zacílení tématu</vt:lpstr>
      <vt:lpstr>Typy výzkumu</vt:lpstr>
      <vt:lpstr>Výzkumné metody</vt:lpstr>
      <vt:lpstr>Výzkumné metody</vt:lpstr>
      <vt:lpstr>Velikost souboru</vt:lpstr>
      <vt:lpstr>Příklady témat</vt:lpstr>
      <vt:lpstr>Příklady témat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</dc:creator>
  <cp:lastModifiedBy>David Půlpán</cp:lastModifiedBy>
  <cp:revision>53</cp:revision>
  <dcterms:created xsi:type="dcterms:W3CDTF">2019-10-12T17:20:18Z</dcterms:created>
  <dcterms:modified xsi:type="dcterms:W3CDTF">2021-04-20T08:15:01Z</dcterms:modified>
</cp:coreProperties>
</file>