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4" r:id="rId7"/>
    <p:sldId id="273" r:id="rId8"/>
    <p:sldId id="281" r:id="rId9"/>
    <p:sldId id="270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2" r:id="rId18"/>
    <p:sldId id="293" r:id="rId19"/>
    <p:sldId id="29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7D053-879F-3046-B3E8-9619AA499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342C15-FC75-1A41-BEE2-913F3FBC3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3D8B3B-ACF3-E646-92A0-C7C441ED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B4679A-9DB1-2341-9759-62084B3F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FACF24-19C0-0049-96CA-C4B1ACB9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F3140-2441-4A4E-8603-E84B0BF1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A2F43D-2933-FC41-935E-B6765040B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E9BB9B-DF9F-5740-97D7-6FE8A627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A254A-265F-CF47-BA1C-F174B3E2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5949ED-4F15-F54D-8F11-67B8C996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69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ACCE72-979A-CE4A-A187-D31CFAD3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AF4479-1282-B141-B848-E767B2BC0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305F41-8BA3-CE44-8287-7B8D0D9A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1D5E1-0388-8D40-A489-A4E337DE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5920CE-7A55-DE46-A49F-D6F9FE8F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8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3AD7F-B639-984B-B0BD-0CCD431E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647AC-AB2E-F544-A767-E3F1B037A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D749C-35EC-BE44-B52B-29414844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FC784D-9398-FC46-A45F-46408ED8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8477E-31D9-D04A-BD73-BC849EDA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EF59E-E610-9644-8F82-BEC6DE1B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97277-0B96-2E43-B196-9B46AF04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D440AF-8058-D448-9CAC-9810B98B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5F0BFD-8AE1-3647-8D74-00EAA639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CFD81-160B-CB40-99E9-FD0F0C4C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73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E6ED0-4BF9-5F44-9800-B7E7BFD2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41C85-DBAB-6648-A439-C58A10EF2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F88F93-0C20-F74E-8517-DFE9BBD51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BC0C0F-A2B8-034F-AAD2-FE1AF5DD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DBCA11-639F-C848-91F9-E967A538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B748E2-2DCF-DF48-AA7E-4186D05B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1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80A98-BB63-A040-ADD4-5E7AF487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723442-6DAB-BC48-8D94-EE59B65C2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357D98-5DB7-D94A-9B1E-006F6395D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A2CBF9-BF94-7F4E-960C-ADBD16E60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73E0A0-EC05-E945-B227-C0AF26F25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8BA891-DBB9-1D48-A514-F550A565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54CBAB-E90D-9F45-B9C0-CF3C9443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93C3BD-1149-994A-B929-6A813FAA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60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67BA0-C7F3-3C49-BC07-F1B4A03D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E9CEF8-4217-1C4B-8ED3-B20FEB44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8661F3-50C6-8C41-B65F-09495053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AA2B4A-5C6E-2246-889F-459BBDEC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A865E4-46B7-2541-8528-BB3AF4CA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6AF28D-EB57-DC49-BA30-9EFFAE96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ED345-B3B0-DD4D-9E9F-939B86B1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2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EAEEA-9F6A-FE4C-AC3B-A6E71D78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8A046-99F7-354A-9946-AA4E53C1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15853E-260C-7E4D-A330-9B2D70B06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F31FD1-DEDB-B545-BA75-3062FAC4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FA7A1D-4550-5649-A4F5-602772BD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4D2A15-E9F5-674B-B6C7-BCE29577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04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31806-AA9B-104F-92DD-78C1B11B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46F6477-C666-FB4F-B55B-D194287C1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AFCE5A-9924-734E-8C8E-AE915FD9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1FD2C-505B-0F42-A86C-662CAD3F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5B3EDE-3485-8045-BEE2-2FD6BB47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FD411-6D96-7E4C-97B8-3E54ABD6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34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F4DF77-CC99-4445-AA69-FB4E8666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4C5315-49C6-6448-A354-28ABACF2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6571AB-B4A7-0A4D-9EFA-E9700A0E1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99F2-93D1-D249-B06C-5A119688156E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EEE63-69F2-8C44-9D3C-9C0339CE9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B75B27-904A-EA43-8FC7-AAE0F6AB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CBA1-6D5F-D942-B76A-2ADDFD048C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staré, kámen&#10;&#10;Popis byl vytvořen automaticky">
            <a:extLst>
              <a:ext uri="{FF2B5EF4-FFF2-40B4-BE49-F238E27FC236}">
                <a16:creationId xmlns:a16="http://schemas.microsoft.com/office/drawing/2014/main" id="{3CB759A3-D744-7F43-B47C-16DF410AC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6EA6A9-0A23-5241-92EF-39AAC4AAD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Raději ne.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857A80-3996-234B-829D-EC55FFF1D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Filosofie rezignace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3438A0-AF93-C440-9F4D-F5F1BEFC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Ztráta zkušenosti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0C9BBD-5ECC-3841-AC44-B90F7BE43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„Kdokoli se zamýšlí dnes o zkušenosti, měl by započít přiznáním, že </a:t>
            </a:r>
            <a:r>
              <a:rPr lang="cs-CZ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něco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zkušenost už dnes vůbec není možné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pPr marL="0" indent="0" algn="just">
              <a:buNone/>
            </a:pPr>
            <a:r>
              <a:rPr lang="cs-CZ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Infancy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London – New York 2013, str. 13. </a:t>
            </a:r>
            <a:r>
              <a:rPr lang="cs-CZ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Infanzia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Distruzione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dell'esperienza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Torino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2001, str. 10.</a:t>
            </a:r>
          </a:p>
          <a:p>
            <a:pPr marL="0" indent="0" algn="just">
              <a:buNone/>
            </a:pP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„Ne, tolik je jasné. Zkušenost klesla v kursu, a to v generaci, která v letech 1914–1918 prodělala jednu z nejstrašnějších zkušeností světových dějin. Možná to není tak pozoruhodné, jak se zdá. Nemohli jsme tehdy zaregistrovat: </a:t>
            </a:r>
            <a:r>
              <a:rPr lang="cs-CZ" sz="19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se vraceli z pole oněmělí? 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Nebyli bohatší sdělitelnou zkušeností, byli chudší.“ Walter Benjamin,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Agesilaus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Santander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Praha 1998, str. 143.</a:t>
            </a:r>
          </a:p>
          <a:p>
            <a:pPr marL="0" indent="0" algn="just">
              <a:buNone/>
            </a:pP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„Mezitím jsme pochopili, že to není žádná katastrofa, která by zmařila zkušenost, že bohatě stačí každodenní ruch v jakémkoli městě. Průměrný den moderního člověka vlastně neobsahuje vůbec nic, co bychom mohli porozumět skrze pojem zkušenosti.“</a:t>
            </a:r>
            <a:r>
              <a:rPr lang="cs-CZ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Infanzia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10.</a:t>
            </a:r>
          </a:p>
          <a:p>
            <a:pPr marL="0" indent="0" algn="just">
              <a:buNone/>
            </a:pP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„V nějakém ohledu tkví </a:t>
            </a:r>
            <a:r>
              <a:rPr lang="cs-CZ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zmaření zkušenosti v samých základech moderní vědy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 Navzdory neustálém ujišťování o opaku je třeba říct, že moderní věda má své počátky v bezprecedentní nedůvěře ke zkušenosti.“ </a:t>
            </a:r>
            <a:r>
              <a:rPr lang="cs-CZ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Infancy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17, </a:t>
            </a:r>
            <a:r>
              <a:rPr lang="cs-CZ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Infanzia</a:t>
            </a:r>
            <a:r>
              <a:rPr lang="cs-CZ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cs-CZ" sz="19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cs-CZ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10.</a:t>
            </a:r>
          </a:p>
          <a:p>
            <a:pPr marL="0" indent="0" algn="just">
              <a:buNone/>
            </a:pPr>
            <a:endParaRPr lang="cs-CZ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76B7C2-0B48-E345-BD0A-3501ACD8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69545-74D6-7F45-8D21-F09BD38E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„Mezi tvory, kteří by už byli provždy v činnosti, kteří by už byli provždy tím či oním, tou či onou identitou, a tím zcela vyčerpali svou potencialitu, by nemohla existovat žádná komunita, nic společného, pouze faktické shody a dělba.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Můžeme komunikovat s druhými pouze prostřednictvím toho, co v nás i v nich zůstalo jako potencialita.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(jak Benjamin vytušil v případě jazyka) není sdělením něčeho společného, sdíleného, ale především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sdělením sdělitelnosti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pPr marL="0" indent="0" algn="just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Prostředky bez účelu. Poznámky o politice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přel. N.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Bonaventurová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Praha 2003, str. 16.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A2C1-BAA0-C549-A97C-DC0C0382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Písař </a:t>
            </a:r>
            <a:r>
              <a:rPr lang="cs-CZ" sz="3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endParaRPr lang="cs-CZ" sz="3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1AB71-184B-5B43-9A8E-743A42F4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Melvillova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novela z r. 1853 o písaři, který na výzvy svého zaměstnavatele (majitele právnické kanceláře v New Yorku) opakuje větu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20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Melville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chápán jako předchůdce kafkovské avantgardy, jeho příběh se stává předmětem filosofických interpretací, viz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Deleuze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Žižek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interiér, špinavé&#10;&#10;Popis byl vytvořen automaticky">
            <a:extLst>
              <a:ext uri="{FF2B5EF4-FFF2-40B4-BE49-F238E27FC236}">
                <a16:creationId xmlns:a16="http://schemas.microsoft.com/office/drawing/2014/main" id="{4F30B632-5667-3C4C-A12E-4A6BE1F2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0" r="2698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123F38-6172-4C43-AF53-E9076AAF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„Nechceš?“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112A1-1232-894B-BD32-B36D7A9D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„Když právník žádá od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Bartlebyho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zašel na poštu,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odpovídá svým navyklým ‚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raději ne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práva to ihned překládá do věty „Ty nechceš?“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not?),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upřesňuje jemným, ale pevným hlesem: ‚raději ne‘. Existuje jediná varianta této odpovědi, která se v textu objevuje třikrát: I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to. Ale to, že se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postupně vzdává kondicionálu, souvisí s tím, že chce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eliminovat jakoukoliv stopu slovesa chtít,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byť by se jednalo o modální užití.“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108.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AF3338-194D-A147-912B-3EFDBC68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Epoché</a:t>
            </a:r>
            <a:endParaRPr lang="cs-C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ABE65-B138-734C-85FE-24ABA988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nesouhlasí, ale ani prostě neodmítá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nic mu není cizejší než heroický </a:t>
            </a:r>
            <a:r>
              <a:rPr lang="cs-CZ" sz="20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pathos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negace.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celých dějinách západní kultury neexistuje postava, která by se díky této formulaci odhodlaněji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udržovala v rovnováze mezi afirmací a negací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přijetím a odmítnutím,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kladením a rušením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113.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„To, co se objevuje na prahu mezi bytím a nebytím, mezi tím, co je smyslové a tím, co je inteligibilní, mezi slovem a věcí, to není bezbarvá propast nicoty,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blyštivé rozevření možnosti. Moci znamená: ani neklást ani nenegovat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str. 51.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29173C-B5BC-C844-87AA-2E56B4EB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8B26F-DEAD-6D4B-B488-FFD27D553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„Trvat na ničem, na nebytí, je jistě obtížné, ale to je zkušenost tohoto nezvaného hosta, nihilismu, s nímž napříště sdílíme náš svět. A trvat jednoduše na bytí, na nevyhnutelné pozitivitě, to je také obtížné. Ale netkví právě v tomto veškerá posvátná komplikovanost západní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ontotheologie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jejíž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morálka je kradmo solidární s oním hostem, kterého by tak ráda zahnala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?“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7029A6-4A91-984D-A05D-9A8E479A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577D6-7EEA-1F43-AC07-38BD89B7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„Pouze uprostřed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se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stáhla ze všech podmínek pravdy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z přítomnosti nebo nepřítomnosti věcí, dává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Bartlebyho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výrok I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to smysl (anebo jeho nesmysl). … A pouze potencialita, nakolik může, ale nemusí být, se z definice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vyvazuje ze všech podmínek pravdy, ale i z nejmocnějšího principu vůbec, principu sporu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pPr marL="0" indent="0" algn="just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126.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C1DE23-AE87-DD41-8B1A-ACF2E626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19A66-3503-9D4D-9FFA-F5A250DB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„Pobledlý úředník vyjme z přeložené obálky prstýnek. Prst, jemuž byl určen, je už možná uložený v hrobě. Vyjme bankovku odeslanou v rychlém gestu dobročinnosti, ale ten, jemuž byla určena, již nejí ani nehladoví, obálky skrývají odpuštění těm, kteří mezitím umřeli v zoufalství, naději pro ty, kteří zemřeli v beznaději, dobré zprávy pro ty, kteří umírali pod tíhou neštěstí. Dopisy vyslané v záležitostech života spěchají vstříc smrti.“</a:t>
            </a:r>
          </a:p>
          <a:p>
            <a:pPr marL="0" indent="0"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str. 150.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99D12DB-5C97-2941-9444-577518E7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25" y="2222069"/>
            <a:ext cx="4935970" cy="27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90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2D61E-457B-1D49-BBFE-547F12BA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endParaRPr lang="cs-C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618D88-863A-2E40-BB0A-FBEDB709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Stěží lze vyjádřit jasněji, že nedoručené dopisy jsou </a:t>
            </a:r>
            <a:r>
              <a:rPr lang="cs-CZ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šifrou radostných událostí, které se mohly stát, ale nestaly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 se událo, byla opačná možnost. Dopis reprezentuje na tabuli nebeského písaře akt psaní, přechod z možnosti ke skutečnosti, pohyb směrem k nastalé nahodilosti. Ale právě z tohoto důvodu je </a:t>
            </a:r>
            <a:r>
              <a:rPr lang="cs-CZ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dopis rovněž znamením toho, že něco jiného nenastalo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Každý dopis je v tomto smyslu „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Tuto nesnesitelnou pravdu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zjistil na washingtonském úřadu a to je také význam jedinečné formule: „on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errands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speed to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150.</a:t>
            </a:r>
          </a:p>
          <a:p>
            <a:pPr marL="0" indent="0" algn="just">
              <a:buNone/>
            </a:pP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23FED2-C127-3243-8F06-BFF855C9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Lhůta je krátká.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FDC1E-5A9A-5E44-8287-C5D1453EF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Chci říci, bratří, toto: Lhůta je krátká. Proto ti, kdo mají ženy, ať jsou, jako by je neměli, a kdo pláčou, jako by neplakali, a kdo jsou veselí, jako by nebyli, a kdo kupují, jako by nevlastnili, a kdo užívají věcí tohoto světa, jako by neužívali; neboť podoba tohoto světa pomíjí. Já bych však chtěl, abyste neměli starosti. Svobodný se stará o věci Páně, jak by se líbil Bohu, ale ženatý se stará o světské věci, jak by se zalíbil ženě, a je rozpolcen. </a:t>
            </a:r>
          </a:p>
          <a:p>
            <a:pPr marL="0" indent="0" algn="just">
              <a:buNone/>
            </a:pP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cs-CZ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7,29</a:t>
            </a:r>
          </a:p>
          <a:p>
            <a:pPr marL="0" indent="0" algn="just">
              <a:buNone/>
            </a:pPr>
            <a:endParaRPr lang="cs-CZ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, osoba, pózování&#10;&#10;Popis byl vytvořen automaticky">
            <a:extLst>
              <a:ext uri="{FF2B5EF4-FFF2-40B4-BE49-F238E27FC236}">
                <a16:creationId xmlns:a16="http://schemas.microsoft.com/office/drawing/2014/main" id="{FF8A62FE-FB1A-6B40-8643-CD7E96F38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2033" b="-1"/>
          <a:stretch/>
        </p:blipFill>
        <p:spPr>
          <a:xfrm>
            <a:off x="4060373" y="0"/>
            <a:ext cx="8669532" cy="6857990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7F6CC8-A0B3-4548-B8F7-D8BAEBC4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Právník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Agamben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0C75A6-9AA4-CE46-99FF-339EF359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530601"/>
            <a:ext cx="3438906" cy="33947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Narozen 22. dubna 1942 v Říme.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je to právník, který se od práv dostal k filosofii. 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mládí je součástí kulturně uměleckého kruhu italského či spíše evropského, takže se zabývá uměním i filosofií. 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Hrál v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Pasolinově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filmu 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Evangelium sv. Matouše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Navštěvoval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Heideggerův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seminář k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Herakleitovi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Hegelovi, spolupracoval s 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Derridou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Deleuzem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Jeanem-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Lucem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Nancym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Benjamina označil za protijed, který mu umožnil „přežít“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Heideggera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36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36284-6D26-D242-84FE-0C7712B0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Agamben</a:t>
            </a:r>
          </a:p>
        </p:txBody>
      </p:sp>
      <p:pic>
        <p:nvPicPr>
          <p:cNvPr id="6" name="Zástupný obsah 5" descr="Obsah obrázku osoba, muž, oblek&#10;&#10;Popis byl vytvořen automaticky">
            <a:extLst>
              <a:ext uri="{FF2B5EF4-FFF2-40B4-BE49-F238E27FC236}">
                <a16:creationId xmlns:a16="http://schemas.microsoft.com/office/drawing/2014/main" id="{F52326D9-8646-1949-ACFC-62A267CF84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20" r="-1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C6E6D-A8F6-CA44-81FF-3B68105CD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Nejslavnějším dílem je vlastně celý projekt, což je série knih s názvem 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sestává z</a:t>
            </a:r>
          </a:p>
          <a:p>
            <a:pPr marL="0"/>
            <a:r>
              <a:rPr lang="cs-CZ" sz="1300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cs-CZ" sz="1300" i="1" dirty="0" err="1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Sovereign </a:t>
            </a:r>
            <a:r>
              <a:rPr lang="cs-CZ" sz="1300" i="1" dirty="0" err="1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sz="1300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Bare </a:t>
            </a:r>
            <a:r>
              <a:rPr lang="cs-CZ" sz="1300" i="1" dirty="0" err="1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13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(1995), vyšlo česky, budeme číst.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Exception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1 (2003)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Stasis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Civil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2 (2015)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Sacrament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Archaeology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Oath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3 (2008)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Theological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Genealogy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4 (2007)</a:t>
            </a:r>
          </a:p>
          <a:p>
            <a:pPr marL="0"/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Opus Dei: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Archeology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Duty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 5 (2013)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Remnants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Auschwitz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Witness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Archive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(1998).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Monastic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Forms-of-Life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IV, 1 (2013)</a:t>
            </a:r>
          </a:p>
          <a:p>
            <a:pPr marL="0"/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Homo </a:t>
            </a:r>
            <a:r>
              <a:rPr lang="cs-CZ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Sacer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IV, 2 (2016)</a:t>
            </a:r>
          </a:p>
          <a:p>
            <a:pPr marL="0"/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[Krom toho vyšlo česky (a budeme číst:</a:t>
            </a:r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i="1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Prostředky bez účelů</a:t>
            </a:r>
            <a:r>
              <a:rPr lang="cs-CZ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2003.]</a:t>
            </a:r>
          </a:p>
          <a:p>
            <a:pPr marL="0"/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6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6F097B-7353-C341-8186-BFEA8356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Psát = hledat možnosti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300B08-981B-A946-8D25-BA8D271E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Studoval jste práva, ale ve své filosofii usilujete především o to, abyste se od práva osvobodil. 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jsem dokončil střední, měl jsem jedinou touhu – psát. Co to ale znamená? Psát. Co psát?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Chtít psát podle mě znamená touhu najít ve svém životě možnosti.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jsem chtěl, nebylo psát, ale být schopen psaní. Je to nevědomé filosofické gesto: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hledat možnosti ve svém životě, což je vlastně docela dobrá definice filosofie vůbec.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je pravda, že původně jsem studoval právo. Přece jsem nemohl jen tak přistoupit k možnosti, aniž bych prošel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testem nutnosti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práv bylo v každém případě velmi užitečné. 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 pojednání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neboli o kontingenci 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srovnává intelekt s prázdnou tabulí na psaní: „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jako tabule na psaní [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grammateion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na níž není nic napsáno.“ ]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5E9E77-95CB-EB44-A175-35B0D6AF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možností a aktem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60A787-1A62-9E44-A84D-1320F2755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„Aporie, na niž zde narážíme, nám říká, že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forma myšlení ani nic nemyslí ani myslí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ani nezůstává v možnosti ani nepřechází do aktu, ani nepíše ani píše a je to v kontextu této aporie, v němž Aristotelés formuluje svůj koncept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myšlení myšlení, což je jakýsi střed mezi myšlením něčeho a myšlením ničeho, mezi potencialitou a aktualitou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Deleuze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creazione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1993, str. 99,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communita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26/27.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072181-A2C7-0747-B808-93A7FFDC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bez efektu?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F66F8-5B8B-D140-9D90-001EA86D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„Již si ani neumíme představit existenci bez efektu. To, co není efektivní, co se nedá zpracovat, čemu se nedá vládnout – podle nás postrádá skutečnost. Dalším úkolem filosofie bude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myslet takovou politiku a takovou etiku, které by byly osvobozené od pojmů povinnosti a efektivity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Hopelessness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www.versobooks.com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/1612-thought-is-the-courage-of-hopelessness-an-interview-with-philosopher-giorgio-agamben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ECA862-F339-3841-B1F6-7F5A3ABF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Inoperosita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F97D0-67B1-5D45-AD44-04E3CEAF8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související s řeckým </a:t>
            </a:r>
            <a:r>
              <a:rPr lang="cs-CZ" sz="20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(líný). Znamená znamená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„neoperovat“.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Právě „neoperativnost“ zakládá politiku – kdyby měl člověk jasně určený úkol, tak jak jej mají zvířata předepsaný svým instinktem, neexistovala by politika, ale neexistovala by ani etika a přirozeně by neexistovala ani filosofie.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24FFC8-E0DE-8042-A629-DE8E47C7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26" y="1450655"/>
            <a:ext cx="4463716" cy="3956690"/>
          </a:xfrm>
        </p:spPr>
        <p:txBody>
          <a:bodyPr anchor="ctr">
            <a:norm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</a:t>
            </a:r>
            <a:br>
              <a:rPr lang="cs-CZ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nejednat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D94591-0BCC-C642-A37A-3BF7B841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(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do.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impotentionality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lose, on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hand,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idea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suspicion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video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executioner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in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Kafka's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singer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bending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flexibility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person. 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Nudities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2010, 44.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921D42-825F-5C4F-8DCC-4D88D11B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poslání.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2551B-D487-1041-AFDC-CAF304CF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„Skutečnost, která musí konstituovat východisko každého diskursu o etice, je, že neexistuje žádná esence, žádné historické nebo duchovní poslání, žádný biologický osud, který lidé musí uskutečnit. … V tom tkví ostatně jediný důvod, proč něco jako etika vůbec existuje. Je totiž jasné, že pokud by lidé měli tuto nebo onu substanci, tento nebo onen osud, </a:t>
            </a:r>
            <a:r>
              <a:rPr lang="cs-CZ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nebyla by možná žádná zkušenost 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b="1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experienca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zbývalo by jen plnit úkoly.“ </a:t>
            </a:r>
          </a:p>
          <a:p>
            <a:pPr marL="0" indent="0" algn="just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Agamben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str. 43. 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communita</a:t>
            </a:r>
            <a:r>
              <a:rPr lang="cs-CZ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lang="cs-CZ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Torino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1990, str. 30 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2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2008</Words>
  <Application>Microsoft Macintosh PowerPoint</Application>
  <PresentationFormat>Širokoúhlá obrazovka</PresentationFormat>
  <Paragraphs>72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Raději ne.</vt:lpstr>
      <vt:lpstr>Právník a herec Agamben</vt:lpstr>
      <vt:lpstr>Filosof Agamben</vt:lpstr>
      <vt:lpstr>Psát = hledat možnosti</vt:lpstr>
      <vt:lpstr>Mezi možností a aktem</vt:lpstr>
      <vt:lpstr>Existence bez efektu?</vt:lpstr>
      <vt:lpstr>Inoperosita</vt:lpstr>
      <vt:lpstr>Schopnost nejednat </vt:lpstr>
      <vt:lpstr>Bez poslání.</vt:lpstr>
      <vt:lpstr>Ztráta zkušenosti</vt:lpstr>
      <vt:lpstr>Prezentace aplikace PowerPoint</vt:lpstr>
      <vt:lpstr>Písař Bartleby</vt:lpstr>
      <vt:lpstr>„Nechceš?“</vt:lpstr>
      <vt:lpstr>Epoché</vt:lpstr>
      <vt:lpstr>Prezentace aplikace PowerPoint</vt:lpstr>
      <vt:lpstr>Prezentace aplikace PowerPoint</vt:lpstr>
      <vt:lpstr>Prezentace aplikace PowerPoint</vt:lpstr>
      <vt:lpstr>Prezentace aplikace PowerPoint</vt:lpstr>
      <vt:lpstr>Lhůta je krátká.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Raději ne.</dc:title>
  <dc:creator>Matějčková, Tereza</dc:creator>
  <cp:lastModifiedBy>Matějčková, Tereza</cp:lastModifiedBy>
  <cp:revision>19</cp:revision>
  <dcterms:created xsi:type="dcterms:W3CDTF">2021-04-17T19:05:17Z</dcterms:created>
  <dcterms:modified xsi:type="dcterms:W3CDTF">2021-04-20T09:56:47Z</dcterms:modified>
</cp:coreProperties>
</file>