
<file path=[Content_Types].xml><?xml version="1.0" encoding="utf-8"?>
<Types xmlns="http://schemas.openxmlformats.org/package/2006/content-types">
  <Default Extension="emf" ContentType="image/x-emf"/>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4"/>
  </p:notesMasterIdLst>
  <p:sldIdLst>
    <p:sldId id="256" r:id="rId2"/>
    <p:sldId id="271" r:id="rId3"/>
    <p:sldId id="279" r:id="rId4"/>
    <p:sldId id="280" r:id="rId5"/>
    <p:sldId id="286" r:id="rId6"/>
    <p:sldId id="274" r:id="rId7"/>
    <p:sldId id="281" r:id="rId8"/>
    <p:sldId id="285" r:id="rId9"/>
    <p:sldId id="282" r:id="rId10"/>
    <p:sldId id="278" r:id="rId11"/>
    <p:sldId id="287" r:id="rId12"/>
    <p:sldId id="284" r:id="rId13"/>
  </p:sldIdLst>
  <p:sldSz cx="12192000" cy="6858000"/>
  <p:notesSz cx="6858000" cy="9144000"/>
  <p:embeddedFontLst>
    <p:embeddedFont>
      <p:font typeface="Minion" panose="02000503070000020003" pitchFamily="2" charset="0"/>
      <p:regular r:id="rId15"/>
      <p:bold r:id="rId16"/>
      <p:italic r:id="rId17"/>
      <p:boldItalic r:id="rId18"/>
    </p:embeddedFont>
  </p:embeddedFontLst>
  <p:defaultTextStyle>
    <a:defPPr>
      <a:defRPr lang="en-US"/>
    </a:defPPr>
    <a:lvl1pPr algn="l" rtl="0" fontAlgn="base">
      <a:spcBef>
        <a:spcPct val="0"/>
      </a:spcBef>
      <a:spcAft>
        <a:spcPct val="0"/>
      </a:spcAft>
      <a:defRPr sz="2000" kern="1200">
        <a:solidFill>
          <a:schemeClr val="bg1"/>
        </a:solidFill>
        <a:latin typeface="Minion" pitchFamily="2" charset="0"/>
        <a:ea typeface="ＭＳ Ｐゴシック" pitchFamily="-72" charset="-128"/>
        <a:cs typeface="ＭＳ Ｐゴシック" pitchFamily="-72" charset="-128"/>
      </a:defRPr>
    </a:lvl1pPr>
    <a:lvl2pPr marL="457200" algn="l" rtl="0" fontAlgn="base">
      <a:spcBef>
        <a:spcPct val="0"/>
      </a:spcBef>
      <a:spcAft>
        <a:spcPct val="0"/>
      </a:spcAft>
      <a:defRPr sz="2000" kern="1200">
        <a:solidFill>
          <a:schemeClr val="bg1"/>
        </a:solidFill>
        <a:latin typeface="Minion" pitchFamily="2" charset="0"/>
        <a:ea typeface="ＭＳ Ｐゴシック" pitchFamily="-72" charset="-128"/>
        <a:cs typeface="ＭＳ Ｐゴシック" pitchFamily="-72" charset="-128"/>
      </a:defRPr>
    </a:lvl2pPr>
    <a:lvl3pPr marL="914400" algn="l" rtl="0" fontAlgn="base">
      <a:spcBef>
        <a:spcPct val="0"/>
      </a:spcBef>
      <a:spcAft>
        <a:spcPct val="0"/>
      </a:spcAft>
      <a:defRPr sz="2000" kern="1200">
        <a:solidFill>
          <a:schemeClr val="bg1"/>
        </a:solidFill>
        <a:latin typeface="Minion" pitchFamily="2" charset="0"/>
        <a:ea typeface="ＭＳ Ｐゴシック" pitchFamily="-72" charset="-128"/>
        <a:cs typeface="ＭＳ Ｐゴシック" pitchFamily="-72" charset="-128"/>
      </a:defRPr>
    </a:lvl3pPr>
    <a:lvl4pPr marL="1371600" algn="l" rtl="0" fontAlgn="base">
      <a:spcBef>
        <a:spcPct val="0"/>
      </a:spcBef>
      <a:spcAft>
        <a:spcPct val="0"/>
      </a:spcAft>
      <a:defRPr sz="2000" kern="1200">
        <a:solidFill>
          <a:schemeClr val="bg1"/>
        </a:solidFill>
        <a:latin typeface="Minion" pitchFamily="2" charset="0"/>
        <a:ea typeface="ＭＳ Ｐゴシック" pitchFamily="-72" charset="-128"/>
        <a:cs typeface="ＭＳ Ｐゴシック" pitchFamily="-72" charset="-128"/>
      </a:defRPr>
    </a:lvl4pPr>
    <a:lvl5pPr marL="1828800" algn="l" rtl="0" fontAlgn="base">
      <a:spcBef>
        <a:spcPct val="0"/>
      </a:spcBef>
      <a:spcAft>
        <a:spcPct val="0"/>
      </a:spcAft>
      <a:defRPr sz="2000" kern="1200">
        <a:solidFill>
          <a:schemeClr val="bg1"/>
        </a:solidFill>
        <a:latin typeface="Minion" pitchFamily="2" charset="0"/>
        <a:ea typeface="ＭＳ Ｐゴシック" pitchFamily="-72" charset="-128"/>
        <a:cs typeface="ＭＳ Ｐゴシック" pitchFamily="-72" charset="-128"/>
      </a:defRPr>
    </a:lvl5pPr>
    <a:lvl6pPr marL="2286000" algn="l" defTabSz="457200" rtl="0" eaLnBrk="1" latinLnBrk="0" hangingPunct="1">
      <a:defRPr sz="2000" kern="1200">
        <a:solidFill>
          <a:schemeClr val="bg1"/>
        </a:solidFill>
        <a:latin typeface="Minion" pitchFamily="2" charset="0"/>
        <a:ea typeface="ＭＳ Ｐゴシック" pitchFamily="-72" charset="-128"/>
        <a:cs typeface="ＭＳ Ｐゴシック" pitchFamily="-72" charset="-128"/>
      </a:defRPr>
    </a:lvl6pPr>
    <a:lvl7pPr marL="2743200" algn="l" defTabSz="457200" rtl="0" eaLnBrk="1" latinLnBrk="0" hangingPunct="1">
      <a:defRPr sz="2000" kern="1200">
        <a:solidFill>
          <a:schemeClr val="bg1"/>
        </a:solidFill>
        <a:latin typeface="Minion" pitchFamily="2" charset="0"/>
        <a:ea typeface="ＭＳ Ｐゴシック" pitchFamily="-72" charset="-128"/>
        <a:cs typeface="ＭＳ Ｐゴシック" pitchFamily="-72" charset="-128"/>
      </a:defRPr>
    </a:lvl7pPr>
    <a:lvl8pPr marL="3200400" algn="l" defTabSz="457200" rtl="0" eaLnBrk="1" latinLnBrk="0" hangingPunct="1">
      <a:defRPr sz="2000" kern="1200">
        <a:solidFill>
          <a:schemeClr val="bg1"/>
        </a:solidFill>
        <a:latin typeface="Minion" pitchFamily="2" charset="0"/>
        <a:ea typeface="ＭＳ Ｐゴシック" pitchFamily="-72" charset="-128"/>
        <a:cs typeface="ＭＳ Ｐゴシック" pitchFamily="-72" charset="-128"/>
      </a:defRPr>
    </a:lvl8pPr>
    <a:lvl9pPr marL="3657600" algn="l" defTabSz="457200" rtl="0" eaLnBrk="1" latinLnBrk="0" hangingPunct="1">
      <a:defRPr sz="2000" kern="1200">
        <a:solidFill>
          <a:schemeClr val="bg1"/>
        </a:solidFill>
        <a:latin typeface="Minion" pitchFamily="2" charset="0"/>
        <a:ea typeface="ＭＳ Ｐゴシック" pitchFamily="-72" charset="-128"/>
        <a:cs typeface="ＭＳ Ｐゴシック" pitchFamily="-72"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577"/>
    <a:srgbClr val="0092A7"/>
    <a:srgbClr val="5692C9"/>
    <a:srgbClr val="EB7D11"/>
    <a:srgbClr val="007A45"/>
    <a:srgbClr val="DC002E"/>
    <a:srgbClr val="A6006A"/>
    <a:srgbClr val="D4D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C00D45-5A73-4301-B6BB-323C60DF6119}" v="49" dt="2024-12-06T07:59:53.5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87" autoAdjust="0"/>
    <p:restoredTop sz="81250" autoAdjust="0"/>
  </p:normalViewPr>
  <p:slideViewPr>
    <p:cSldViewPr>
      <p:cViewPr varScale="1">
        <p:scale>
          <a:sx n="63" d="100"/>
          <a:sy n="63" d="100"/>
        </p:scale>
        <p:origin x="1378" y="6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5" d="100"/>
          <a:sy n="65" d="100"/>
        </p:scale>
        <p:origin x="315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font" Target="fonts/font1.fntdata"/><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M.E.L. (Maxine)" userId="96f0bde8-9464-4356-af60-4e366a3afede" providerId="ADAL" clId="{F767C0D9-5E67-4747-8F17-04C983304852}"/>
    <pc:docChg chg="undo custSel addSld delSld modSld sldOrd">
      <pc:chgData name="David, M.E.L. (Maxine)" userId="96f0bde8-9464-4356-af60-4e366a3afede" providerId="ADAL" clId="{F767C0D9-5E67-4747-8F17-04C983304852}" dt="2023-11-10T09:42:57.178" v="1579" actId="1076"/>
      <pc:docMkLst>
        <pc:docMk/>
      </pc:docMkLst>
      <pc:sldChg chg="modSp mod">
        <pc:chgData name="David, M.E.L. (Maxine)" userId="96f0bde8-9464-4356-af60-4e366a3afede" providerId="ADAL" clId="{F767C0D9-5E67-4747-8F17-04C983304852}" dt="2023-11-10T08:48:36.979" v="132" actId="20577"/>
        <pc:sldMkLst>
          <pc:docMk/>
          <pc:sldMk cId="0" sldId="256"/>
        </pc:sldMkLst>
        <pc:spChg chg="mod">
          <ac:chgData name="David, M.E.L. (Maxine)" userId="96f0bde8-9464-4356-af60-4e366a3afede" providerId="ADAL" clId="{F767C0D9-5E67-4747-8F17-04C983304852}" dt="2023-11-10T08:48:36.979" v="132" actId="20577"/>
          <ac:spMkLst>
            <pc:docMk/>
            <pc:sldMk cId="0" sldId="256"/>
            <ac:spMk id="14337" creationId="{00000000-0000-0000-0000-000000000000}"/>
          </ac:spMkLst>
        </pc:spChg>
      </pc:sldChg>
      <pc:sldChg chg="modSp mod modAnim">
        <pc:chgData name="David, M.E.L. (Maxine)" userId="96f0bde8-9464-4356-af60-4e366a3afede" providerId="ADAL" clId="{F767C0D9-5E67-4747-8F17-04C983304852}" dt="2023-11-10T08:52:48.895" v="623" actId="20577"/>
        <pc:sldMkLst>
          <pc:docMk/>
          <pc:sldMk cId="0" sldId="271"/>
        </pc:sldMkLst>
        <pc:spChg chg="mod">
          <ac:chgData name="David, M.E.L. (Maxine)" userId="96f0bde8-9464-4356-af60-4e366a3afede" providerId="ADAL" clId="{F767C0D9-5E67-4747-8F17-04C983304852}" dt="2023-11-10T08:48:58.681" v="176" actId="20577"/>
          <ac:spMkLst>
            <pc:docMk/>
            <pc:sldMk cId="0" sldId="271"/>
            <ac:spMk id="18433" creationId="{00000000-0000-0000-0000-000000000000}"/>
          </ac:spMkLst>
        </pc:spChg>
        <pc:spChg chg="mod">
          <ac:chgData name="David, M.E.L. (Maxine)" userId="96f0bde8-9464-4356-af60-4e366a3afede" providerId="ADAL" clId="{F767C0D9-5E67-4747-8F17-04C983304852}" dt="2023-11-10T08:52:48.895" v="623" actId="20577"/>
          <ac:spMkLst>
            <pc:docMk/>
            <pc:sldMk cId="0" sldId="271"/>
            <ac:spMk id="18434" creationId="{00000000-0000-0000-0000-000000000000}"/>
          </ac:spMkLst>
        </pc:spChg>
      </pc:sldChg>
      <pc:sldChg chg="addSp modSp del mod modClrScheme chgLayout">
        <pc:chgData name="David, M.E.L. (Maxine)" userId="96f0bde8-9464-4356-af60-4e366a3afede" providerId="ADAL" clId="{F767C0D9-5E67-4747-8F17-04C983304852}" dt="2023-11-10T08:54:22.338" v="733" actId="47"/>
        <pc:sldMkLst>
          <pc:docMk/>
          <pc:sldMk cId="3055085758" sldId="272"/>
        </pc:sldMkLst>
        <pc:spChg chg="add mod ord">
          <ac:chgData name="David, M.E.L. (Maxine)" userId="96f0bde8-9464-4356-af60-4e366a3afede" providerId="ADAL" clId="{F767C0D9-5E67-4747-8F17-04C983304852}" dt="2023-11-10T08:53:46.827" v="727" actId="5793"/>
          <ac:spMkLst>
            <pc:docMk/>
            <pc:sldMk cId="3055085758" sldId="272"/>
            <ac:spMk id="2" creationId="{47C3CD51-7ECF-1BAB-6D30-5ADFAA9C30EC}"/>
          </ac:spMkLst>
        </pc:spChg>
        <pc:spChg chg="add mod ord">
          <ac:chgData name="David, M.E.L. (Maxine)" userId="96f0bde8-9464-4356-af60-4e366a3afede" providerId="ADAL" clId="{F767C0D9-5E67-4747-8F17-04C983304852}" dt="2023-11-10T08:53:56.623" v="728" actId="5793"/>
          <ac:spMkLst>
            <pc:docMk/>
            <pc:sldMk cId="3055085758" sldId="272"/>
            <ac:spMk id="3" creationId="{2B65FF66-069F-A387-E2A1-BD4DA32D8CBB}"/>
          </ac:spMkLst>
        </pc:spChg>
      </pc:sldChg>
      <pc:sldChg chg="del">
        <pc:chgData name="David, M.E.L. (Maxine)" userId="96f0bde8-9464-4356-af60-4e366a3afede" providerId="ADAL" clId="{F767C0D9-5E67-4747-8F17-04C983304852}" dt="2023-11-10T09:00:00.824" v="871" actId="47"/>
        <pc:sldMkLst>
          <pc:docMk/>
          <pc:sldMk cId="2465306719" sldId="273"/>
        </pc:sldMkLst>
      </pc:sldChg>
      <pc:sldChg chg="modSp mod modAnim">
        <pc:chgData name="David, M.E.L. (Maxine)" userId="96f0bde8-9464-4356-af60-4e366a3afede" providerId="ADAL" clId="{F767C0D9-5E67-4747-8F17-04C983304852}" dt="2023-11-10T09:23:26.717" v="1044" actId="14100"/>
        <pc:sldMkLst>
          <pc:docMk/>
          <pc:sldMk cId="1953974513" sldId="274"/>
        </pc:sldMkLst>
        <pc:spChg chg="mod">
          <ac:chgData name="David, M.E.L. (Maxine)" userId="96f0bde8-9464-4356-af60-4e366a3afede" providerId="ADAL" clId="{F767C0D9-5E67-4747-8F17-04C983304852}" dt="2023-11-10T09:22:21.342" v="955" actId="20577"/>
          <ac:spMkLst>
            <pc:docMk/>
            <pc:sldMk cId="1953974513" sldId="274"/>
            <ac:spMk id="3" creationId="{F5619FC4-1A21-F9AE-BA25-EDDC0F21087E}"/>
          </ac:spMkLst>
        </pc:spChg>
        <pc:spChg chg="mod">
          <ac:chgData name="David, M.E.L. (Maxine)" userId="96f0bde8-9464-4356-af60-4e366a3afede" providerId="ADAL" clId="{F767C0D9-5E67-4747-8F17-04C983304852}" dt="2023-11-10T09:23:26.717" v="1044" actId="14100"/>
          <ac:spMkLst>
            <pc:docMk/>
            <pc:sldMk cId="1953974513" sldId="274"/>
            <ac:spMk id="4" creationId="{D29A4C79-2F60-8552-F7C5-B7749A0ED8C2}"/>
          </ac:spMkLst>
        </pc:spChg>
      </pc:sldChg>
      <pc:sldChg chg="del">
        <pc:chgData name="David, M.E.L. (Maxine)" userId="96f0bde8-9464-4356-af60-4e366a3afede" providerId="ADAL" clId="{F767C0D9-5E67-4747-8F17-04C983304852}" dt="2023-11-10T09:26:54.580" v="1137" actId="47"/>
        <pc:sldMkLst>
          <pc:docMk/>
          <pc:sldMk cId="4095520989" sldId="275"/>
        </pc:sldMkLst>
      </pc:sldChg>
      <pc:sldChg chg="del">
        <pc:chgData name="David, M.E.L. (Maxine)" userId="96f0bde8-9464-4356-af60-4e366a3afede" providerId="ADAL" clId="{F767C0D9-5E67-4747-8F17-04C983304852}" dt="2023-11-10T09:26:55.670" v="1138" actId="47"/>
        <pc:sldMkLst>
          <pc:docMk/>
          <pc:sldMk cId="4224977449" sldId="276"/>
        </pc:sldMkLst>
      </pc:sldChg>
      <pc:sldChg chg="del">
        <pc:chgData name="David, M.E.L. (Maxine)" userId="96f0bde8-9464-4356-af60-4e366a3afede" providerId="ADAL" clId="{F767C0D9-5E67-4747-8F17-04C983304852}" dt="2023-11-10T09:26:56.520" v="1139" actId="47"/>
        <pc:sldMkLst>
          <pc:docMk/>
          <pc:sldMk cId="30048878" sldId="277"/>
        </pc:sldMkLst>
      </pc:sldChg>
      <pc:sldChg chg="delSp modSp add del mod modClrScheme delAnim modAnim chgLayout">
        <pc:chgData name="David, M.E.L. (Maxine)" userId="96f0bde8-9464-4356-af60-4e366a3afede" providerId="ADAL" clId="{F767C0D9-5E67-4747-8F17-04C983304852}" dt="2023-11-10T09:40:53.642" v="1502" actId="20577"/>
        <pc:sldMkLst>
          <pc:docMk/>
          <pc:sldMk cId="4079475032" sldId="278"/>
        </pc:sldMkLst>
        <pc:spChg chg="mod ord">
          <ac:chgData name="David, M.E.L. (Maxine)" userId="96f0bde8-9464-4356-af60-4e366a3afede" providerId="ADAL" clId="{F767C0D9-5E67-4747-8F17-04C983304852}" dt="2023-11-10T09:40:53.642" v="1502" actId="20577"/>
          <ac:spMkLst>
            <pc:docMk/>
            <pc:sldMk cId="4079475032" sldId="278"/>
            <ac:spMk id="2" creationId="{F8C0EA48-BB12-0F17-5B3A-77531E5A6618}"/>
          </ac:spMkLst>
        </pc:spChg>
        <pc:spChg chg="del mod">
          <ac:chgData name="David, M.E.L. (Maxine)" userId="96f0bde8-9464-4356-af60-4e366a3afede" providerId="ADAL" clId="{F767C0D9-5E67-4747-8F17-04C983304852}" dt="2023-11-10T09:39:57.147" v="1366" actId="700"/>
          <ac:spMkLst>
            <pc:docMk/>
            <pc:sldMk cId="4079475032" sldId="278"/>
            <ac:spMk id="3" creationId="{1C3B078C-DF57-A985-667F-2A2F7171FA9C}"/>
          </ac:spMkLst>
        </pc:spChg>
      </pc:sldChg>
      <pc:sldChg chg="addSp delSp modSp mod modClrScheme delAnim modAnim chgLayout">
        <pc:chgData name="David, M.E.L. (Maxine)" userId="96f0bde8-9464-4356-af60-4e366a3afede" providerId="ADAL" clId="{F767C0D9-5E67-4747-8F17-04C983304852}" dt="2023-11-10T08:53:31.435" v="699" actId="20577"/>
        <pc:sldMkLst>
          <pc:docMk/>
          <pc:sldMk cId="828985290" sldId="279"/>
        </pc:sldMkLst>
        <pc:spChg chg="del mod ord">
          <ac:chgData name="David, M.E.L. (Maxine)" userId="96f0bde8-9464-4356-af60-4e366a3afede" providerId="ADAL" clId="{F767C0D9-5E67-4747-8F17-04C983304852}" dt="2023-11-10T08:53:03.626" v="625" actId="700"/>
          <ac:spMkLst>
            <pc:docMk/>
            <pc:sldMk cId="828985290" sldId="279"/>
            <ac:spMk id="2" creationId="{B62E01AE-0D32-B673-7CD7-C3B1049F070B}"/>
          </ac:spMkLst>
        </pc:spChg>
        <pc:spChg chg="del mod">
          <ac:chgData name="David, M.E.L. (Maxine)" userId="96f0bde8-9464-4356-af60-4e366a3afede" providerId="ADAL" clId="{F767C0D9-5E67-4747-8F17-04C983304852}" dt="2023-11-10T08:53:03.626" v="625" actId="700"/>
          <ac:spMkLst>
            <pc:docMk/>
            <pc:sldMk cId="828985290" sldId="279"/>
            <ac:spMk id="3" creationId="{841515CF-ACD9-74A9-D485-E91BEF90AF43}"/>
          </ac:spMkLst>
        </pc:spChg>
        <pc:spChg chg="add mod ord">
          <ac:chgData name="David, M.E.L. (Maxine)" userId="96f0bde8-9464-4356-af60-4e366a3afede" providerId="ADAL" clId="{F767C0D9-5E67-4747-8F17-04C983304852}" dt="2023-11-10T08:53:31.435" v="699" actId="20577"/>
          <ac:spMkLst>
            <pc:docMk/>
            <pc:sldMk cId="828985290" sldId="279"/>
            <ac:spMk id="4" creationId="{4EE13634-E94F-0535-59E0-AB9666A67A25}"/>
          </ac:spMkLst>
        </pc:spChg>
      </pc:sldChg>
      <pc:sldChg chg="modSp new mod ord modAnim">
        <pc:chgData name="David, M.E.L. (Maxine)" userId="96f0bde8-9464-4356-af60-4e366a3afede" providerId="ADAL" clId="{F767C0D9-5E67-4747-8F17-04C983304852}" dt="2023-11-10T09:27:43.149" v="1216" actId="20577"/>
        <pc:sldMkLst>
          <pc:docMk/>
          <pc:sldMk cId="2560564480" sldId="280"/>
        </pc:sldMkLst>
        <pc:spChg chg="mod">
          <ac:chgData name="David, M.E.L. (Maxine)" userId="96f0bde8-9464-4356-af60-4e366a3afede" providerId="ADAL" clId="{F767C0D9-5E67-4747-8F17-04C983304852}" dt="2023-11-10T08:54:19.323" v="732"/>
          <ac:spMkLst>
            <pc:docMk/>
            <pc:sldMk cId="2560564480" sldId="280"/>
            <ac:spMk id="2" creationId="{DE110A87-DB4F-8995-58DA-314BCE23F7E5}"/>
          </ac:spMkLst>
        </pc:spChg>
        <pc:spChg chg="mod">
          <ac:chgData name="David, M.E.L. (Maxine)" userId="96f0bde8-9464-4356-af60-4e366a3afede" providerId="ADAL" clId="{F767C0D9-5E67-4747-8F17-04C983304852}" dt="2023-11-10T09:27:43.149" v="1216" actId="20577"/>
          <ac:spMkLst>
            <pc:docMk/>
            <pc:sldMk cId="2560564480" sldId="280"/>
            <ac:spMk id="3" creationId="{C8F45924-BEBD-E7F0-5138-7992CA5846CF}"/>
          </ac:spMkLst>
        </pc:spChg>
      </pc:sldChg>
      <pc:sldChg chg="modSp new add del mod">
        <pc:chgData name="David, M.E.L. (Maxine)" userId="96f0bde8-9464-4356-af60-4e366a3afede" providerId="ADAL" clId="{F767C0D9-5E67-4747-8F17-04C983304852}" dt="2023-11-10T09:27:01.788" v="1142" actId="47"/>
        <pc:sldMkLst>
          <pc:docMk/>
          <pc:sldMk cId="4266469591" sldId="281"/>
        </pc:sldMkLst>
        <pc:spChg chg="mod">
          <ac:chgData name="David, M.E.L. (Maxine)" userId="96f0bde8-9464-4356-af60-4e366a3afede" providerId="ADAL" clId="{F767C0D9-5E67-4747-8F17-04C983304852}" dt="2023-11-10T09:23:43.873" v="1072" actId="20577"/>
          <ac:spMkLst>
            <pc:docMk/>
            <pc:sldMk cId="4266469591" sldId="281"/>
            <ac:spMk id="2" creationId="{CC23C3E4-2339-B3CE-BCB4-FF8174CC3111}"/>
          </ac:spMkLst>
        </pc:spChg>
        <pc:spChg chg="mod">
          <ac:chgData name="David, M.E.L. (Maxine)" userId="96f0bde8-9464-4356-af60-4e366a3afede" providerId="ADAL" clId="{F767C0D9-5E67-4747-8F17-04C983304852}" dt="2023-11-10T09:26:48.126" v="1136" actId="20577"/>
          <ac:spMkLst>
            <pc:docMk/>
            <pc:sldMk cId="4266469591" sldId="281"/>
            <ac:spMk id="3" creationId="{4D56D73B-B5FF-B7B2-3852-CDB9DBF94176}"/>
          </ac:spMkLst>
        </pc:spChg>
      </pc:sldChg>
      <pc:sldChg chg="delSp modSp new mod modClrScheme chgLayout">
        <pc:chgData name="David, M.E.L. (Maxine)" userId="96f0bde8-9464-4356-af60-4e366a3afede" providerId="ADAL" clId="{F767C0D9-5E67-4747-8F17-04C983304852}" dt="2023-11-10T09:38:27.594" v="1365" actId="20577"/>
        <pc:sldMkLst>
          <pc:docMk/>
          <pc:sldMk cId="3641400405" sldId="282"/>
        </pc:sldMkLst>
        <pc:spChg chg="mod ord">
          <ac:chgData name="David, M.E.L. (Maxine)" userId="96f0bde8-9464-4356-af60-4e366a3afede" providerId="ADAL" clId="{F767C0D9-5E67-4747-8F17-04C983304852}" dt="2023-11-10T09:38:27.594" v="1365" actId="20577"/>
          <ac:spMkLst>
            <pc:docMk/>
            <pc:sldMk cId="3641400405" sldId="282"/>
            <ac:spMk id="2" creationId="{EDF719E5-860B-4BEB-33D2-D9A41172E4B1}"/>
          </ac:spMkLst>
        </pc:spChg>
        <pc:spChg chg="del">
          <ac:chgData name="David, M.E.L. (Maxine)" userId="96f0bde8-9464-4356-af60-4e366a3afede" providerId="ADAL" clId="{F767C0D9-5E67-4747-8F17-04C983304852}" dt="2023-11-10T09:30:41.838" v="1357" actId="700"/>
          <ac:spMkLst>
            <pc:docMk/>
            <pc:sldMk cId="3641400405" sldId="282"/>
            <ac:spMk id="3" creationId="{EB5B6099-27E9-3576-C95C-AAB80DA9DB7D}"/>
          </ac:spMkLst>
        </pc:spChg>
      </pc:sldChg>
      <pc:sldChg chg="modSp new mod">
        <pc:chgData name="David, M.E.L. (Maxine)" userId="96f0bde8-9464-4356-af60-4e366a3afede" providerId="ADAL" clId="{F767C0D9-5E67-4747-8F17-04C983304852}" dt="2023-11-10T09:42:57.178" v="1579" actId="1076"/>
        <pc:sldMkLst>
          <pc:docMk/>
          <pc:sldMk cId="3153626772" sldId="283"/>
        </pc:sldMkLst>
        <pc:spChg chg="mod">
          <ac:chgData name="David, M.E.L. (Maxine)" userId="96f0bde8-9464-4356-af60-4e366a3afede" providerId="ADAL" clId="{F767C0D9-5E67-4747-8F17-04C983304852}" dt="2023-11-10T09:42:57.178" v="1579" actId="1076"/>
          <ac:spMkLst>
            <pc:docMk/>
            <pc:sldMk cId="3153626772" sldId="283"/>
            <ac:spMk id="2" creationId="{7C536261-FEE6-9168-679A-548920E631B6}"/>
          </ac:spMkLst>
        </pc:spChg>
      </pc:sldChg>
    </pc:docChg>
  </pc:docChgLst>
  <pc:docChgLst>
    <pc:chgData name="David, M.E.L. (Maxine)" userId="96f0bde8-9464-4356-af60-4e366a3afede" providerId="ADAL" clId="{2DC00D45-5A73-4301-B6BB-323C60DF6119}"/>
    <pc:docChg chg="undo custSel addSld delSld modSld sldOrd">
      <pc:chgData name="David, M.E.L. (Maxine)" userId="96f0bde8-9464-4356-af60-4e366a3afede" providerId="ADAL" clId="{2DC00D45-5A73-4301-B6BB-323C60DF6119}" dt="2024-12-06T08:25:51.177" v="596" actId="2711"/>
      <pc:docMkLst>
        <pc:docMk/>
      </pc:docMkLst>
      <pc:sldChg chg="modSp mod">
        <pc:chgData name="David, M.E.L. (Maxine)" userId="96f0bde8-9464-4356-af60-4e366a3afede" providerId="ADAL" clId="{2DC00D45-5A73-4301-B6BB-323C60DF6119}" dt="2024-12-06T06:11:50.301" v="7" actId="20577"/>
        <pc:sldMkLst>
          <pc:docMk/>
          <pc:sldMk cId="0" sldId="256"/>
        </pc:sldMkLst>
        <pc:spChg chg="mod">
          <ac:chgData name="David, M.E.L. (Maxine)" userId="96f0bde8-9464-4356-af60-4e366a3afede" providerId="ADAL" clId="{2DC00D45-5A73-4301-B6BB-323C60DF6119}" dt="2024-12-06T06:11:50.301" v="7" actId="20577"/>
          <ac:spMkLst>
            <pc:docMk/>
            <pc:sldMk cId="0" sldId="256"/>
            <ac:spMk id="14338" creationId="{00000000-0000-0000-0000-000000000000}"/>
          </ac:spMkLst>
        </pc:spChg>
      </pc:sldChg>
      <pc:sldChg chg="modSp">
        <pc:chgData name="David, M.E.L. (Maxine)" userId="96f0bde8-9464-4356-af60-4e366a3afede" providerId="ADAL" clId="{2DC00D45-5A73-4301-B6BB-323C60DF6119}" dt="2024-12-06T07:35:15.839" v="339" actId="15"/>
        <pc:sldMkLst>
          <pc:docMk/>
          <pc:sldMk cId="0" sldId="271"/>
        </pc:sldMkLst>
        <pc:spChg chg="mod">
          <ac:chgData name="David, M.E.L. (Maxine)" userId="96f0bde8-9464-4356-af60-4e366a3afede" providerId="ADAL" clId="{2DC00D45-5A73-4301-B6BB-323C60DF6119}" dt="2024-12-06T07:35:15.839" v="339" actId="15"/>
          <ac:spMkLst>
            <pc:docMk/>
            <pc:sldMk cId="0" sldId="271"/>
            <ac:spMk id="18434" creationId="{00000000-0000-0000-0000-000000000000}"/>
          </ac:spMkLst>
        </pc:spChg>
      </pc:sldChg>
      <pc:sldChg chg="modSp mod">
        <pc:chgData name="David, M.E.L. (Maxine)" userId="96f0bde8-9464-4356-af60-4e366a3afede" providerId="ADAL" clId="{2DC00D45-5A73-4301-B6BB-323C60DF6119}" dt="2024-12-06T08:22:22.495" v="586" actId="14100"/>
        <pc:sldMkLst>
          <pc:docMk/>
          <pc:sldMk cId="1953974513" sldId="274"/>
        </pc:sldMkLst>
        <pc:spChg chg="mod">
          <ac:chgData name="David, M.E.L. (Maxine)" userId="96f0bde8-9464-4356-af60-4e366a3afede" providerId="ADAL" clId="{2DC00D45-5A73-4301-B6BB-323C60DF6119}" dt="2024-12-06T08:22:12.320" v="584" actId="2711"/>
          <ac:spMkLst>
            <pc:docMk/>
            <pc:sldMk cId="1953974513" sldId="274"/>
            <ac:spMk id="3" creationId="{F5619FC4-1A21-F9AE-BA25-EDDC0F21087E}"/>
          </ac:spMkLst>
        </pc:spChg>
        <pc:spChg chg="mod">
          <ac:chgData name="David, M.E.L. (Maxine)" userId="96f0bde8-9464-4356-af60-4e366a3afede" providerId="ADAL" clId="{2DC00D45-5A73-4301-B6BB-323C60DF6119}" dt="2024-12-06T08:22:22.495" v="586" actId="14100"/>
          <ac:spMkLst>
            <pc:docMk/>
            <pc:sldMk cId="1953974513" sldId="274"/>
            <ac:spMk id="4" creationId="{D29A4C79-2F60-8552-F7C5-B7749A0ED8C2}"/>
          </ac:spMkLst>
        </pc:spChg>
      </pc:sldChg>
      <pc:sldChg chg="modSp mod">
        <pc:chgData name="David, M.E.L. (Maxine)" userId="96f0bde8-9464-4356-af60-4e366a3afede" providerId="ADAL" clId="{2DC00D45-5A73-4301-B6BB-323C60DF6119}" dt="2024-12-06T08:23:20.064" v="592" actId="2711"/>
        <pc:sldMkLst>
          <pc:docMk/>
          <pc:sldMk cId="4079475032" sldId="278"/>
        </pc:sldMkLst>
        <pc:spChg chg="mod">
          <ac:chgData name="David, M.E.L. (Maxine)" userId="96f0bde8-9464-4356-af60-4e366a3afede" providerId="ADAL" clId="{2DC00D45-5A73-4301-B6BB-323C60DF6119}" dt="2024-12-06T08:23:20.064" v="592" actId="2711"/>
          <ac:spMkLst>
            <pc:docMk/>
            <pc:sldMk cId="4079475032" sldId="278"/>
            <ac:spMk id="2" creationId="{F8C0EA48-BB12-0F17-5B3A-77531E5A6618}"/>
          </ac:spMkLst>
        </pc:spChg>
      </pc:sldChg>
      <pc:sldChg chg="modSp mod">
        <pc:chgData name="David, M.E.L. (Maxine)" userId="96f0bde8-9464-4356-af60-4e366a3afede" providerId="ADAL" clId="{2DC00D45-5A73-4301-B6BB-323C60DF6119}" dt="2024-12-06T07:36:04.637" v="341" actId="20577"/>
        <pc:sldMkLst>
          <pc:docMk/>
          <pc:sldMk cId="828985290" sldId="279"/>
        </pc:sldMkLst>
        <pc:spChg chg="mod">
          <ac:chgData name="David, M.E.L. (Maxine)" userId="96f0bde8-9464-4356-af60-4e366a3afede" providerId="ADAL" clId="{2DC00D45-5A73-4301-B6BB-323C60DF6119}" dt="2024-12-06T07:36:04.637" v="341" actId="20577"/>
          <ac:spMkLst>
            <pc:docMk/>
            <pc:sldMk cId="828985290" sldId="279"/>
            <ac:spMk id="4" creationId="{4EE13634-E94F-0535-59E0-AB9666A67A25}"/>
          </ac:spMkLst>
        </pc:spChg>
      </pc:sldChg>
      <pc:sldChg chg="modSp modAnim">
        <pc:chgData name="David, M.E.L. (Maxine)" userId="96f0bde8-9464-4356-af60-4e366a3afede" providerId="ADAL" clId="{2DC00D45-5A73-4301-B6BB-323C60DF6119}" dt="2024-12-06T07:59:53.584" v="454" actId="15"/>
        <pc:sldMkLst>
          <pc:docMk/>
          <pc:sldMk cId="2560564480" sldId="280"/>
        </pc:sldMkLst>
        <pc:spChg chg="mod">
          <ac:chgData name="David, M.E.L. (Maxine)" userId="96f0bde8-9464-4356-af60-4e366a3afede" providerId="ADAL" clId="{2DC00D45-5A73-4301-B6BB-323C60DF6119}" dt="2024-12-06T07:59:53.584" v="454" actId="15"/>
          <ac:spMkLst>
            <pc:docMk/>
            <pc:sldMk cId="2560564480" sldId="280"/>
            <ac:spMk id="3" creationId="{C8F45924-BEBD-E7F0-5138-7992CA5846CF}"/>
          </ac:spMkLst>
        </pc:spChg>
      </pc:sldChg>
      <pc:sldChg chg="modSp mod">
        <pc:chgData name="David, M.E.L. (Maxine)" userId="96f0bde8-9464-4356-af60-4e366a3afede" providerId="ADAL" clId="{2DC00D45-5A73-4301-B6BB-323C60DF6119}" dt="2024-12-06T08:22:42.397" v="588" actId="2711"/>
        <pc:sldMkLst>
          <pc:docMk/>
          <pc:sldMk cId="4266469591" sldId="281"/>
        </pc:sldMkLst>
        <pc:spChg chg="mod">
          <ac:chgData name="David, M.E.L. (Maxine)" userId="96f0bde8-9464-4356-af60-4e366a3afede" providerId="ADAL" clId="{2DC00D45-5A73-4301-B6BB-323C60DF6119}" dt="2024-12-06T08:22:42.397" v="588" actId="2711"/>
          <ac:spMkLst>
            <pc:docMk/>
            <pc:sldMk cId="4266469591" sldId="281"/>
            <ac:spMk id="2" creationId="{CC23C3E4-2339-B3CE-BCB4-FF8174CC3111}"/>
          </ac:spMkLst>
        </pc:spChg>
        <pc:spChg chg="mod">
          <ac:chgData name="David, M.E.L. (Maxine)" userId="96f0bde8-9464-4356-af60-4e366a3afede" providerId="ADAL" clId="{2DC00D45-5A73-4301-B6BB-323C60DF6119}" dt="2024-12-06T08:22:35.569" v="587" actId="2711"/>
          <ac:spMkLst>
            <pc:docMk/>
            <pc:sldMk cId="4266469591" sldId="281"/>
            <ac:spMk id="3" creationId="{4D56D73B-B5FF-B7B2-3852-CDB9DBF94176}"/>
          </ac:spMkLst>
        </pc:spChg>
      </pc:sldChg>
      <pc:sldChg chg="modSp mod">
        <pc:chgData name="David, M.E.L. (Maxine)" userId="96f0bde8-9464-4356-af60-4e366a3afede" providerId="ADAL" clId="{2DC00D45-5A73-4301-B6BB-323C60DF6119}" dt="2024-12-06T08:23:10.741" v="591" actId="2711"/>
        <pc:sldMkLst>
          <pc:docMk/>
          <pc:sldMk cId="3641400405" sldId="282"/>
        </pc:sldMkLst>
        <pc:spChg chg="mod">
          <ac:chgData name="David, M.E.L. (Maxine)" userId="96f0bde8-9464-4356-af60-4e366a3afede" providerId="ADAL" clId="{2DC00D45-5A73-4301-B6BB-323C60DF6119}" dt="2024-12-06T08:23:10.741" v="591" actId="2711"/>
          <ac:spMkLst>
            <pc:docMk/>
            <pc:sldMk cId="3641400405" sldId="282"/>
            <ac:spMk id="2" creationId="{EDF719E5-860B-4BEB-33D2-D9A41172E4B1}"/>
          </ac:spMkLst>
        </pc:spChg>
      </pc:sldChg>
      <pc:sldChg chg="del">
        <pc:chgData name="David, M.E.L. (Maxine)" userId="96f0bde8-9464-4356-af60-4e366a3afede" providerId="ADAL" clId="{2DC00D45-5A73-4301-B6BB-323C60DF6119}" dt="2024-12-06T07:51:51.032" v="444" actId="47"/>
        <pc:sldMkLst>
          <pc:docMk/>
          <pc:sldMk cId="3153626772" sldId="283"/>
        </pc:sldMkLst>
      </pc:sldChg>
      <pc:sldChg chg="addSp delSp modSp new mod modClrScheme chgLayout">
        <pc:chgData name="David, M.E.L. (Maxine)" userId="96f0bde8-9464-4356-af60-4e366a3afede" providerId="ADAL" clId="{2DC00D45-5A73-4301-B6BB-323C60DF6119}" dt="2024-12-06T08:23:48.639" v="595" actId="1076"/>
        <pc:sldMkLst>
          <pc:docMk/>
          <pc:sldMk cId="873898127" sldId="284"/>
        </pc:sldMkLst>
        <pc:spChg chg="del mod ord">
          <ac:chgData name="David, M.E.L. (Maxine)" userId="96f0bde8-9464-4356-af60-4e366a3afede" providerId="ADAL" clId="{2DC00D45-5A73-4301-B6BB-323C60DF6119}" dt="2024-12-06T06:20:53.408" v="62" actId="700"/>
          <ac:spMkLst>
            <pc:docMk/>
            <pc:sldMk cId="873898127" sldId="284"/>
            <ac:spMk id="2" creationId="{EE5A5C22-8151-BFE8-2DD7-E921456FCB7C}"/>
          </ac:spMkLst>
        </pc:spChg>
        <pc:spChg chg="add mod ord">
          <ac:chgData name="David, M.E.L. (Maxine)" userId="96f0bde8-9464-4356-af60-4e366a3afede" providerId="ADAL" clId="{2DC00D45-5A73-4301-B6BB-323C60DF6119}" dt="2024-12-06T08:23:48.639" v="595" actId="1076"/>
          <ac:spMkLst>
            <pc:docMk/>
            <pc:sldMk cId="873898127" sldId="284"/>
            <ac:spMk id="3" creationId="{09E99F0A-19E7-A9F5-084A-421FC73B8B78}"/>
          </ac:spMkLst>
        </pc:spChg>
        <pc:spChg chg="add mod ord">
          <ac:chgData name="David, M.E.L. (Maxine)" userId="96f0bde8-9464-4356-af60-4e366a3afede" providerId="ADAL" clId="{2DC00D45-5A73-4301-B6BB-323C60DF6119}" dt="2024-12-06T08:23:33.917" v="593" actId="2711"/>
          <ac:spMkLst>
            <pc:docMk/>
            <pc:sldMk cId="873898127" sldId="284"/>
            <ac:spMk id="4" creationId="{D5A4B6F5-5744-0194-8A3C-C69CCA160FC2}"/>
          </ac:spMkLst>
        </pc:spChg>
      </pc:sldChg>
      <pc:sldChg chg="modSp new mod">
        <pc:chgData name="David, M.E.L. (Maxine)" userId="96f0bde8-9464-4356-af60-4e366a3afede" providerId="ADAL" clId="{2DC00D45-5A73-4301-B6BB-323C60DF6119}" dt="2024-12-06T08:23:00.768" v="590" actId="2711"/>
        <pc:sldMkLst>
          <pc:docMk/>
          <pc:sldMk cId="532452242" sldId="285"/>
        </pc:sldMkLst>
        <pc:spChg chg="mod">
          <ac:chgData name="David, M.E.L. (Maxine)" userId="96f0bde8-9464-4356-af60-4e366a3afede" providerId="ADAL" clId="{2DC00D45-5A73-4301-B6BB-323C60DF6119}" dt="2024-12-06T08:23:00.768" v="590" actId="2711"/>
          <ac:spMkLst>
            <pc:docMk/>
            <pc:sldMk cId="532452242" sldId="285"/>
            <ac:spMk id="2" creationId="{622D6A50-E297-3B43-32F2-D5DA1D287F41}"/>
          </ac:spMkLst>
        </pc:spChg>
        <pc:spChg chg="mod">
          <ac:chgData name="David, M.E.L. (Maxine)" userId="96f0bde8-9464-4356-af60-4e366a3afede" providerId="ADAL" clId="{2DC00D45-5A73-4301-B6BB-323C60DF6119}" dt="2024-12-06T08:22:53.623" v="589" actId="2711"/>
          <ac:spMkLst>
            <pc:docMk/>
            <pc:sldMk cId="532452242" sldId="285"/>
            <ac:spMk id="3" creationId="{417963EF-BC6C-7365-CC0B-24EE411834DD}"/>
          </ac:spMkLst>
        </pc:spChg>
      </pc:sldChg>
      <pc:sldChg chg="modSp new mod ord">
        <pc:chgData name="David, M.E.L. (Maxine)" userId="96f0bde8-9464-4356-af60-4e366a3afede" providerId="ADAL" clId="{2DC00D45-5A73-4301-B6BB-323C60DF6119}" dt="2024-12-06T08:21:48.065" v="582" actId="2711"/>
        <pc:sldMkLst>
          <pc:docMk/>
          <pc:sldMk cId="2134819343" sldId="286"/>
        </pc:sldMkLst>
        <pc:spChg chg="mod">
          <ac:chgData name="David, M.E.L. (Maxine)" userId="96f0bde8-9464-4356-af60-4e366a3afede" providerId="ADAL" clId="{2DC00D45-5A73-4301-B6BB-323C60DF6119}" dt="2024-12-06T08:21:48.065" v="582" actId="2711"/>
          <ac:spMkLst>
            <pc:docMk/>
            <pc:sldMk cId="2134819343" sldId="286"/>
            <ac:spMk id="2" creationId="{89D74E90-C78D-D007-EF89-14BDE9237D3A}"/>
          </ac:spMkLst>
        </pc:spChg>
        <pc:spChg chg="mod">
          <ac:chgData name="David, M.E.L. (Maxine)" userId="96f0bde8-9464-4356-af60-4e366a3afede" providerId="ADAL" clId="{2DC00D45-5A73-4301-B6BB-323C60DF6119}" dt="2024-12-06T08:21:40.251" v="581" actId="2711"/>
          <ac:spMkLst>
            <pc:docMk/>
            <pc:sldMk cId="2134819343" sldId="286"/>
            <ac:spMk id="3" creationId="{B0A329F2-BACE-B4D9-23F2-69ADF4CA851F}"/>
          </ac:spMkLst>
        </pc:spChg>
      </pc:sldChg>
      <pc:sldChg chg="modSp new mod">
        <pc:chgData name="David, M.E.L. (Maxine)" userId="96f0bde8-9464-4356-af60-4e366a3afede" providerId="ADAL" clId="{2DC00D45-5A73-4301-B6BB-323C60DF6119}" dt="2024-12-06T08:25:51.177" v="596" actId="2711"/>
        <pc:sldMkLst>
          <pc:docMk/>
          <pc:sldMk cId="29799968" sldId="287"/>
        </pc:sldMkLst>
        <pc:spChg chg="mod">
          <ac:chgData name="David, M.E.L. (Maxine)" userId="96f0bde8-9464-4356-af60-4e366a3afede" providerId="ADAL" clId="{2DC00D45-5A73-4301-B6BB-323C60DF6119}" dt="2024-12-06T08:25:51.177" v="596" actId="2711"/>
          <ac:spMkLst>
            <pc:docMk/>
            <pc:sldMk cId="29799968" sldId="287"/>
            <ac:spMk id="2" creationId="{70956B06-01DD-AE91-7CCF-27C84B91618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ea typeface="+mn-ea"/>
                <a:cs typeface="+mn-cs"/>
              </a:defRPr>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Klik om de opmaakprofielen van de modeltekst te bewerken</a:t>
            </a:r>
          </a:p>
          <a:p>
            <a:pPr lvl="1"/>
            <a:r>
              <a:rPr lang="en-US" noProof="0"/>
              <a:t>Tweede niveau</a:t>
            </a:r>
          </a:p>
          <a:p>
            <a:pPr lvl="2"/>
            <a:r>
              <a:rPr lang="en-US" noProof="0"/>
              <a:t>Derde niveau</a:t>
            </a:r>
          </a:p>
          <a:p>
            <a:pPr lvl="3"/>
            <a:r>
              <a:rPr lang="en-US" noProof="0"/>
              <a:t>Vierde niveau</a:t>
            </a:r>
          </a:p>
          <a:p>
            <a:pPr lvl="4"/>
            <a:r>
              <a:rPr lang="en-US" noProof="0"/>
              <a:t>Vijfde niveau</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ea typeface="+mn-ea"/>
                <a:cs typeface="+mn-cs"/>
              </a:defRPr>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ea typeface="+mn-ea"/>
                <a:cs typeface="+mn-cs"/>
              </a:defRPr>
            </a:lvl1pPr>
          </a:lstStyle>
          <a:p>
            <a:pPr>
              <a:defRPr/>
            </a:pPr>
            <a:fld id="{96D1097F-7D48-4B83-8119-CA6D9F22369B}" type="slidenum">
              <a:rPr lang="en-US"/>
              <a:pPr>
                <a:defRPr/>
              </a:pPr>
              <a:t>‹#›</a:t>
            </a:fld>
            <a:endParaRPr lang="en-US"/>
          </a:p>
        </p:txBody>
      </p:sp>
    </p:spTree>
    <p:extLst>
      <p:ext uri="{BB962C8B-B14F-4D97-AF65-F5344CB8AC3E}">
        <p14:creationId xmlns:p14="http://schemas.microsoft.com/office/powerpoint/2010/main" val="25546161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72" charset="-128"/>
        <a:cs typeface="ＭＳ Ｐゴシック" pitchFamily="-72"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72"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72"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72"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7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miter lim="800000"/>
            <a:headEnd/>
            <a:tailEnd/>
          </a:ln>
        </p:spPr>
        <p:txBody>
          <a:bodyPr/>
          <a:lstStyle/>
          <a:p>
            <a:fld id="{046058C3-0546-4373-B2EF-441085B65A4E}" type="slidenum">
              <a:rPr lang="en-US">
                <a:latin typeface="Arial" pitchFamily="-72" charset="0"/>
                <a:ea typeface="ＭＳ Ｐゴシック" pitchFamily="-72" charset="-128"/>
                <a:cs typeface="ＭＳ Ｐゴシック" pitchFamily="-72" charset="-128"/>
              </a:rPr>
              <a:pPr/>
              <a:t>1</a:t>
            </a:fld>
            <a:endParaRPr lang="en-US">
              <a:latin typeface="Arial" pitchFamily="-72" charset="0"/>
              <a:ea typeface="ＭＳ Ｐゴシック" pitchFamily="-72" charset="-128"/>
              <a:cs typeface="ＭＳ Ｐゴシック" pitchFamily="-72" charset="-128"/>
            </a:endParaRPr>
          </a:p>
        </p:txBody>
      </p:sp>
      <p:sp>
        <p:nvSpPr>
          <p:cNvPr id="15362" name="Rectangle 2"/>
          <p:cNvSpPr>
            <a:spLocks noGrp="1" noRot="1" noChangeAspect="1" noChangeArrowheads="1" noTextEdit="1"/>
          </p:cNvSpPr>
          <p:nvPr>
            <p:ph type="sldImg"/>
          </p:nvPr>
        </p:nvSpPr>
        <p:spPr>
          <a:xfrm>
            <a:off x="381000" y="711200"/>
            <a:ext cx="6096000" cy="3429000"/>
          </a:xfrm>
          <a:ln/>
        </p:spPr>
      </p:sp>
      <p:sp>
        <p:nvSpPr>
          <p:cNvPr id="15363" name="Rectangle 3"/>
          <p:cNvSpPr>
            <a:spLocks noGrp="1" noChangeArrowheads="1"/>
          </p:cNvSpPr>
          <p:nvPr>
            <p:ph type="body" idx="1"/>
          </p:nvPr>
        </p:nvSpPr>
        <p:spPr>
          <a:noFill/>
        </p:spPr>
        <p:txBody>
          <a:bodyPr/>
          <a:lstStyle/>
          <a:p>
            <a:pPr eaLnBrk="1" hangingPunct="1"/>
            <a:endParaRPr lang="nl-NL" dirty="0">
              <a:latin typeface="Arial" pitchFamily="-72"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2"/>
          <p:cNvSpPr>
            <a:spLocks noGrp="1" noRot="1" noChangeAspect="1" noChangeArrowheads="1" noTextEdit="1"/>
          </p:cNvSpPr>
          <p:nvPr>
            <p:ph type="sldImg"/>
          </p:nvPr>
        </p:nvSpPr>
        <p:spPr>
          <a:xfrm>
            <a:off x="381000" y="685800"/>
            <a:ext cx="6096000" cy="3429000"/>
          </a:xfrm>
          <a:ln/>
        </p:spPr>
      </p:sp>
      <p:sp>
        <p:nvSpPr>
          <p:cNvPr id="19458" name="Placeholder 3"/>
          <p:cNvSpPr>
            <a:spLocks noGrp="1" noChangeArrowheads="1"/>
          </p:cNvSpPr>
          <p:nvPr>
            <p:ph type="body" idx="1"/>
          </p:nvPr>
        </p:nvSpPr>
        <p:spPr>
          <a:noFill/>
        </p:spPr>
        <p:txBody>
          <a:bodyPr/>
          <a:lstStyle/>
          <a:p>
            <a:endParaRPr lang="en-GB">
              <a:latin typeface="Arial" pitchFamily="-7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4" name="Rectangle 4"/>
          <p:cNvSpPr>
            <a:spLocks noChangeArrowheads="1"/>
          </p:cNvSpPr>
          <p:nvPr/>
        </p:nvSpPr>
        <p:spPr bwMode="auto">
          <a:xfrm>
            <a:off x="0" y="5057776"/>
            <a:ext cx="12192000" cy="1438275"/>
          </a:xfrm>
          <a:prstGeom prst="rect">
            <a:avLst/>
          </a:prstGeom>
          <a:solidFill>
            <a:schemeClr val="bg1"/>
          </a:solidFill>
          <a:ln>
            <a:noFill/>
          </a:ln>
          <a:effectLst/>
        </p:spPr>
        <p:txBody>
          <a:bodyPr wrap="none" anchor="ctr"/>
          <a:lstStyle/>
          <a:p>
            <a:pPr algn="r">
              <a:defRPr/>
            </a:pPr>
            <a:endParaRPr lang="nl-NL" sz="2000">
              <a:ea typeface="+mn-ea"/>
              <a:cs typeface="+mn-cs"/>
            </a:endParaRPr>
          </a:p>
        </p:txBody>
      </p:sp>
      <p:sp>
        <p:nvSpPr>
          <p:cNvPr id="5" name="Rectangle 43"/>
          <p:cNvSpPr>
            <a:spLocks noChangeArrowheads="1"/>
          </p:cNvSpPr>
          <p:nvPr/>
        </p:nvSpPr>
        <p:spPr bwMode="auto">
          <a:xfrm>
            <a:off x="0" y="1"/>
            <a:ext cx="12192000" cy="4340225"/>
          </a:xfrm>
          <a:prstGeom prst="rect">
            <a:avLst/>
          </a:prstGeom>
          <a:solidFill>
            <a:srgbClr val="0C2577"/>
          </a:solidFill>
          <a:ln>
            <a:noFill/>
          </a:ln>
          <a:effectLst/>
        </p:spPr>
        <p:txBody>
          <a:bodyPr wrap="none" anchor="ctr"/>
          <a:lstStyle/>
          <a:p>
            <a:pPr algn="ctr">
              <a:buFontTx/>
              <a:buChar char="•"/>
              <a:defRPr/>
            </a:pPr>
            <a:endParaRPr lang="nl-NL" sz="1800">
              <a:solidFill>
                <a:schemeClr val="tx1"/>
              </a:solidFill>
              <a:latin typeface="Arial" charset="0"/>
              <a:ea typeface="+mn-ea"/>
              <a:cs typeface="+mn-cs"/>
            </a:endParaRPr>
          </a:p>
        </p:txBody>
      </p:sp>
      <p:sp>
        <p:nvSpPr>
          <p:cNvPr id="6" name="Rectangle 66"/>
          <p:cNvSpPr>
            <a:spLocks noChangeArrowheads="1"/>
          </p:cNvSpPr>
          <p:nvPr/>
        </p:nvSpPr>
        <p:spPr bwMode="auto">
          <a:xfrm>
            <a:off x="0" y="6497638"/>
            <a:ext cx="12192000" cy="360362"/>
          </a:xfrm>
          <a:prstGeom prst="rect">
            <a:avLst/>
          </a:prstGeom>
          <a:solidFill>
            <a:srgbClr val="0C2577"/>
          </a:solidFill>
          <a:ln>
            <a:noFill/>
          </a:ln>
          <a:effectLst/>
        </p:spPr>
        <p:txBody>
          <a:bodyPr wrap="none" anchor="ctr"/>
          <a:lstStyle/>
          <a:p>
            <a:pPr algn="r">
              <a:defRPr/>
            </a:pPr>
            <a:endParaRPr lang="nl-NL" sz="2000">
              <a:ea typeface="+mn-ea"/>
              <a:cs typeface="+mn-cs"/>
            </a:endParaRPr>
          </a:p>
        </p:txBody>
      </p:sp>
      <p:sp>
        <p:nvSpPr>
          <p:cNvPr id="7" name="Text Box 70"/>
          <p:cNvSpPr txBox="1">
            <a:spLocks noChangeArrowheads="1"/>
          </p:cNvSpPr>
          <p:nvPr/>
        </p:nvSpPr>
        <p:spPr bwMode="auto">
          <a:xfrm>
            <a:off x="4032251" y="6521450"/>
            <a:ext cx="8159749" cy="336550"/>
          </a:xfrm>
          <a:prstGeom prst="rect">
            <a:avLst/>
          </a:prstGeom>
          <a:noFill/>
          <a:ln>
            <a:noFill/>
          </a:ln>
          <a:effectLst/>
        </p:spPr>
        <p:txBody>
          <a:bodyPr>
            <a:spAutoFit/>
          </a:bodyPr>
          <a:lstStyle/>
          <a:p>
            <a:pPr algn="r">
              <a:spcBef>
                <a:spcPct val="50000"/>
              </a:spcBef>
              <a:defRPr/>
            </a:pPr>
            <a:r>
              <a:rPr lang="en-US" sz="1600" b="1">
                <a:ea typeface="+mn-ea"/>
                <a:cs typeface="+mn-cs"/>
              </a:rPr>
              <a:t>Discover the world at Leiden University</a:t>
            </a:r>
          </a:p>
        </p:txBody>
      </p:sp>
      <p:pic>
        <p:nvPicPr>
          <p:cNvPr id="8" name="Picture 72" descr="Logo-UniversiteitLeiden-NL-CMYK"/>
          <p:cNvPicPr>
            <a:picLocks noChangeAspect="1" noChangeArrowheads="1"/>
          </p:cNvPicPr>
          <p:nvPr/>
        </p:nvPicPr>
        <p:blipFill>
          <a:blip r:embed="rId2"/>
          <a:srcRect/>
          <a:stretch>
            <a:fillRect/>
          </a:stretch>
        </p:blipFill>
        <p:spPr bwMode="auto">
          <a:xfrm>
            <a:off x="721785" y="5229225"/>
            <a:ext cx="3575049" cy="1136650"/>
          </a:xfrm>
          <a:prstGeom prst="rect">
            <a:avLst/>
          </a:prstGeom>
          <a:noFill/>
          <a:ln w="9525">
            <a:noFill/>
            <a:miter lim="800000"/>
            <a:headEnd/>
            <a:tailEnd/>
          </a:ln>
        </p:spPr>
      </p:pic>
      <p:sp>
        <p:nvSpPr>
          <p:cNvPr id="5123" name="Rectangle 3"/>
          <p:cNvSpPr>
            <a:spLocks noGrp="1" noChangeArrowheads="1"/>
          </p:cNvSpPr>
          <p:nvPr>
            <p:ph type="subTitle" idx="1"/>
          </p:nvPr>
        </p:nvSpPr>
        <p:spPr>
          <a:xfrm>
            <a:off x="624418" y="4508501"/>
            <a:ext cx="10847916" cy="360363"/>
          </a:xfrm>
        </p:spPr>
        <p:txBody>
          <a:bodyPr/>
          <a:lstStyle>
            <a:lvl1pPr marL="0" indent="0">
              <a:buFontTx/>
              <a:buNone/>
              <a:defRPr sz="2000"/>
            </a:lvl1pPr>
          </a:lstStyle>
          <a:p>
            <a:pPr lvl="0"/>
            <a:r>
              <a:rPr lang="en-US" noProof="0"/>
              <a:t>Click to edit Master subtitle style</a:t>
            </a:r>
          </a:p>
        </p:txBody>
      </p:sp>
      <p:sp>
        <p:nvSpPr>
          <p:cNvPr id="5122" name="Rectangle 2"/>
          <p:cNvSpPr>
            <a:spLocks noGrp="1" noChangeArrowheads="1"/>
          </p:cNvSpPr>
          <p:nvPr>
            <p:ph type="ctrTitle"/>
          </p:nvPr>
        </p:nvSpPr>
        <p:spPr>
          <a:xfrm>
            <a:off x="814917" y="1268413"/>
            <a:ext cx="10555816" cy="1439862"/>
          </a:xfrm>
        </p:spPr>
        <p:txBody>
          <a:bodyPr/>
          <a:lstStyle>
            <a:lvl1pPr algn="ctr">
              <a:defRPr/>
            </a:lvl1pPr>
          </a:lstStyle>
          <a:p>
            <a:pPr lvl="0"/>
            <a:r>
              <a:rPr lang="en-US" noProof="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0885" y="333375"/>
            <a:ext cx="2711449" cy="5543550"/>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624417" y="333375"/>
            <a:ext cx="7933267" cy="5543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624418" y="1268413"/>
            <a:ext cx="53213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6148917" y="1268413"/>
            <a:ext cx="5323416"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nl-NL"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592B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24418" y="333376"/>
            <a:ext cx="10847916" cy="6334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70" name="Rectangle 46"/>
          <p:cNvSpPr>
            <a:spLocks noChangeArrowheads="1"/>
          </p:cNvSpPr>
          <p:nvPr/>
        </p:nvSpPr>
        <p:spPr bwMode="auto">
          <a:xfrm>
            <a:off x="0" y="6497638"/>
            <a:ext cx="12192000" cy="360362"/>
          </a:xfrm>
          <a:prstGeom prst="rect">
            <a:avLst/>
          </a:prstGeom>
          <a:solidFill>
            <a:srgbClr val="0C2577"/>
          </a:solidFill>
          <a:ln>
            <a:noFill/>
          </a:ln>
          <a:effectLst/>
        </p:spPr>
        <p:txBody>
          <a:bodyPr wrap="none" anchor="ctr"/>
          <a:lstStyle/>
          <a:p>
            <a:pPr algn="r">
              <a:defRPr/>
            </a:pPr>
            <a:endParaRPr lang="nl-NL" sz="2000">
              <a:ea typeface="+mn-ea"/>
              <a:cs typeface="+mn-cs"/>
            </a:endParaRPr>
          </a:p>
        </p:txBody>
      </p:sp>
      <p:sp>
        <p:nvSpPr>
          <p:cNvPr id="1088" name="Text Box 64"/>
          <p:cNvSpPr txBox="1">
            <a:spLocks noChangeArrowheads="1"/>
          </p:cNvSpPr>
          <p:nvPr/>
        </p:nvSpPr>
        <p:spPr bwMode="auto">
          <a:xfrm>
            <a:off x="4032251" y="6521450"/>
            <a:ext cx="8159749" cy="336550"/>
          </a:xfrm>
          <a:prstGeom prst="rect">
            <a:avLst/>
          </a:prstGeom>
          <a:noFill/>
          <a:ln>
            <a:noFill/>
          </a:ln>
          <a:effectLst/>
        </p:spPr>
        <p:txBody>
          <a:bodyPr>
            <a:spAutoFit/>
          </a:bodyPr>
          <a:lstStyle/>
          <a:p>
            <a:pPr algn="r">
              <a:spcBef>
                <a:spcPct val="50000"/>
              </a:spcBef>
              <a:defRPr/>
            </a:pPr>
            <a:r>
              <a:rPr lang="en-US" sz="1600" b="1">
                <a:ea typeface="+mn-ea"/>
                <a:cs typeface="+mn-cs"/>
              </a:rPr>
              <a:t>Discover the world at Leiden University</a:t>
            </a:r>
          </a:p>
        </p:txBody>
      </p:sp>
      <p:sp>
        <p:nvSpPr>
          <p:cNvPr id="1029" name="Rectangle 65"/>
          <p:cNvSpPr>
            <a:spLocks noGrp="1" noChangeArrowheads="1"/>
          </p:cNvSpPr>
          <p:nvPr>
            <p:ph type="body" idx="1"/>
          </p:nvPr>
        </p:nvSpPr>
        <p:spPr bwMode="auto">
          <a:xfrm>
            <a:off x="624418" y="1268413"/>
            <a:ext cx="10847916" cy="4608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l" rtl="0" eaLnBrk="0" fontAlgn="base" hangingPunct="0">
        <a:spcBef>
          <a:spcPct val="0"/>
        </a:spcBef>
        <a:spcAft>
          <a:spcPct val="0"/>
        </a:spcAft>
        <a:defRPr sz="4400" b="1">
          <a:solidFill>
            <a:schemeClr val="bg1"/>
          </a:solidFill>
          <a:latin typeface="+mj-lt"/>
          <a:ea typeface="ＭＳ Ｐゴシック" pitchFamily="-72" charset="-128"/>
          <a:cs typeface="ＭＳ Ｐゴシック" pitchFamily="-72" charset="-128"/>
        </a:defRPr>
      </a:lvl1pPr>
      <a:lvl2pPr algn="l" rtl="0" eaLnBrk="0" fontAlgn="base" hangingPunct="0">
        <a:spcBef>
          <a:spcPct val="0"/>
        </a:spcBef>
        <a:spcAft>
          <a:spcPct val="0"/>
        </a:spcAft>
        <a:defRPr sz="4400" b="1">
          <a:solidFill>
            <a:schemeClr val="bg1"/>
          </a:solidFill>
          <a:latin typeface="Minion" pitchFamily="2" charset="0"/>
          <a:ea typeface="ＭＳ Ｐゴシック" pitchFamily="-72" charset="-128"/>
          <a:cs typeface="ＭＳ Ｐゴシック" pitchFamily="-72" charset="-128"/>
        </a:defRPr>
      </a:lvl2pPr>
      <a:lvl3pPr algn="l" rtl="0" eaLnBrk="0" fontAlgn="base" hangingPunct="0">
        <a:spcBef>
          <a:spcPct val="0"/>
        </a:spcBef>
        <a:spcAft>
          <a:spcPct val="0"/>
        </a:spcAft>
        <a:defRPr sz="4400" b="1">
          <a:solidFill>
            <a:schemeClr val="bg1"/>
          </a:solidFill>
          <a:latin typeface="Minion" pitchFamily="2" charset="0"/>
          <a:ea typeface="ＭＳ Ｐゴシック" pitchFamily="-72" charset="-128"/>
          <a:cs typeface="ＭＳ Ｐゴシック" pitchFamily="-72" charset="-128"/>
        </a:defRPr>
      </a:lvl3pPr>
      <a:lvl4pPr algn="l" rtl="0" eaLnBrk="0" fontAlgn="base" hangingPunct="0">
        <a:spcBef>
          <a:spcPct val="0"/>
        </a:spcBef>
        <a:spcAft>
          <a:spcPct val="0"/>
        </a:spcAft>
        <a:defRPr sz="4400" b="1">
          <a:solidFill>
            <a:schemeClr val="bg1"/>
          </a:solidFill>
          <a:latin typeface="Minion" pitchFamily="2" charset="0"/>
          <a:ea typeface="ＭＳ Ｐゴシック" pitchFamily="-72" charset="-128"/>
          <a:cs typeface="ＭＳ Ｐゴシック" pitchFamily="-72" charset="-128"/>
        </a:defRPr>
      </a:lvl4pPr>
      <a:lvl5pPr algn="l" rtl="0" eaLnBrk="0" fontAlgn="base" hangingPunct="0">
        <a:spcBef>
          <a:spcPct val="0"/>
        </a:spcBef>
        <a:spcAft>
          <a:spcPct val="0"/>
        </a:spcAft>
        <a:defRPr sz="4400" b="1">
          <a:solidFill>
            <a:schemeClr val="bg1"/>
          </a:solidFill>
          <a:latin typeface="Minion" pitchFamily="2" charset="0"/>
          <a:ea typeface="ＭＳ Ｐゴシック" pitchFamily="-72" charset="-128"/>
          <a:cs typeface="ＭＳ Ｐゴシック" pitchFamily="-72" charset="-128"/>
        </a:defRPr>
      </a:lvl5pPr>
      <a:lvl6pPr marL="457200" algn="l" rtl="0" eaLnBrk="1" fontAlgn="base" hangingPunct="1">
        <a:spcBef>
          <a:spcPct val="0"/>
        </a:spcBef>
        <a:spcAft>
          <a:spcPct val="0"/>
        </a:spcAft>
        <a:defRPr sz="4400" b="1">
          <a:solidFill>
            <a:schemeClr val="bg1"/>
          </a:solidFill>
          <a:latin typeface="Minion" pitchFamily="2" charset="0"/>
        </a:defRPr>
      </a:lvl6pPr>
      <a:lvl7pPr marL="914400" algn="l" rtl="0" eaLnBrk="1" fontAlgn="base" hangingPunct="1">
        <a:spcBef>
          <a:spcPct val="0"/>
        </a:spcBef>
        <a:spcAft>
          <a:spcPct val="0"/>
        </a:spcAft>
        <a:defRPr sz="4400" b="1">
          <a:solidFill>
            <a:schemeClr val="bg1"/>
          </a:solidFill>
          <a:latin typeface="Minion" pitchFamily="2" charset="0"/>
        </a:defRPr>
      </a:lvl7pPr>
      <a:lvl8pPr marL="1371600" algn="l" rtl="0" eaLnBrk="1" fontAlgn="base" hangingPunct="1">
        <a:spcBef>
          <a:spcPct val="0"/>
        </a:spcBef>
        <a:spcAft>
          <a:spcPct val="0"/>
        </a:spcAft>
        <a:defRPr sz="4400" b="1">
          <a:solidFill>
            <a:schemeClr val="bg1"/>
          </a:solidFill>
          <a:latin typeface="Minion" pitchFamily="2" charset="0"/>
        </a:defRPr>
      </a:lvl8pPr>
      <a:lvl9pPr marL="1828800" algn="l" rtl="0" eaLnBrk="1" fontAlgn="base" hangingPunct="1">
        <a:spcBef>
          <a:spcPct val="0"/>
        </a:spcBef>
        <a:spcAft>
          <a:spcPct val="0"/>
        </a:spcAft>
        <a:defRPr sz="4400" b="1">
          <a:solidFill>
            <a:schemeClr val="bg1"/>
          </a:solidFill>
          <a:latin typeface="Minion" pitchFamily="2" charset="0"/>
        </a:defRPr>
      </a:lvl9pPr>
    </p:titleStyle>
    <p:bodyStyle>
      <a:lvl1pPr marL="342900" indent="-342900" algn="l" rtl="0" eaLnBrk="0" fontAlgn="base" hangingPunct="0">
        <a:spcBef>
          <a:spcPct val="0"/>
        </a:spcBef>
        <a:spcAft>
          <a:spcPct val="0"/>
        </a:spcAft>
        <a:buChar char="•"/>
        <a:defRPr sz="3200">
          <a:solidFill>
            <a:schemeClr val="bg1"/>
          </a:solidFill>
          <a:latin typeface="+mn-lt"/>
          <a:ea typeface="ＭＳ Ｐゴシック" pitchFamily="-72" charset="-128"/>
          <a:cs typeface="ＭＳ Ｐゴシック" pitchFamily="-72" charset="-128"/>
        </a:defRPr>
      </a:lvl1pPr>
      <a:lvl2pPr marL="742950" indent="-285750" algn="l" rtl="0" eaLnBrk="0" fontAlgn="base" hangingPunct="0">
        <a:spcBef>
          <a:spcPct val="0"/>
        </a:spcBef>
        <a:spcAft>
          <a:spcPct val="0"/>
        </a:spcAft>
        <a:buChar char="•"/>
        <a:defRPr sz="2800">
          <a:solidFill>
            <a:schemeClr val="bg1"/>
          </a:solidFill>
          <a:latin typeface="+mn-lt"/>
          <a:ea typeface="ＭＳ Ｐゴシック" pitchFamily="-72" charset="-128"/>
        </a:defRPr>
      </a:lvl2pPr>
      <a:lvl3pPr marL="1143000" indent="-228600" algn="l" rtl="0" eaLnBrk="0" fontAlgn="base" hangingPunct="0">
        <a:spcBef>
          <a:spcPct val="0"/>
        </a:spcBef>
        <a:spcAft>
          <a:spcPct val="0"/>
        </a:spcAft>
        <a:buChar char="•"/>
        <a:defRPr sz="2400">
          <a:solidFill>
            <a:schemeClr val="bg1"/>
          </a:solidFill>
          <a:latin typeface="+mn-lt"/>
          <a:ea typeface="ＭＳ Ｐゴシック" pitchFamily="-72" charset="-128"/>
        </a:defRPr>
      </a:lvl3pPr>
      <a:lvl4pPr marL="1600200" indent="-228600" algn="l" rtl="0" eaLnBrk="0" fontAlgn="base" hangingPunct="0">
        <a:spcBef>
          <a:spcPct val="0"/>
        </a:spcBef>
        <a:spcAft>
          <a:spcPct val="0"/>
        </a:spcAft>
        <a:buChar char="•"/>
        <a:defRPr sz="2000">
          <a:solidFill>
            <a:schemeClr val="bg1"/>
          </a:solidFill>
          <a:latin typeface="+mn-lt"/>
          <a:ea typeface="ＭＳ Ｐゴシック" pitchFamily="-72" charset="-128"/>
        </a:defRPr>
      </a:lvl4pPr>
      <a:lvl5pPr marL="2057400" indent="-228600" algn="l" rtl="0" eaLnBrk="0" fontAlgn="base" hangingPunct="0">
        <a:spcBef>
          <a:spcPct val="0"/>
        </a:spcBef>
        <a:spcAft>
          <a:spcPct val="0"/>
        </a:spcAft>
        <a:buChar char="•"/>
        <a:defRPr sz="2000">
          <a:solidFill>
            <a:schemeClr val="bg1"/>
          </a:solidFill>
          <a:latin typeface="+mn-lt"/>
          <a:ea typeface="ＭＳ Ｐゴシック" pitchFamily="-72" charset="-128"/>
        </a:defRPr>
      </a:lvl5pPr>
      <a:lvl6pPr marL="2514600" indent="-228600" algn="l" rtl="0" eaLnBrk="1" fontAlgn="base" hangingPunct="1">
        <a:spcBef>
          <a:spcPct val="0"/>
        </a:spcBef>
        <a:spcAft>
          <a:spcPct val="0"/>
        </a:spcAft>
        <a:buChar char="•"/>
        <a:defRPr sz="2000">
          <a:solidFill>
            <a:schemeClr val="bg1"/>
          </a:solidFill>
          <a:latin typeface="+mn-lt"/>
        </a:defRPr>
      </a:lvl6pPr>
      <a:lvl7pPr marL="2971800" indent="-228600" algn="l" rtl="0" eaLnBrk="1" fontAlgn="base" hangingPunct="1">
        <a:spcBef>
          <a:spcPct val="0"/>
        </a:spcBef>
        <a:spcAft>
          <a:spcPct val="0"/>
        </a:spcAft>
        <a:buChar char="•"/>
        <a:defRPr sz="2000">
          <a:solidFill>
            <a:schemeClr val="bg1"/>
          </a:solidFill>
          <a:latin typeface="+mn-lt"/>
        </a:defRPr>
      </a:lvl7pPr>
      <a:lvl8pPr marL="3429000" indent="-228600" algn="l" rtl="0" eaLnBrk="1" fontAlgn="base" hangingPunct="1">
        <a:spcBef>
          <a:spcPct val="0"/>
        </a:spcBef>
        <a:spcAft>
          <a:spcPct val="0"/>
        </a:spcAft>
        <a:buChar char="•"/>
        <a:defRPr sz="2000">
          <a:solidFill>
            <a:schemeClr val="bg1"/>
          </a:solidFill>
          <a:latin typeface="+mn-lt"/>
        </a:defRPr>
      </a:lvl8pPr>
      <a:lvl9pPr marL="3886200" indent="-228600" algn="l" rtl="0" eaLnBrk="1" fontAlgn="base" hangingPunct="1">
        <a:spcBef>
          <a:spcPct val="0"/>
        </a:spcBef>
        <a:spcAft>
          <a:spcPct val="0"/>
        </a:spcAft>
        <a:buChar char="•"/>
        <a:defRPr sz="2000">
          <a:solidFill>
            <a:schemeClr val="bg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6"/>
          <p:cNvSpPr>
            <a:spLocks noGrp="1" noChangeArrowheads="1"/>
          </p:cNvSpPr>
          <p:nvPr>
            <p:ph type="ctrTitle"/>
          </p:nvPr>
        </p:nvSpPr>
        <p:spPr>
          <a:xfrm>
            <a:off x="818092" y="620688"/>
            <a:ext cx="10555816" cy="3456384"/>
          </a:xfrm>
        </p:spPr>
        <p:txBody>
          <a:bodyPr/>
          <a:lstStyle/>
          <a:p>
            <a:pPr eaLnBrk="1" hangingPunct="1"/>
            <a:r>
              <a:rPr lang="en-US" sz="5400" dirty="0">
                <a:latin typeface="Arial" pitchFamily="-72" charset="0"/>
              </a:rPr>
              <a:t>Russia’s War on Ukraine: Unbottled Emotions &amp; the Conditioning of the EU’s Russia Policy</a:t>
            </a:r>
            <a:br>
              <a:rPr lang="en-US" sz="5400" dirty="0">
                <a:latin typeface="Arial" pitchFamily="-72" charset="0"/>
              </a:rPr>
            </a:br>
            <a:endParaRPr lang="en-US" sz="4000" dirty="0"/>
          </a:p>
        </p:txBody>
      </p:sp>
      <p:sp>
        <p:nvSpPr>
          <p:cNvPr id="14338" name="Rectangle 10"/>
          <p:cNvSpPr>
            <a:spLocks noGrp="1" noChangeArrowheads="1"/>
          </p:cNvSpPr>
          <p:nvPr>
            <p:ph type="subTitle" idx="1"/>
          </p:nvPr>
        </p:nvSpPr>
        <p:spPr>
          <a:xfrm>
            <a:off x="695400" y="4293096"/>
            <a:ext cx="11233248" cy="720080"/>
          </a:xfrm>
        </p:spPr>
        <p:txBody>
          <a:bodyPr/>
          <a:lstStyle/>
          <a:p>
            <a:pPr eaLnBrk="1" hangingPunct="1"/>
            <a:r>
              <a:rPr lang="en-US" sz="2800" dirty="0">
                <a:latin typeface="Arial" pitchFamily="-72" charset="0"/>
              </a:rPr>
              <a:t>Dr Maxine David</a:t>
            </a:r>
            <a:r>
              <a:rPr lang="en-US" dirty="0">
                <a:latin typeface="Arial" pitchFamily="-72" charset="0"/>
              </a:rPr>
              <a:t>	</a:t>
            </a:r>
            <a:r>
              <a:rPr lang="en-US" sz="2800" dirty="0">
                <a:latin typeface="Arial" pitchFamily="-72" charset="0"/>
              </a:rPr>
              <a:t> - Guest Lecture Charles University December 2024 </a:t>
            </a:r>
            <a:r>
              <a:rPr lang="en-US" dirty="0">
                <a:latin typeface="Arial" pitchFamily="-72"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0EA48-BB12-0F17-5B3A-77531E5A6618}"/>
              </a:ext>
            </a:extLst>
          </p:cNvPr>
          <p:cNvSpPr>
            <a:spLocks noGrp="1"/>
          </p:cNvSpPr>
          <p:nvPr>
            <p:ph type="title"/>
          </p:nvPr>
        </p:nvSpPr>
        <p:spPr>
          <a:xfrm>
            <a:off x="1055440" y="2060848"/>
            <a:ext cx="10847916" cy="3168352"/>
          </a:xfrm>
        </p:spPr>
        <p:txBody>
          <a:bodyPr/>
          <a:lstStyle/>
          <a:p>
            <a:r>
              <a:rPr lang="en-US" dirty="0">
                <a:latin typeface="Arial" panose="020B0604020202020204" pitchFamily="34" charset="0"/>
                <a:cs typeface="Arial" panose="020B0604020202020204" pitchFamily="34" charset="0"/>
              </a:rPr>
              <a:t>Why do the authors think the unbottling of emotions may constitute a challenge to EU Foreign Policy in the future?</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9475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56B06-01DD-AE91-7CCF-27C84B916184}"/>
              </a:ext>
            </a:extLst>
          </p:cNvPr>
          <p:cNvSpPr>
            <a:spLocks noGrp="1"/>
          </p:cNvSpPr>
          <p:nvPr>
            <p:ph type="title"/>
          </p:nvPr>
        </p:nvSpPr>
        <p:spPr>
          <a:xfrm>
            <a:off x="911424" y="2636912"/>
            <a:ext cx="10847916" cy="2376264"/>
          </a:xfrm>
        </p:spPr>
        <p:txBody>
          <a:bodyPr/>
          <a:lstStyle/>
          <a:p>
            <a:r>
              <a:rPr lang="en-US" dirty="0">
                <a:latin typeface="Arial" panose="020B0604020202020204" pitchFamily="34" charset="0"/>
                <a:cs typeface="Arial" panose="020B0604020202020204" pitchFamily="34" charset="0"/>
              </a:rPr>
              <a:t>What are your thoughts about whether the emotional turn in EU foreign policy analysis is a valuable one?</a:t>
            </a:r>
          </a:p>
        </p:txBody>
      </p:sp>
    </p:spTree>
    <p:extLst>
      <p:ext uri="{BB962C8B-B14F-4D97-AF65-F5344CB8AC3E}">
        <p14:creationId xmlns:p14="http://schemas.microsoft.com/office/powerpoint/2010/main" val="29799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9E99F0A-19E7-A9F5-084A-421FC73B8B78}"/>
              </a:ext>
            </a:extLst>
          </p:cNvPr>
          <p:cNvSpPr>
            <a:spLocks noGrp="1"/>
          </p:cNvSpPr>
          <p:nvPr>
            <p:ph type="title"/>
          </p:nvPr>
        </p:nvSpPr>
        <p:spPr>
          <a:xfrm>
            <a:off x="551384" y="635000"/>
            <a:ext cx="10847916" cy="633413"/>
          </a:xfrm>
        </p:spPr>
        <p:txBody>
          <a:bodyPr/>
          <a:lstStyle/>
          <a:p>
            <a:r>
              <a:rPr lang="en-US" dirty="0">
                <a:latin typeface="Arial" panose="020B0604020202020204" pitchFamily="34" charset="0"/>
                <a:cs typeface="Arial" panose="020B0604020202020204" pitchFamily="34" charset="0"/>
              </a:rPr>
              <a:t>References</a:t>
            </a:r>
            <a:br>
              <a:rPr lang="en-US" dirty="0"/>
            </a:br>
            <a:endParaRPr lang="en-US" dirty="0"/>
          </a:p>
        </p:txBody>
      </p:sp>
      <p:sp>
        <p:nvSpPr>
          <p:cNvPr id="4" name="Content Placeholder 3">
            <a:extLst>
              <a:ext uri="{FF2B5EF4-FFF2-40B4-BE49-F238E27FC236}">
                <a16:creationId xmlns:a16="http://schemas.microsoft.com/office/drawing/2014/main" id="{D5A4B6F5-5744-0194-8A3C-C69CCA160FC2}"/>
              </a:ext>
            </a:extLst>
          </p:cNvPr>
          <p:cNvSpPr>
            <a:spLocks noGrp="1"/>
          </p:cNvSpPr>
          <p:nvPr>
            <p:ph idx="1"/>
          </p:nvPr>
        </p:nvSpPr>
        <p:spPr/>
        <p:txBody>
          <a:bodyPr/>
          <a:lstStyle/>
          <a:p>
            <a:r>
              <a:rPr lang="en-US" b="0" i="0" dirty="0">
                <a:effectLst/>
                <a:latin typeface="Arial" panose="020B0604020202020204" pitchFamily="34" charset="0"/>
                <a:cs typeface="Arial" panose="020B0604020202020204" pitchFamily="34" charset="0"/>
              </a:rPr>
              <a:t>David, M., &amp; L.D. (2024). Russia’s war on Ukraine: unbottled emotions and the conditioning of the EU’s Russia policy. </a:t>
            </a:r>
            <a:r>
              <a:rPr lang="en-US" b="0" i="1" dirty="0">
                <a:effectLst/>
                <a:latin typeface="Arial" panose="020B0604020202020204" pitchFamily="34" charset="0"/>
                <a:cs typeface="Arial" panose="020B0604020202020204" pitchFamily="34" charset="0"/>
              </a:rPr>
              <a:t>Journal of European Integration</a:t>
            </a:r>
            <a:r>
              <a:rPr lang="en-US" b="0" i="0" dirty="0">
                <a:effectLst/>
                <a:latin typeface="Arial" panose="020B0604020202020204" pitchFamily="34" charset="0"/>
                <a:cs typeface="Arial" panose="020B0604020202020204" pitchFamily="34" charset="0"/>
              </a:rPr>
              <a:t>, </a:t>
            </a:r>
            <a:r>
              <a:rPr lang="en-US" b="0" i="1" dirty="0">
                <a:effectLst/>
                <a:latin typeface="Arial" panose="020B0604020202020204" pitchFamily="34" charset="0"/>
                <a:cs typeface="Arial" panose="020B0604020202020204" pitchFamily="34" charset="0"/>
              </a:rPr>
              <a:t>46</a:t>
            </a:r>
            <a:r>
              <a:rPr lang="en-US" b="0" i="0" dirty="0">
                <a:effectLst/>
                <a:latin typeface="Arial" panose="020B0604020202020204" pitchFamily="34" charset="0"/>
                <a:cs typeface="Arial" panose="020B0604020202020204" pitchFamily="34" charset="0"/>
              </a:rPr>
              <a:t>(5), 661–684. https://doi.org/10.1080/07036337.2024.2363613</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Gürkan, Seda &amp; Terzi, Özlem (2024) Emotions in EU foreign policy – when and how do they matter?, </a:t>
            </a:r>
            <a:r>
              <a:rPr lang="en-US" i="1" dirty="0">
                <a:latin typeface="Arial" panose="020B0604020202020204" pitchFamily="34" charset="0"/>
                <a:cs typeface="Arial" panose="020B0604020202020204" pitchFamily="34" charset="0"/>
              </a:rPr>
              <a:t>Journal of European Integration,</a:t>
            </a:r>
            <a:r>
              <a:rPr lang="en-US" dirty="0">
                <a:latin typeface="Arial" panose="020B0604020202020204" pitchFamily="34" charset="0"/>
                <a:cs typeface="Arial" panose="020B0604020202020204" pitchFamily="34" charset="0"/>
              </a:rPr>
              <a:t> 46(5): 575-596, DOI: 10.1080/07036337.2024.2360697</a:t>
            </a:r>
          </a:p>
        </p:txBody>
      </p:sp>
    </p:spTree>
    <p:extLst>
      <p:ext uri="{BB962C8B-B14F-4D97-AF65-F5344CB8AC3E}">
        <p14:creationId xmlns:p14="http://schemas.microsoft.com/office/powerpoint/2010/main" val="873898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r>
              <a:rPr lang="en-GB" sz="4000" dirty="0">
                <a:latin typeface="Arial" panose="020B0604020202020204" pitchFamily="34" charset="0"/>
                <a:cs typeface="Arial" panose="020B0604020202020204" pitchFamily="34" charset="0"/>
              </a:rPr>
              <a:t>The Context</a:t>
            </a:r>
          </a:p>
        </p:txBody>
      </p:sp>
      <p:sp>
        <p:nvSpPr>
          <p:cNvPr id="18434" name="Rectangle 3"/>
          <p:cNvSpPr>
            <a:spLocks noGrp="1" noChangeArrowheads="1"/>
          </p:cNvSpPr>
          <p:nvPr>
            <p:ph type="body" idx="1"/>
          </p:nvPr>
        </p:nvSpPr>
        <p:spPr/>
        <p:txBody>
          <a:bodyPr/>
          <a:lstStyle/>
          <a:p>
            <a:r>
              <a:rPr lang="en-GB" dirty="0">
                <a:latin typeface="Arial" pitchFamily="-72" charset="0"/>
              </a:rPr>
              <a:t>Russia’s War on Ukraine</a:t>
            </a:r>
          </a:p>
          <a:p>
            <a:endParaRPr lang="en-GB" dirty="0">
              <a:latin typeface="Arial" pitchFamily="-72" charset="0"/>
            </a:endParaRPr>
          </a:p>
          <a:p>
            <a:pPr lvl="1"/>
            <a:r>
              <a:rPr lang="en-GB" dirty="0">
                <a:latin typeface="Arial" pitchFamily="-72" charset="0"/>
              </a:rPr>
              <a:t>Strengthening of CFSP and CSDP</a:t>
            </a:r>
          </a:p>
          <a:p>
            <a:pPr lvl="1"/>
            <a:r>
              <a:rPr lang="en-GB" dirty="0">
                <a:latin typeface="Arial" pitchFamily="-72" charset="0"/>
              </a:rPr>
              <a:t>Increased voice for NCEEs (Northern, Central, East European states) in the EU</a:t>
            </a:r>
          </a:p>
          <a:p>
            <a:pPr lvl="1"/>
            <a:r>
              <a:rPr lang="en-GB" dirty="0">
                <a:latin typeface="Arial" pitchFamily="-72" charset="0"/>
              </a:rPr>
              <a:t>Likely Ukrainian accession</a:t>
            </a:r>
          </a:p>
          <a:p>
            <a:pPr lvl="1"/>
            <a:endParaRPr lang="en-GB" dirty="0">
              <a:latin typeface="Arial" pitchFamily="-72" charset="0"/>
            </a:endParaRPr>
          </a:p>
          <a:p>
            <a:pPr lvl="1"/>
            <a:r>
              <a:rPr lang="en-GB" dirty="0">
                <a:latin typeface="Arial" pitchFamily="-72" charset="0"/>
              </a:rPr>
              <a:t>Increased attention to role of emotions in policymaking</a:t>
            </a:r>
          </a:p>
          <a:p>
            <a:pPr lvl="2"/>
            <a:r>
              <a:rPr lang="en-US" dirty="0">
                <a:latin typeface="Arial" panose="020B0604020202020204" pitchFamily="34" charset="0"/>
                <a:cs typeface="Arial" panose="020B0604020202020204" pitchFamily="34" charset="0"/>
              </a:rPr>
              <a:t>Special Issue on emotions &amp; EU Foreign Policy</a:t>
            </a:r>
            <a:endParaRPr lang="en-GB"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E13634-E94F-0535-59E0-AB9666A67A25}"/>
              </a:ext>
            </a:extLst>
          </p:cNvPr>
          <p:cNvSpPr>
            <a:spLocks noGrp="1"/>
          </p:cNvSpPr>
          <p:nvPr>
            <p:ph type="title"/>
          </p:nvPr>
        </p:nvSpPr>
        <p:spPr>
          <a:xfrm>
            <a:off x="672042" y="2348880"/>
            <a:ext cx="10847916" cy="2088232"/>
          </a:xfrm>
        </p:spPr>
        <p:txBody>
          <a:bodyPr/>
          <a:lstStyle/>
          <a:p>
            <a:r>
              <a:rPr lang="en-US" dirty="0"/>
              <a:t>When and how do emotions matter in EU foreign policy (in times of crisis)?</a:t>
            </a:r>
            <a:endParaRPr lang="nl-NL" dirty="0"/>
          </a:p>
        </p:txBody>
      </p:sp>
    </p:spTree>
    <p:extLst>
      <p:ext uri="{BB962C8B-B14F-4D97-AF65-F5344CB8AC3E}">
        <p14:creationId xmlns:p14="http://schemas.microsoft.com/office/powerpoint/2010/main" val="828985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10A87-DB4F-8995-58DA-314BCE23F7E5}"/>
              </a:ext>
            </a:extLst>
          </p:cNvPr>
          <p:cNvSpPr>
            <a:spLocks noGrp="1"/>
          </p:cNvSpPr>
          <p:nvPr>
            <p:ph type="title"/>
          </p:nvPr>
        </p:nvSpPr>
        <p:spPr/>
        <p:txBody>
          <a:bodyPr/>
          <a:lstStyle/>
          <a:p>
            <a:r>
              <a:rPr lang="en-US" dirty="0"/>
              <a:t>What are the Key Concepts?</a:t>
            </a:r>
            <a:endParaRPr lang="nl-NL" dirty="0"/>
          </a:p>
        </p:txBody>
      </p:sp>
      <p:sp>
        <p:nvSpPr>
          <p:cNvPr id="3" name="Content Placeholder 2">
            <a:extLst>
              <a:ext uri="{FF2B5EF4-FFF2-40B4-BE49-F238E27FC236}">
                <a16:creationId xmlns:a16="http://schemas.microsoft.com/office/drawing/2014/main" id="{C8F45924-BEBD-E7F0-5138-7992CA5846CF}"/>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Emotions</a:t>
            </a:r>
          </a:p>
          <a:p>
            <a:r>
              <a:rPr lang="en-US" dirty="0">
                <a:latin typeface="Arial" panose="020B0604020202020204" pitchFamily="34" charset="0"/>
                <a:cs typeface="Arial" panose="020B0604020202020204" pitchFamily="34" charset="0"/>
              </a:rPr>
              <a:t>EU</a:t>
            </a:r>
          </a:p>
          <a:p>
            <a:r>
              <a:rPr lang="en-US" dirty="0">
                <a:latin typeface="Arial" panose="020B0604020202020204" pitchFamily="34" charset="0"/>
                <a:cs typeface="Arial" panose="020B0604020202020204" pitchFamily="34" charset="0"/>
              </a:rPr>
              <a:t>Foreign Policy</a:t>
            </a:r>
          </a:p>
          <a:p>
            <a:r>
              <a:rPr lang="en-US" dirty="0">
                <a:latin typeface="Arial" panose="020B0604020202020204" pitchFamily="34" charset="0"/>
                <a:cs typeface="Arial" panose="020B0604020202020204" pitchFamily="34" charset="0"/>
              </a:rPr>
              <a:t>Trauma</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What do we say about:</a:t>
            </a:r>
          </a:p>
          <a:p>
            <a:pPr lvl="1"/>
            <a:r>
              <a:rPr lang="en-US" dirty="0">
                <a:latin typeface="Arial" panose="020B0604020202020204" pitchFamily="34" charset="0"/>
                <a:cs typeface="Arial" panose="020B0604020202020204" pitchFamily="34" charset="0"/>
              </a:rPr>
              <a:t>how to conceive of the EU?</a:t>
            </a:r>
          </a:p>
          <a:p>
            <a:pPr lvl="1"/>
            <a:r>
              <a:rPr lang="en-US" dirty="0">
                <a:latin typeface="Arial" panose="020B0604020202020204" pitchFamily="34" charset="0"/>
                <a:cs typeface="Arial" panose="020B0604020202020204" pitchFamily="34" charset="0"/>
              </a:rPr>
              <a:t>trauma? </a:t>
            </a:r>
          </a:p>
          <a:p>
            <a:r>
              <a:rPr lang="en-US" dirty="0">
                <a:latin typeface="Arial" panose="020B0604020202020204" pitchFamily="34" charset="0"/>
                <a:cs typeface="Arial" panose="020B0604020202020204" pitchFamily="34" charset="0"/>
              </a:rPr>
              <a:t>How do you define foreign policy?</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056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74E90-C78D-D007-EF89-14BDE9237D3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Academic Contribution of the SI</a:t>
            </a:r>
          </a:p>
        </p:txBody>
      </p:sp>
      <p:sp>
        <p:nvSpPr>
          <p:cNvPr id="3" name="Content Placeholder 2">
            <a:extLst>
              <a:ext uri="{FF2B5EF4-FFF2-40B4-BE49-F238E27FC236}">
                <a16:creationId xmlns:a16="http://schemas.microsoft.com/office/drawing/2014/main" id="{B0A329F2-BACE-B4D9-23F2-69ADF4CA851F}"/>
              </a:ext>
            </a:extLst>
          </p:cNvPr>
          <p:cNvSpPr>
            <a:spLocks noGrp="1"/>
          </p:cNvSpPr>
          <p:nvPr>
            <p:ph idx="1"/>
          </p:nvPr>
        </p:nvSpPr>
        <p:spPr/>
        <p:txBody>
          <a:bodyPr/>
          <a:lstStyle/>
          <a:p>
            <a:r>
              <a:rPr lang="en-US" sz="3200" dirty="0">
                <a:latin typeface="Arial" panose="020B0604020202020204" pitchFamily="34" charset="0"/>
                <a:ea typeface="Times New Roman" panose="02020603050405020304" pitchFamily="18" charset="0"/>
                <a:cs typeface="Arial" panose="020B0604020202020204" pitchFamily="34" charset="0"/>
              </a:rPr>
              <a:t>“[…] despite the increasing importance of emotions in explaining political </a:t>
            </a:r>
            <a:r>
              <a:rPr lang="en-US" sz="3200" dirty="0" err="1">
                <a:latin typeface="Arial" panose="020B0604020202020204" pitchFamily="34" charset="0"/>
                <a:ea typeface="Times New Roman" panose="02020603050405020304" pitchFamily="18" charset="0"/>
                <a:cs typeface="Arial" panose="020B0604020202020204" pitchFamily="34" charset="0"/>
              </a:rPr>
              <a:t>behaviour</a:t>
            </a:r>
            <a:r>
              <a:rPr lang="en-US" sz="3200" dirty="0">
                <a:latin typeface="Arial" panose="020B0604020202020204" pitchFamily="34" charset="0"/>
                <a:ea typeface="Times New Roman" panose="02020603050405020304" pitchFamily="18" charset="0"/>
                <a:cs typeface="Arial" panose="020B0604020202020204" pitchFamily="34" charset="0"/>
              </a:rPr>
              <a:t> at the individual or collective levels, the study of emotions in EU politics and policies remains still very limited. The core objective of this special issue is thus to fill this gap by highlighting the role of emotions in EU foreign policy and to launch a call to EU foreign policy scholars for taking emotions seriously in their analyses.” (</a:t>
            </a:r>
            <a:r>
              <a:rPr lang="en-US" sz="3200" dirty="0">
                <a:latin typeface="Arial" panose="020B0604020202020204" pitchFamily="34" charset="0"/>
                <a:cs typeface="Arial" panose="020B0604020202020204" pitchFamily="34" charset="0"/>
              </a:rPr>
              <a:t>Gürkan</a:t>
            </a:r>
            <a:r>
              <a:rPr lang="en-GB" sz="3200" dirty="0">
                <a:latin typeface="Arial" panose="020B0604020202020204" pitchFamily="34" charset="0"/>
                <a:cs typeface="Arial" panose="020B0604020202020204" pitchFamily="34" charset="0"/>
              </a:rPr>
              <a:t> &amp; Terzi, 2024: 575)</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481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619FC4-1A21-F9AE-BA25-EDDC0F21087E}"/>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Understanding Emotions (i)</a:t>
            </a:r>
            <a:endParaRPr lang="nl-NL"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D29A4C79-2F60-8552-F7C5-B7749A0ED8C2}"/>
              </a:ext>
            </a:extLst>
          </p:cNvPr>
          <p:cNvSpPr>
            <a:spLocks noGrp="1"/>
          </p:cNvSpPr>
          <p:nvPr>
            <p:ph idx="1"/>
          </p:nvPr>
        </p:nvSpPr>
        <p:spPr>
          <a:xfrm>
            <a:off x="407368" y="1268412"/>
            <a:ext cx="11305256" cy="5040907"/>
          </a:xfrm>
        </p:spPr>
        <p:txBody>
          <a:bodyPr/>
          <a:lstStyle/>
          <a:p>
            <a:r>
              <a:rPr lang="en-GB" dirty="0">
                <a:latin typeface="Arial" panose="020B0604020202020204" pitchFamily="34" charset="0"/>
                <a:cs typeface="Arial" panose="020B0604020202020204" pitchFamily="34" charset="0"/>
              </a:rPr>
              <a:t>“[E]motional displays serve to ‘frame issues, to maintain or alter state’s image, or even to transform the character of specific relationships’” (Hall in </a:t>
            </a:r>
            <a:r>
              <a:rPr lang="en-US" dirty="0">
                <a:latin typeface="Arial" panose="020B0604020202020204" pitchFamily="34" charset="0"/>
                <a:cs typeface="Arial" panose="020B0604020202020204" pitchFamily="34" charset="0"/>
              </a:rPr>
              <a:t>Gürkan</a:t>
            </a:r>
            <a:r>
              <a:rPr lang="en-GB" dirty="0">
                <a:latin typeface="Arial" panose="020B0604020202020204" pitchFamily="34" charset="0"/>
                <a:cs typeface="Arial" panose="020B0604020202020204" pitchFamily="34" charset="0"/>
              </a:rPr>
              <a:t> &amp; Terzi, 2024: 578). </a:t>
            </a:r>
          </a:p>
          <a:p>
            <a:r>
              <a:rPr lang="en-GB" dirty="0">
                <a:latin typeface="Arial" panose="020B0604020202020204" pitchFamily="34" charset="0"/>
                <a:cs typeface="Arial" panose="020B0604020202020204" pitchFamily="34" charset="0"/>
              </a:rPr>
              <a:t>“… societies are sustained by an ‘emotion culture’ which determines how the constituting members of a society should feel in various types of situations. These appropriate emotional responses are constructed, produced, reconstructed, learned and inherited in a social-cultural context and the sum of these emotional responses constitute the emotion culture of a community” (Hochschild in </a:t>
            </a:r>
            <a:r>
              <a:rPr lang="en-US" dirty="0">
                <a:latin typeface="Arial" panose="020B0604020202020204" pitchFamily="34" charset="0"/>
                <a:cs typeface="Arial" panose="020B0604020202020204" pitchFamily="34" charset="0"/>
              </a:rPr>
              <a:t>Gürkan</a:t>
            </a:r>
            <a:r>
              <a:rPr lang="en-GB" dirty="0">
                <a:latin typeface="Arial" panose="020B0604020202020204" pitchFamily="34" charset="0"/>
                <a:cs typeface="Arial" panose="020B0604020202020204" pitchFamily="34" charset="0"/>
              </a:rPr>
              <a:t> &amp; Terzi, 2024: 579).</a:t>
            </a:r>
          </a:p>
          <a:p>
            <a:endParaRPr lang="en-US" dirty="0"/>
          </a:p>
        </p:txBody>
      </p:sp>
    </p:spTree>
    <p:extLst>
      <p:ext uri="{BB962C8B-B14F-4D97-AF65-F5344CB8AC3E}">
        <p14:creationId xmlns:p14="http://schemas.microsoft.com/office/powerpoint/2010/main" val="1953974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3C3E4-2339-B3CE-BCB4-FF8174CC311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Understanding Emotions (ii)</a:t>
            </a:r>
            <a:endParaRPr lang="nl-NL"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D56D73B-B5FF-B7B2-3852-CDB9DBF94176}"/>
              </a:ext>
            </a:extLst>
          </p:cNvPr>
          <p:cNvSpPr>
            <a:spLocks noGrp="1"/>
          </p:cNvSpPr>
          <p:nvPr>
            <p:ph idx="1"/>
          </p:nvPr>
        </p:nvSpPr>
        <p:spPr>
          <a:xfrm>
            <a:off x="624418" y="1844823"/>
            <a:ext cx="10847916" cy="4032101"/>
          </a:xfrm>
        </p:spPr>
        <p:txBody>
          <a:bodyPr/>
          <a:lstStyle/>
          <a:p>
            <a:r>
              <a:rPr lang="en-GB" sz="2800" dirty="0">
                <a:latin typeface="Arial" panose="020B0604020202020204" pitchFamily="34" charset="0"/>
                <a:ea typeface="Times New Roman" panose="02020603050405020304" pitchFamily="18" charset="0"/>
                <a:cs typeface="Arial" panose="020B0604020202020204" pitchFamily="34" charset="0"/>
              </a:rPr>
              <a:t>“</a:t>
            </a:r>
            <a:r>
              <a:rPr lang="en-US" sz="2800" dirty="0">
                <a:latin typeface="Arial" panose="020B0604020202020204" pitchFamily="34" charset="0"/>
                <a:ea typeface="Times New Roman" panose="02020603050405020304" pitchFamily="18" charset="0"/>
                <a:cs typeface="Arial" panose="020B0604020202020204" pitchFamily="34" charset="0"/>
              </a:rPr>
              <a:t>Politicians’ statements or political institutions’ declarations usually involve emotions, which, might then shape public perceptions (Pace and </a:t>
            </a:r>
            <a:r>
              <a:rPr lang="en-US" sz="2800" dirty="0" err="1">
                <a:latin typeface="Arial" panose="020B0604020202020204" pitchFamily="34" charset="0"/>
                <a:ea typeface="Times New Roman" panose="02020603050405020304" pitchFamily="18" charset="0"/>
                <a:cs typeface="Arial" panose="020B0604020202020204" pitchFamily="34" charset="0"/>
              </a:rPr>
              <a:t>Bilgic</a:t>
            </a:r>
            <a:r>
              <a:rPr lang="en-US" sz="2800" dirty="0">
                <a:latin typeface="Arial" panose="020B0604020202020204" pitchFamily="34" charset="0"/>
                <a:ea typeface="Times New Roman" panose="02020603050405020304" pitchFamily="18" charset="0"/>
                <a:cs typeface="Arial" panose="020B0604020202020204" pitchFamily="34" charset="0"/>
              </a:rPr>
              <a:t> 2019: 1407). At the international level, once emotions are expressed, they shape inter-state relations by constructing, reframing and maintaining conflicts or friendships (Hall 2015).” (</a:t>
            </a:r>
            <a:r>
              <a:rPr lang="en-US" sz="2800" dirty="0">
                <a:latin typeface="Arial" panose="020B0604020202020204" pitchFamily="34" charset="0"/>
                <a:cs typeface="Arial" panose="020B0604020202020204" pitchFamily="34" charset="0"/>
              </a:rPr>
              <a:t>Gürkan</a:t>
            </a:r>
            <a:r>
              <a:rPr lang="en-GB" sz="2800" dirty="0">
                <a:latin typeface="Arial" panose="020B0604020202020204" pitchFamily="34" charset="0"/>
                <a:cs typeface="Arial" panose="020B0604020202020204" pitchFamily="34" charset="0"/>
              </a:rPr>
              <a:t> &amp; Terzi, 2024: 575)</a:t>
            </a:r>
            <a:endParaRPr lang="nl-N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6469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D6A50-E297-3B43-32F2-D5DA1D287F4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Rationality and Emotions</a:t>
            </a:r>
          </a:p>
        </p:txBody>
      </p:sp>
      <p:sp>
        <p:nvSpPr>
          <p:cNvPr id="3" name="Content Placeholder 2">
            <a:extLst>
              <a:ext uri="{FF2B5EF4-FFF2-40B4-BE49-F238E27FC236}">
                <a16:creationId xmlns:a16="http://schemas.microsoft.com/office/drawing/2014/main" id="{417963EF-BC6C-7365-CC0B-24EE411834DD}"/>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“[W]e must consider whether, especially amid major norm violations, we are over-</a:t>
            </a:r>
            <a:r>
              <a:rPr lang="en-US" dirty="0" err="1">
                <a:latin typeface="Arial" panose="020B0604020202020204" pitchFamily="34" charset="0"/>
                <a:cs typeface="Arial" panose="020B0604020202020204" pitchFamily="34" charset="0"/>
              </a:rPr>
              <a:t>rationalising</a:t>
            </a:r>
            <a:r>
              <a:rPr lang="en-US" dirty="0">
                <a:latin typeface="Arial" panose="020B0604020202020204" pitchFamily="34" charset="0"/>
                <a:cs typeface="Arial" panose="020B0604020202020204" pitchFamily="34" charset="0"/>
              </a:rPr>
              <a:t>, failing to </a:t>
            </a:r>
            <a:r>
              <a:rPr lang="en-US" dirty="0" err="1">
                <a:latin typeface="Arial" panose="020B0604020202020204" pitchFamily="34" charset="0"/>
                <a:cs typeface="Arial" panose="020B0604020202020204" pitchFamily="34" charset="0"/>
              </a:rPr>
              <a:t>realise</a:t>
            </a:r>
            <a:r>
              <a:rPr lang="en-US" dirty="0">
                <a:latin typeface="Arial" panose="020B0604020202020204" pitchFamily="34" charset="0"/>
                <a:cs typeface="Arial" panose="020B0604020202020204" pitchFamily="34" charset="0"/>
              </a:rPr>
              <a:t> how certain emotions, especially those that emerge from sustained historical traumas, inform </a:t>
            </a:r>
            <a:r>
              <a:rPr lang="en-US" dirty="0" err="1">
                <a:latin typeface="Arial" panose="020B0604020202020204" pitchFamily="34" charset="0"/>
                <a:cs typeface="Arial" panose="020B0604020202020204" pitchFamily="34" charset="0"/>
              </a:rPr>
              <a:t>behaviour</a:t>
            </a:r>
            <a:r>
              <a:rPr lang="en-US" dirty="0">
                <a:latin typeface="Arial" panose="020B0604020202020204" pitchFamily="34" charset="0"/>
                <a:cs typeface="Arial" panose="020B0604020202020204" pitchFamily="34" charset="0"/>
              </a:rPr>
              <a:t> in less an aware and calculated fashion than a reflexive and subconscious one […] ‘emotion is not merely a tool of rationality but instead is necessary to rationality’ (Mercer 2005, 93), captured in the idea that ‘incidental emotions arise from past situations’ (</a:t>
            </a:r>
            <a:r>
              <a:rPr lang="en-US" dirty="0" err="1">
                <a:latin typeface="Arial" panose="020B0604020202020204" pitchFamily="34" charset="0"/>
                <a:cs typeface="Arial" panose="020B0604020202020204" pitchFamily="34" charset="0"/>
              </a:rPr>
              <a:t>Renshon</a:t>
            </a:r>
            <a:r>
              <a:rPr lang="en-US" dirty="0">
                <a:latin typeface="Arial" panose="020B0604020202020204" pitchFamily="34" charset="0"/>
                <a:cs typeface="Arial" panose="020B0604020202020204" pitchFamily="34" charset="0"/>
              </a:rPr>
              <a:t> and Lerner 2012).” (David and LD, 2024: 665)</a:t>
            </a:r>
          </a:p>
        </p:txBody>
      </p:sp>
    </p:spTree>
    <p:extLst>
      <p:ext uri="{BB962C8B-B14F-4D97-AF65-F5344CB8AC3E}">
        <p14:creationId xmlns:p14="http://schemas.microsoft.com/office/powerpoint/2010/main" val="532452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719E5-860B-4BEB-33D2-D9A41172E4B1}"/>
              </a:ext>
            </a:extLst>
          </p:cNvPr>
          <p:cNvSpPr>
            <a:spLocks noGrp="1"/>
          </p:cNvSpPr>
          <p:nvPr>
            <p:ph type="title"/>
          </p:nvPr>
        </p:nvSpPr>
        <p:spPr>
          <a:xfrm>
            <a:off x="672042" y="2420888"/>
            <a:ext cx="10847916" cy="2448272"/>
          </a:xfrm>
        </p:spPr>
        <p:txBody>
          <a:bodyPr/>
          <a:lstStyle/>
          <a:p>
            <a:r>
              <a:rPr lang="en-US" dirty="0">
                <a:latin typeface="Arial" panose="020B0604020202020204" pitchFamily="34" charset="0"/>
                <a:cs typeface="Arial" panose="020B0604020202020204" pitchFamily="34" charset="0"/>
              </a:rPr>
              <a:t>What is the concern of the authors in relation to dominant thinking on emotions?</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1400405"/>
      </p:ext>
    </p:extLst>
  </p:cSld>
  <p:clrMapOvr>
    <a:masterClrMapping/>
  </p:clrMapOvr>
</p:sld>
</file>

<file path=ppt/theme/theme1.xml><?xml version="1.0" encoding="utf-8"?>
<a:theme xmlns:a="http://schemas.openxmlformats.org/drawingml/2006/main" name="presentatiesjabloon_en_socialmedia-invulling_HUM">
  <a:themeElements>
    <a:clrScheme name="presentatiesjabloon_en 13">
      <a:dk1>
        <a:srgbClr val="000000"/>
      </a:dk1>
      <a:lt1>
        <a:srgbClr val="FFFFFF"/>
      </a:lt1>
      <a:dk2>
        <a:srgbClr val="000000"/>
      </a:dk2>
      <a:lt2>
        <a:srgbClr val="808080"/>
      </a:lt2>
      <a:accent1>
        <a:srgbClr val="BBE0E3"/>
      </a:accent1>
      <a:accent2>
        <a:srgbClr val="DBEFF1"/>
      </a:accent2>
      <a:accent3>
        <a:srgbClr val="FFFFFF"/>
      </a:accent3>
      <a:accent4>
        <a:srgbClr val="000000"/>
      </a:accent4>
      <a:accent5>
        <a:srgbClr val="DAEDEF"/>
      </a:accent5>
      <a:accent6>
        <a:srgbClr val="C6D9DA"/>
      </a:accent6>
      <a:hlink>
        <a:srgbClr val="DBEFF1"/>
      </a:hlink>
      <a:folHlink>
        <a:srgbClr val="DBEFF1"/>
      </a:folHlink>
    </a:clrScheme>
    <a:fontScheme name="presentatiesjabloon_en">
      <a:majorFont>
        <a:latin typeface="Minion"/>
        <a:ea typeface=""/>
        <a:cs typeface=""/>
      </a:majorFont>
      <a:minorFont>
        <a:latin typeface="Minio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bg1"/>
            </a:solidFill>
            <a:effectLst/>
            <a:latin typeface="Minion" pitchFamily="2"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bg1"/>
            </a:solidFill>
            <a:effectLst/>
            <a:latin typeface="Minion" pitchFamily="2" charset="0"/>
          </a:defRPr>
        </a:defPPr>
      </a:lstStyle>
    </a:lnDef>
  </a:objectDefaults>
  <a:extraClrSchemeLst>
    <a:extraClrScheme>
      <a:clrScheme name="presentatiesjabloon_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esjabloon_e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esjabloon_e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esjabloon_e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esjabloon_e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esjabloon_e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esjabloon_e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esjabloon_e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esjabloon_e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esjabloon_e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esjabloon_e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esjabloon_e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resentatiesjabloon_en 13">
        <a:dk1>
          <a:srgbClr val="000000"/>
        </a:dk1>
        <a:lt1>
          <a:srgbClr val="FFFFFF"/>
        </a:lt1>
        <a:dk2>
          <a:srgbClr val="000000"/>
        </a:dk2>
        <a:lt2>
          <a:srgbClr val="808080"/>
        </a:lt2>
        <a:accent1>
          <a:srgbClr val="BBE0E3"/>
        </a:accent1>
        <a:accent2>
          <a:srgbClr val="DBEFF1"/>
        </a:accent2>
        <a:accent3>
          <a:srgbClr val="FFFFFF"/>
        </a:accent3>
        <a:accent4>
          <a:srgbClr val="000000"/>
        </a:accent4>
        <a:accent5>
          <a:srgbClr val="DAEDEF"/>
        </a:accent5>
        <a:accent6>
          <a:srgbClr val="C6D9DA"/>
        </a:accent6>
        <a:hlink>
          <a:srgbClr val="DBEFF1"/>
        </a:hlink>
        <a:folHlink>
          <a:srgbClr val="DBEFF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presentatiesjabloon_en_socialmedia-invulling_HUM</Template>
  <TotalTime>0</TotalTime>
  <Words>641</Words>
  <Application>Microsoft Office PowerPoint</Application>
  <PresentationFormat>Widescreen</PresentationFormat>
  <Paragraphs>38</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Minion</vt:lpstr>
      <vt:lpstr>Arial</vt:lpstr>
      <vt:lpstr>presentatiesjabloon_en_socialmedia-invulling_HUM</vt:lpstr>
      <vt:lpstr>Russia’s War on Ukraine: Unbottled Emotions &amp; the Conditioning of the EU’s Russia Policy </vt:lpstr>
      <vt:lpstr>The Context</vt:lpstr>
      <vt:lpstr>When and how do emotions matter in EU foreign policy (in times of crisis)?</vt:lpstr>
      <vt:lpstr>What are the Key Concepts?</vt:lpstr>
      <vt:lpstr>The Academic Contribution of the SI</vt:lpstr>
      <vt:lpstr>Understanding Emotions (i)</vt:lpstr>
      <vt:lpstr>Understanding Emotions (ii)</vt:lpstr>
      <vt:lpstr>Rationality and Emotions</vt:lpstr>
      <vt:lpstr>What is the concern of the authors in relation to dominant thinking on emotions?</vt:lpstr>
      <vt:lpstr>Why do the authors think the unbottling of emotions may constitute a challenge to EU Foreign Policy in the future?</vt:lpstr>
      <vt:lpstr>What are your thoughts about whether the emotional turn in EU foreign policy analysis is a valuable one?</vt:lpstr>
      <vt:lpstr>References </vt:lpstr>
    </vt:vector>
  </TitlesOfParts>
  <Company>Universiteit Leiden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Zweijtzer, J.C.J.</dc:creator>
  <cp:lastModifiedBy>David, M.E.L. (Maxine)</cp:lastModifiedBy>
  <cp:revision>71</cp:revision>
  <dcterms:created xsi:type="dcterms:W3CDTF">2013-10-10T14:57:46Z</dcterms:created>
  <dcterms:modified xsi:type="dcterms:W3CDTF">2024-12-06T08:25:59Z</dcterms:modified>
</cp:coreProperties>
</file>