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7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30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96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79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6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93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83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36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7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61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31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1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07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4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512F24D-A5D1-40B6-8932-C22DEC150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51E8EBC-EE6E-40E7-AD0D-F90A8BE43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1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4EF0A-EDF5-45B1-A9B8-64BECF430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Hospodářský rozvoj Kazachstánu po rozpadu SSSR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976170-4153-434A-B07C-E581517D0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Kamilya </a:t>
            </a:r>
            <a:r>
              <a:rPr lang="cs-CZ" dirty="0" err="1"/>
              <a:t>Filipchenko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05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B2FE2-B4D3-4FE1-B695-D7D591ED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7C15EE-8FD7-4B97-B779-61523B5B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 bohatá na nerostné suroviny</a:t>
            </a:r>
          </a:p>
          <a:p>
            <a:pPr lvl="1"/>
            <a:r>
              <a:rPr lang="cs-CZ" dirty="0"/>
              <a:t>druhé největší zásoby uranu</a:t>
            </a:r>
          </a:p>
          <a:p>
            <a:pPr lvl="1"/>
            <a:r>
              <a:rPr lang="cs-CZ" dirty="0"/>
              <a:t>99 z 118 prvků periodické tabulky</a:t>
            </a:r>
          </a:p>
          <a:p>
            <a:r>
              <a:rPr lang="cs-CZ" dirty="0"/>
              <a:t>ropa, železná ruda, hliník, zlato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24F52A-0EB1-4051-99F1-0D43E4D9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18" y="2332256"/>
            <a:ext cx="6306432" cy="39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347CA-9CA1-460F-94D7-E5873CCE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/>
              <a:t>Obyvatelstvo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06EFB7-4763-4396-BC9F-3A50F31F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71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cs-CZ" sz="1600" dirty="0" err="1"/>
              <a:t>Porozpadové</a:t>
            </a:r>
            <a:r>
              <a:rPr lang="cs-CZ" sz="1600" dirty="0"/>
              <a:t> vystěhovalectví</a:t>
            </a:r>
          </a:p>
          <a:p>
            <a:pPr lvl="1"/>
            <a:r>
              <a:rPr lang="cs-CZ" dirty="0"/>
              <a:t>Rusové, Ukrajinci, Němci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F6499D-8ACA-4305-84A8-9BCA9B1D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153" y="2603500"/>
            <a:ext cx="7605331" cy="41449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54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E00B4D1-684A-4DD0-A3AB-2739A4BA9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383290"/>
            <a:ext cx="6443180" cy="40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ACB7B-CC99-4294-AB14-1450F63D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36D7C9-E70E-4E73-A18C-6149175B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4 úkoly:</a:t>
            </a:r>
          </a:p>
          <a:p>
            <a:pPr lvl="1"/>
            <a:r>
              <a:rPr lang="cs-CZ" dirty="0"/>
              <a:t>zbavit se ekonomické závislosti na Rusku a jiných postsovětských států</a:t>
            </a:r>
          </a:p>
          <a:p>
            <a:pPr lvl="1"/>
            <a:r>
              <a:rPr lang="cs-CZ" dirty="0"/>
              <a:t>uskutečnit privatizaci</a:t>
            </a:r>
          </a:p>
          <a:p>
            <a:pPr lvl="1"/>
            <a:r>
              <a:rPr lang="cs-CZ" dirty="0"/>
              <a:t>přilákat zahraniční investory</a:t>
            </a:r>
          </a:p>
          <a:p>
            <a:pPr lvl="1"/>
            <a:r>
              <a:rPr lang="cs-CZ" dirty="0"/>
              <a:t>zamezit probíhající korupci</a:t>
            </a:r>
          </a:p>
          <a:p>
            <a:r>
              <a:rPr lang="cs-CZ" u="sng" dirty="0"/>
              <a:t>Privatizace</a:t>
            </a:r>
          </a:p>
          <a:p>
            <a:pPr lvl="1"/>
            <a:r>
              <a:rPr lang="cs-CZ" dirty="0"/>
              <a:t>1991−1992 bydlení</a:t>
            </a:r>
          </a:p>
          <a:p>
            <a:pPr lvl="1"/>
            <a:r>
              <a:rPr lang="cs-CZ" dirty="0"/>
              <a:t>1993−1995 kupónová privatizace malých a středních podniků</a:t>
            </a:r>
          </a:p>
          <a:p>
            <a:pPr lvl="1"/>
            <a:r>
              <a:rPr lang="cs-CZ" dirty="0"/>
              <a:t>1996−1998 výroba,</a:t>
            </a:r>
          </a:p>
          <a:p>
            <a:r>
              <a:rPr lang="cs-CZ" dirty="0"/>
              <a:t>1999 privatizováno 75,6 % ekonomiky země</a:t>
            </a:r>
          </a:p>
        </p:txBody>
      </p:sp>
    </p:spTree>
    <p:extLst>
      <p:ext uri="{BB962C8B-B14F-4D97-AF65-F5344CB8AC3E}">
        <p14:creationId xmlns:p14="http://schemas.microsoft.com/office/powerpoint/2010/main" val="407064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A471F-3D9E-4D4C-B534-F8178B42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Kolaps země v roce 1994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EB8E7A-96CD-43A3-B958-8BEC24CE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Příčiny:</a:t>
            </a:r>
          </a:p>
          <a:p>
            <a:pPr lvl="1"/>
            <a:r>
              <a:rPr lang="cs-CZ" dirty="0"/>
              <a:t>málo zahraničních investic</a:t>
            </a:r>
          </a:p>
          <a:p>
            <a:pPr lvl="1"/>
            <a:r>
              <a:rPr lang="cs-CZ" dirty="0"/>
              <a:t>rublová zóna</a:t>
            </a:r>
          </a:p>
          <a:p>
            <a:pPr lvl="1"/>
            <a:r>
              <a:rPr lang="cs-CZ" dirty="0"/>
              <a:t>pokles HDP a exportu</a:t>
            </a:r>
          </a:p>
          <a:p>
            <a:r>
              <a:rPr lang="cs-CZ" dirty="0"/>
              <a:t>hyperinflace – 1879,9 %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7303DD-CFF7-4318-AEFF-5C2155317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25" y="2603499"/>
            <a:ext cx="7127275" cy="4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38F51-3576-4CAD-A2FC-FCFC6743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41F723-366F-42B8-82E3-82BC0ECEB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těžební a zpracovatelský průmysl</a:t>
            </a:r>
          </a:p>
          <a:p>
            <a:r>
              <a:rPr lang="cs-CZ" dirty="0"/>
              <a:t>HDP</a:t>
            </a:r>
          </a:p>
          <a:p>
            <a:pPr lvl="1"/>
            <a:r>
              <a:rPr lang="cs-CZ" dirty="0"/>
              <a:t>průmysl 30 %</a:t>
            </a:r>
          </a:p>
          <a:p>
            <a:pPr lvl="1"/>
            <a:r>
              <a:rPr lang="cs-CZ" dirty="0"/>
              <a:t>zemědělství 10 %</a:t>
            </a:r>
          </a:p>
          <a:p>
            <a:pPr lvl="1"/>
            <a:r>
              <a:rPr lang="cs-CZ" dirty="0"/>
              <a:t>služby 60 % (dopravní a bytové obsluhy obyvatel, zdravotnictví …)</a:t>
            </a:r>
          </a:p>
        </p:txBody>
      </p:sp>
    </p:spTree>
    <p:extLst>
      <p:ext uri="{BB962C8B-B14F-4D97-AF65-F5344CB8AC3E}">
        <p14:creationId xmlns:p14="http://schemas.microsoft.com/office/powerpoint/2010/main" val="30485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4CF29-AF67-435A-9310-67A35C4D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7C4F08-B796-4952-BAEB-CD3B1A76F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Melnikovová</a:t>
            </a:r>
            <a:r>
              <a:rPr lang="cs-CZ" dirty="0"/>
              <a:t>, Lea a </a:t>
            </a:r>
            <a:r>
              <a:rPr lang="cs-CZ" dirty="0" err="1"/>
              <a:t>Fingerland</a:t>
            </a:r>
            <a:r>
              <a:rPr lang="cs-CZ" dirty="0"/>
              <a:t>, Jaroslav. </a:t>
            </a:r>
            <a:r>
              <a:rPr lang="cs-CZ" i="1" dirty="0"/>
              <a:t>Kazachstán a Střední Asie: nové výzvy a perspektivy</a:t>
            </a:r>
            <a:r>
              <a:rPr lang="cs-CZ" dirty="0"/>
              <a:t>. Praha: Metropolitní univerzita Praha, 2016.</a:t>
            </a:r>
          </a:p>
          <a:p>
            <a:r>
              <a:rPr lang="cs-CZ" dirty="0" err="1"/>
              <a:t>Obščaja</a:t>
            </a:r>
            <a:r>
              <a:rPr lang="cs-CZ" dirty="0"/>
              <a:t> </a:t>
            </a:r>
            <a:r>
              <a:rPr lang="cs-CZ" dirty="0" err="1"/>
              <a:t>redakcija</a:t>
            </a:r>
            <a:r>
              <a:rPr lang="cs-CZ" dirty="0"/>
              <a:t> O. </a:t>
            </a:r>
            <a:r>
              <a:rPr lang="cs-CZ" dirty="0" err="1"/>
              <a:t>Marganija</a:t>
            </a:r>
            <a:r>
              <a:rPr lang="cs-CZ" dirty="0"/>
              <a:t>. </a:t>
            </a:r>
            <a:r>
              <a:rPr lang="cs-CZ" i="1" dirty="0"/>
              <a:t>SSSR posle </a:t>
            </a:r>
            <a:r>
              <a:rPr lang="cs-CZ" i="1" dirty="0" err="1"/>
              <a:t>raspada</a:t>
            </a:r>
            <a:r>
              <a:rPr lang="cs-CZ" dirty="0"/>
              <a:t>. </a:t>
            </a:r>
            <a:r>
              <a:rPr lang="cs-CZ" dirty="0" err="1"/>
              <a:t>Sankt-Peterburg</a:t>
            </a:r>
            <a:r>
              <a:rPr lang="cs-CZ" dirty="0"/>
              <a:t>: </a:t>
            </a:r>
            <a:r>
              <a:rPr lang="cs-CZ" dirty="0" err="1"/>
              <a:t>Ekonomikus</a:t>
            </a:r>
            <a:r>
              <a:rPr lang="cs-CZ" dirty="0"/>
              <a:t>, 2007.</a:t>
            </a:r>
          </a:p>
          <a:p>
            <a:r>
              <a:rPr lang="cs-CZ" dirty="0" err="1"/>
              <a:t>Olcott</a:t>
            </a:r>
            <a:r>
              <a:rPr lang="cs-CZ" dirty="0"/>
              <a:t>, Martha </a:t>
            </a:r>
            <a:r>
              <a:rPr lang="cs-CZ" dirty="0" err="1"/>
              <a:t>Brill</a:t>
            </a:r>
            <a:r>
              <a:rPr lang="cs-CZ" dirty="0"/>
              <a:t>. </a:t>
            </a:r>
            <a:r>
              <a:rPr lang="cs-CZ" i="1" dirty="0"/>
              <a:t>Kazachstán: </a:t>
            </a:r>
            <a:r>
              <a:rPr lang="cs-CZ" i="1" dirty="0" err="1"/>
              <a:t>neprojdennyj</a:t>
            </a:r>
            <a:r>
              <a:rPr lang="cs-CZ" i="1" dirty="0"/>
              <a:t> puť</a:t>
            </a:r>
            <a:r>
              <a:rPr lang="cs-CZ" dirty="0"/>
              <a:t>. Moskva: </a:t>
            </a:r>
            <a:r>
              <a:rPr lang="cs-CZ" dirty="0" err="1"/>
              <a:t>Gendaľ‘f</a:t>
            </a:r>
            <a:r>
              <a:rPr lang="cs-CZ" dirty="0"/>
              <a:t>, 2003.</a:t>
            </a:r>
          </a:p>
          <a:p>
            <a:r>
              <a:rPr lang="cs-CZ" dirty="0" err="1"/>
              <a:t>Pomfret</a:t>
            </a:r>
            <a:r>
              <a:rPr lang="cs-CZ" dirty="0"/>
              <a:t>, Richard.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central</a:t>
            </a:r>
            <a:r>
              <a:rPr lang="cs-CZ" i="1" dirty="0"/>
              <a:t> </a:t>
            </a:r>
            <a:r>
              <a:rPr lang="cs-CZ" i="1" dirty="0" err="1"/>
              <a:t>asian</a:t>
            </a:r>
            <a:r>
              <a:rPr lang="cs-CZ" i="1" dirty="0"/>
              <a:t> </a:t>
            </a:r>
            <a:r>
              <a:rPr lang="cs-CZ" i="1" dirty="0" err="1"/>
              <a:t>economies</a:t>
            </a:r>
            <a:r>
              <a:rPr lang="cs-CZ" i="1" dirty="0"/>
              <a:t> </a:t>
            </a:r>
            <a:r>
              <a:rPr lang="cs-CZ" i="1" dirty="0" err="1"/>
              <a:t>since</a:t>
            </a:r>
            <a:r>
              <a:rPr lang="cs-CZ" i="1" dirty="0"/>
              <a:t> </a:t>
            </a:r>
            <a:r>
              <a:rPr lang="cs-CZ" i="1" dirty="0" err="1"/>
              <a:t>independence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, 2006.</a:t>
            </a:r>
          </a:p>
        </p:txBody>
      </p:sp>
    </p:spTree>
    <p:extLst>
      <p:ext uri="{BB962C8B-B14F-4D97-AF65-F5344CB8AC3E}">
        <p14:creationId xmlns:p14="http://schemas.microsoft.com/office/powerpoint/2010/main" val="3288829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209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Hospodářský rozvoj Kazachstánu po rozpadu SSSR</vt:lpstr>
      <vt:lpstr>Prezentace aplikace PowerPoint</vt:lpstr>
      <vt:lpstr>Obyvatelstvo</vt:lpstr>
      <vt:lpstr>Prezentace aplikace PowerPoint</vt:lpstr>
      <vt:lpstr>Prezentace aplikace PowerPoint</vt:lpstr>
      <vt:lpstr>Kolaps země v roce 1994 </vt:lpstr>
      <vt:lpstr>Současnost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Hospodářský rozvoj Kazachstánu po rozpadu SSSR</dc:title>
  <dc:creator>Kamilya Filipčenko</dc:creator>
  <cp:lastModifiedBy>Kamilya Filipčenko</cp:lastModifiedBy>
  <cp:revision>2</cp:revision>
  <dcterms:created xsi:type="dcterms:W3CDTF">2018-11-21T15:47:49Z</dcterms:created>
  <dcterms:modified xsi:type="dcterms:W3CDTF">2018-11-21T15:56:17Z</dcterms:modified>
</cp:coreProperties>
</file>