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36" d="100"/>
          <a:sy n="36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Brown" userId="406b21fc7f8f6c45" providerId="LiveId" clId="{F22ABBA1-0765-46DE-A500-C0D5AF78F6EC}"/>
    <pc:docChg chg="custSel addSld modSld addMainMaster delMainMaster">
      <pc:chgData name="Lucy Brown" userId="406b21fc7f8f6c45" providerId="LiveId" clId="{F22ABBA1-0765-46DE-A500-C0D5AF78F6EC}" dt="2021-03-17T14:32:57.927" v="3001" actId="20577"/>
      <pc:docMkLst>
        <pc:docMk/>
      </pc:docMkLst>
      <pc:sldChg chg="addSp modSp mod setBg modClrScheme setClrOvrMap chgLayout">
        <pc:chgData name="Lucy Brown" userId="406b21fc7f8f6c45" providerId="LiveId" clId="{F22ABBA1-0765-46DE-A500-C0D5AF78F6EC}" dt="2021-03-17T13:30:04.038" v="15" actId="14100"/>
        <pc:sldMkLst>
          <pc:docMk/>
          <pc:sldMk cId="3828690802" sldId="256"/>
        </pc:sldMkLst>
        <pc:spChg chg="mod">
          <ac:chgData name="Lucy Brown" userId="406b21fc7f8f6c45" providerId="LiveId" clId="{F22ABBA1-0765-46DE-A500-C0D5AF78F6EC}" dt="2021-03-17T13:30:04.038" v="15" actId="14100"/>
          <ac:spMkLst>
            <pc:docMk/>
            <pc:sldMk cId="3828690802" sldId="256"/>
            <ac:spMk id="2" creationId="{B53A62C7-9B7F-4291-8500-B03367E130D0}"/>
          </ac:spMkLst>
        </pc:spChg>
        <pc:spChg chg="mod">
          <ac:chgData name="Lucy Brown" userId="406b21fc7f8f6c45" providerId="LiveId" clId="{F22ABBA1-0765-46DE-A500-C0D5AF78F6EC}" dt="2021-03-17T13:29:50.036" v="0" actId="26606"/>
          <ac:spMkLst>
            <pc:docMk/>
            <pc:sldMk cId="3828690802" sldId="256"/>
            <ac:spMk id="3" creationId="{2019A93A-F081-4D09-838E-587DF5AD528F}"/>
          </ac:spMkLst>
        </pc:spChg>
        <pc:spChg chg="add">
          <ac:chgData name="Lucy Brown" userId="406b21fc7f8f6c45" providerId="LiveId" clId="{F22ABBA1-0765-46DE-A500-C0D5AF78F6EC}" dt="2021-03-17T13:29:50.036" v="0" actId="26606"/>
          <ac:spMkLst>
            <pc:docMk/>
            <pc:sldMk cId="3828690802" sldId="256"/>
            <ac:spMk id="9" creationId="{6FB6BA45-21D7-4ECD-971E-90FC03AE182A}"/>
          </ac:spMkLst>
        </pc:spChg>
        <pc:spChg chg="add">
          <ac:chgData name="Lucy Brown" userId="406b21fc7f8f6c45" providerId="LiveId" clId="{F22ABBA1-0765-46DE-A500-C0D5AF78F6EC}" dt="2021-03-17T13:29:50.036" v="0" actId="26606"/>
          <ac:spMkLst>
            <pc:docMk/>
            <pc:sldMk cId="3828690802" sldId="256"/>
            <ac:spMk id="11" creationId="{EED8D03E-F375-4E67-B932-FF9B007BB420}"/>
          </ac:spMkLst>
        </pc:spChg>
        <pc:picChg chg="add">
          <ac:chgData name="Lucy Brown" userId="406b21fc7f8f6c45" providerId="LiveId" clId="{F22ABBA1-0765-46DE-A500-C0D5AF78F6EC}" dt="2021-03-17T13:29:50.036" v="0" actId="26606"/>
          <ac:picMkLst>
            <pc:docMk/>
            <pc:sldMk cId="3828690802" sldId="256"/>
            <ac:picMk id="4" creationId="{407C177F-F5F1-4D24-8A99-D520E89C1362}"/>
          </ac:picMkLst>
        </pc:picChg>
      </pc:sldChg>
      <pc:sldChg chg="modSp new mod">
        <pc:chgData name="Lucy Brown" userId="406b21fc7f8f6c45" providerId="LiveId" clId="{F22ABBA1-0765-46DE-A500-C0D5AF78F6EC}" dt="2021-03-17T13:36:20.041" v="304" actId="20577"/>
        <pc:sldMkLst>
          <pc:docMk/>
          <pc:sldMk cId="4290192102" sldId="257"/>
        </pc:sldMkLst>
        <pc:spChg chg="mod">
          <ac:chgData name="Lucy Brown" userId="406b21fc7f8f6c45" providerId="LiveId" clId="{F22ABBA1-0765-46DE-A500-C0D5AF78F6EC}" dt="2021-03-17T13:30:36.337" v="39" actId="20577"/>
          <ac:spMkLst>
            <pc:docMk/>
            <pc:sldMk cId="4290192102" sldId="257"/>
            <ac:spMk id="2" creationId="{7349974B-8BFD-427E-8ED9-78EEFB52B29E}"/>
          </ac:spMkLst>
        </pc:spChg>
        <pc:spChg chg="mod">
          <ac:chgData name="Lucy Brown" userId="406b21fc7f8f6c45" providerId="LiveId" clId="{F22ABBA1-0765-46DE-A500-C0D5AF78F6EC}" dt="2021-03-17T13:36:20.041" v="304" actId="20577"/>
          <ac:spMkLst>
            <pc:docMk/>
            <pc:sldMk cId="4290192102" sldId="257"/>
            <ac:spMk id="3" creationId="{0A0DA48A-37B2-4B90-9BBC-49F80DB5E6E3}"/>
          </ac:spMkLst>
        </pc:spChg>
      </pc:sldChg>
      <pc:sldChg chg="modSp new mod">
        <pc:chgData name="Lucy Brown" userId="406b21fc7f8f6c45" providerId="LiveId" clId="{F22ABBA1-0765-46DE-A500-C0D5AF78F6EC}" dt="2021-03-17T13:39:55.064" v="707" actId="20577"/>
        <pc:sldMkLst>
          <pc:docMk/>
          <pc:sldMk cId="240240157" sldId="258"/>
        </pc:sldMkLst>
        <pc:spChg chg="mod">
          <ac:chgData name="Lucy Brown" userId="406b21fc7f8f6c45" providerId="LiveId" clId="{F22ABBA1-0765-46DE-A500-C0D5AF78F6EC}" dt="2021-03-17T13:36:38" v="316" actId="20577"/>
          <ac:spMkLst>
            <pc:docMk/>
            <pc:sldMk cId="240240157" sldId="258"/>
            <ac:spMk id="2" creationId="{C49C51FE-229D-4889-B0BA-0EC4C3E86B13}"/>
          </ac:spMkLst>
        </pc:spChg>
        <pc:spChg chg="mod">
          <ac:chgData name="Lucy Brown" userId="406b21fc7f8f6c45" providerId="LiveId" clId="{F22ABBA1-0765-46DE-A500-C0D5AF78F6EC}" dt="2021-03-17T13:39:55.064" v="707" actId="20577"/>
          <ac:spMkLst>
            <pc:docMk/>
            <pc:sldMk cId="240240157" sldId="258"/>
            <ac:spMk id="3" creationId="{E9C4A5AF-A690-4E7D-A4C6-A74A23ED15EA}"/>
          </ac:spMkLst>
        </pc:spChg>
      </pc:sldChg>
      <pc:sldChg chg="modSp new mod">
        <pc:chgData name="Lucy Brown" userId="406b21fc7f8f6c45" providerId="LiveId" clId="{F22ABBA1-0765-46DE-A500-C0D5AF78F6EC}" dt="2021-03-17T13:56:27.146" v="1033" actId="20577"/>
        <pc:sldMkLst>
          <pc:docMk/>
          <pc:sldMk cId="91949308" sldId="259"/>
        </pc:sldMkLst>
        <pc:spChg chg="mod">
          <ac:chgData name="Lucy Brown" userId="406b21fc7f8f6c45" providerId="LiveId" clId="{F22ABBA1-0765-46DE-A500-C0D5AF78F6EC}" dt="2021-03-17T13:40:30.990" v="726" actId="20577"/>
          <ac:spMkLst>
            <pc:docMk/>
            <pc:sldMk cId="91949308" sldId="259"/>
            <ac:spMk id="2" creationId="{E1225DD8-8340-4D93-8E9A-7BAA4B0507B1}"/>
          </ac:spMkLst>
        </pc:spChg>
        <pc:spChg chg="mod">
          <ac:chgData name="Lucy Brown" userId="406b21fc7f8f6c45" providerId="LiveId" clId="{F22ABBA1-0765-46DE-A500-C0D5AF78F6EC}" dt="2021-03-17T13:56:27.146" v="1033" actId="20577"/>
          <ac:spMkLst>
            <pc:docMk/>
            <pc:sldMk cId="91949308" sldId="259"/>
            <ac:spMk id="3" creationId="{F5B149E8-CC42-45E7-A56B-27334A600408}"/>
          </ac:spMkLst>
        </pc:spChg>
      </pc:sldChg>
      <pc:sldChg chg="modSp new mod">
        <pc:chgData name="Lucy Brown" userId="406b21fc7f8f6c45" providerId="LiveId" clId="{F22ABBA1-0765-46DE-A500-C0D5AF78F6EC}" dt="2021-03-17T14:04:13.117" v="1371" actId="20577"/>
        <pc:sldMkLst>
          <pc:docMk/>
          <pc:sldMk cId="1413317569" sldId="260"/>
        </pc:sldMkLst>
        <pc:spChg chg="mod">
          <ac:chgData name="Lucy Brown" userId="406b21fc7f8f6c45" providerId="LiveId" clId="{F22ABBA1-0765-46DE-A500-C0D5AF78F6EC}" dt="2021-03-17T13:57:16.031" v="1049" actId="20577"/>
          <ac:spMkLst>
            <pc:docMk/>
            <pc:sldMk cId="1413317569" sldId="260"/>
            <ac:spMk id="2" creationId="{8D5B5233-F63A-4B19-803A-B8C0BD505656}"/>
          </ac:spMkLst>
        </pc:spChg>
        <pc:spChg chg="mod">
          <ac:chgData name="Lucy Brown" userId="406b21fc7f8f6c45" providerId="LiveId" clId="{F22ABBA1-0765-46DE-A500-C0D5AF78F6EC}" dt="2021-03-17T14:04:13.117" v="1371" actId="20577"/>
          <ac:spMkLst>
            <pc:docMk/>
            <pc:sldMk cId="1413317569" sldId="260"/>
            <ac:spMk id="3" creationId="{07D86C40-C633-46F7-87BB-227D6AD0DE97}"/>
          </ac:spMkLst>
        </pc:spChg>
      </pc:sldChg>
      <pc:sldChg chg="modSp new mod">
        <pc:chgData name="Lucy Brown" userId="406b21fc7f8f6c45" providerId="LiveId" clId="{F22ABBA1-0765-46DE-A500-C0D5AF78F6EC}" dt="2021-03-17T14:08:28.120" v="1675" actId="20577"/>
        <pc:sldMkLst>
          <pc:docMk/>
          <pc:sldMk cId="3987921708" sldId="261"/>
        </pc:sldMkLst>
        <pc:spChg chg="mod">
          <ac:chgData name="Lucy Brown" userId="406b21fc7f8f6c45" providerId="LiveId" clId="{F22ABBA1-0765-46DE-A500-C0D5AF78F6EC}" dt="2021-03-17T14:04:32.567" v="1401" actId="20577"/>
          <ac:spMkLst>
            <pc:docMk/>
            <pc:sldMk cId="3987921708" sldId="261"/>
            <ac:spMk id="2" creationId="{776498D4-62C6-47E3-A76F-E81778682304}"/>
          </ac:spMkLst>
        </pc:spChg>
        <pc:spChg chg="mod">
          <ac:chgData name="Lucy Brown" userId="406b21fc7f8f6c45" providerId="LiveId" clId="{F22ABBA1-0765-46DE-A500-C0D5AF78F6EC}" dt="2021-03-17T14:08:28.120" v="1675" actId="20577"/>
          <ac:spMkLst>
            <pc:docMk/>
            <pc:sldMk cId="3987921708" sldId="261"/>
            <ac:spMk id="3" creationId="{36748FFE-07DC-4376-8FC3-21C42E81ADD7}"/>
          </ac:spMkLst>
        </pc:spChg>
      </pc:sldChg>
      <pc:sldChg chg="modSp new mod">
        <pc:chgData name="Lucy Brown" userId="406b21fc7f8f6c45" providerId="LiveId" clId="{F22ABBA1-0765-46DE-A500-C0D5AF78F6EC}" dt="2021-03-17T14:14:11.029" v="1975" actId="20577"/>
        <pc:sldMkLst>
          <pc:docMk/>
          <pc:sldMk cId="2137189525" sldId="262"/>
        </pc:sldMkLst>
        <pc:spChg chg="mod">
          <ac:chgData name="Lucy Brown" userId="406b21fc7f8f6c45" providerId="LiveId" clId="{F22ABBA1-0765-46DE-A500-C0D5AF78F6EC}" dt="2021-03-17T14:08:47.169" v="1703" actId="20577"/>
          <ac:spMkLst>
            <pc:docMk/>
            <pc:sldMk cId="2137189525" sldId="262"/>
            <ac:spMk id="2" creationId="{9EAC2077-78CF-480B-9836-02A9CB0E353C}"/>
          </ac:spMkLst>
        </pc:spChg>
        <pc:spChg chg="mod">
          <ac:chgData name="Lucy Brown" userId="406b21fc7f8f6c45" providerId="LiveId" clId="{F22ABBA1-0765-46DE-A500-C0D5AF78F6EC}" dt="2021-03-17T14:14:11.029" v="1975" actId="20577"/>
          <ac:spMkLst>
            <pc:docMk/>
            <pc:sldMk cId="2137189525" sldId="262"/>
            <ac:spMk id="3" creationId="{BED9C05D-A3BC-472A-B6DA-E72CFD08F4BD}"/>
          </ac:spMkLst>
        </pc:spChg>
      </pc:sldChg>
      <pc:sldChg chg="modSp new mod">
        <pc:chgData name="Lucy Brown" userId="406b21fc7f8f6c45" providerId="LiveId" clId="{F22ABBA1-0765-46DE-A500-C0D5AF78F6EC}" dt="2021-03-17T14:20:51.367" v="2325" actId="313"/>
        <pc:sldMkLst>
          <pc:docMk/>
          <pc:sldMk cId="3554221336" sldId="263"/>
        </pc:sldMkLst>
        <pc:spChg chg="mod">
          <ac:chgData name="Lucy Brown" userId="406b21fc7f8f6c45" providerId="LiveId" clId="{F22ABBA1-0765-46DE-A500-C0D5AF78F6EC}" dt="2021-03-17T14:14:59.996" v="2004" actId="20577"/>
          <ac:spMkLst>
            <pc:docMk/>
            <pc:sldMk cId="3554221336" sldId="263"/>
            <ac:spMk id="2" creationId="{F9E69772-1255-4577-A1C3-1548A0151625}"/>
          </ac:spMkLst>
        </pc:spChg>
        <pc:spChg chg="mod">
          <ac:chgData name="Lucy Brown" userId="406b21fc7f8f6c45" providerId="LiveId" clId="{F22ABBA1-0765-46DE-A500-C0D5AF78F6EC}" dt="2021-03-17T14:20:51.367" v="2325" actId="313"/>
          <ac:spMkLst>
            <pc:docMk/>
            <pc:sldMk cId="3554221336" sldId="263"/>
            <ac:spMk id="3" creationId="{AF4E9102-2A4C-4CE5-9179-9FF04782EDFF}"/>
          </ac:spMkLst>
        </pc:spChg>
      </pc:sldChg>
      <pc:sldChg chg="modSp new mod">
        <pc:chgData name="Lucy Brown" userId="406b21fc7f8f6c45" providerId="LiveId" clId="{F22ABBA1-0765-46DE-A500-C0D5AF78F6EC}" dt="2021-03-17T14:25:28.466" v="2694" actId="20577"/>
        <pc:sldMkLst>
          <pc:docMk/>
          <pc:sldMk cId="775205364" sldId="264"/>
        </pc:sldMkLst>
        <pc:spChg chg="mod">
          <ac:chgData name="Lucy Brown" userId="406b21fc7f8f6c45" providerId="LiveId" clId="{F22ABBA1-0765-46DE-A500-C0D5AF78F6EC}" dt="2021-03-17T14:22:13.033" v="2355" actId="313"/>
          <ac:spMkLst>
            <pc:docMk/>
            <pc:sldMk cId="775205364" sldId="264"/>
            <ac:spMk id="2" creationId="{27744D2D-5374-4F15-9773-16809CA69DF2}"/>
          </ac:spMkLst>
        </pc:spChg>
        <pc:spChg chg="mod">
          <ac:chgData name="Lucy Brown" userId="406b21fc7f8f6c45" providerId="LiveId" clId="{F22ABBA1-0765-46DE-A500-C0D5AF78F6EC}" dt="2021-03-17T14:25:28.466" v="2694" actId="20577"/>
          <ac:spMkLst>
            <pc:docMk/>
            <pc:sldMk cId="775205364" sldId="264"/>
            <ac:spMk id="3" creationId="{4BB33084-60C2-4587-AC54-66E202739A0B}"/>
          </ac:spMkLst>
        </pc:spChg>
      </pc:sldChg>
      <pc:sldChg chg="modSp new mod">
        <pc:chgData name="Lucy Brown" userId="406b21fc7f8f6c45" providerId="LiveId" clId="{F22ABBA1-0765-46DE-A500-C0D5AF78F6EC}" dt="2021-03-17T14:32:57.927" v="3001" actId="20577"/>
        <pc:sldMkLst>
          <pc:docMk/>
          <pc:sldMk cId="1996117127" sldId="265"/>
        </pc:sldMkLst>
        <pc:spChg chg="mod">
          <ac:chgData name="Lucy Brown" userId="406b21fc7f8f6c45" providerId="LiveId" clId="{F22ABBA1-0765-46DE-A500-C0D5AF78F6EC}" dt="2021-03-17T14:26:03.979" v="2726" actId="20577"/>
          <ac:spMkLst>
            <pc:docMk/>
            <pc:sldMk cId="1996117127" sldId="265"/>
            <ac:spMk id="2" creationId="{49C5A74E-E896-42C9-924F-36E69E19ABFF}"/>
          </ac:spMkLst>
        </pc:spChg>
        <pc:spChg chg="mod">
          <ac:chgData name="Lucy Brown" userId="406b21fc7f8f6c45" providerId="LiveId" clId="{F22ABBA1-0765-46DE-A500-C0D5AF78F6EC}" dt="2021-03-17T14:32:57.927" v="3001" actId="20577"/>
          <ac:spMkLst>
            <pc:docMk/>
            <pc:sldMk cId="1996117127" sldId="265"/>
            <ac:spMk id="3" creationId="{5CDCD968-81BE-4FF7-AB7F-07301DAD31CE}"/>
          </ac:spMkLst>
        </pc:spChg>
      </pc:sldChg>
      <pc:sldMasterChg chg="del delSldLayout">
        <pc:chgData name="Lucy Brown" userId="406b21fc7f8f6c45" providerId="LiveId" clId="{F22ABBA1-0765-46DE-A500-C0D5AF78F6EC}" dt="2021-03-17T13:29:50.036" v="0" actId="26606"/>
        <pc:sldMasterMkLst>
          <pc:docMk/>
          <pc:sldMasterMk cId="3225385465" sldId="2147483648"/>
        </pc:sldMasterMkLst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212654429" sldId="2147483649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3289080085" sldId="2147483650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1615181983" sldId="2147483651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2406413383" sldId="2147483652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708064623" sldId="2147483653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1322544350" sldId="2147483654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3602415927" sldId="2147483655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39146811" sldId="2147483656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2964241766" sldId="2147483657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2663661624" sldId="2147483658"/>
          </pc:sldLayoutMkLst>
        </pc:sldLayoutChg>
        <pc:sldLayoutChg chg="del">
          <pc:chgData name="Lucy Brown" userId="406b21fc7f8f6c45" providerId="LiveId" clId="{F22ABBA1-0765-46DE-A500-C0D5AF78F6EC}" dt="2021-03-17T13:29:50.036" v="0" actId="26606"/>
          <pc:sldLayoutMkLst>
            <pc:docMk/>
            <pc:sldMasterMk cId="3225385465" sldId="2147483648"/>
            <pc:sldLayoutMk cId="2119742558" sldId="2147483659"/>
          </pc:sldLayoutMkLst>
        </pc:sldLayoutChg>
      </pc:sldMasterChg>
      <pc:sldMasterChg chg="add addSldLayout">
        <pc:chgData name="Lucy Brown" userId="406b21fc7f8f6c45" providerId="LiveId" clId="{F22ABBA1-0765-46DE-A500-C0D5AF78F6EC}" dt="2021-03-17T13:29:50.036" v="0" actId="26606"/>
        <pc:sldMasterMkLst>
          <pc:docMk/>
          <pc:sldMasterMk cId="2041270575" sldId="2147483687"/>
        </pc:sldMasterMkLst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323283842" sldId="2147483675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3661277609" sldId="2147483676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2132643572" sldId="2147483677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2823361018" sldId="2147483678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905757299" sldId="2147483679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4159270635" sldId="2147483680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467562902" sldId="2147483681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4156304301" sldId="2147483682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2470164316" sldId="2147483683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2952722509" sldId="2147483684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2584658665" sldId="2147483685"/>
          </pc:sldLayoutMkLst>
        </pc:sldLayoutChg>
        <pc:sldLayoutChg chg="add">
          <pc:chgData name="Lucy Brown" userId="406b21fc7f8f6c45" providerId="LiveId" clId="{F22ABBA1-0765-46DE-A500-C0D5AF78F6EC}" dt="2021-03-17T13:29:50.036" v="0" actId="26606"/>
          <pc:sldLayoutMkLst>
            <pc:docMk/>
            <pc:sldMasterMk cId="2041270575" sldId="2147483687"/>
            <pc:sldLayoutMk cId="184910319" sldId="214748368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tistic yellow swirling in water">
            <a:extLst>
              <a:ext uri="{FF2B5EF4-FFF2-40B4-BE49-F238E27FC236}">
                <a16:creationId xmlns:a16="http://schemas.microsoft.com/office/drawing/2014/main" id="{407C177F-F5F1-4D24-8A99-D520E89C1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8" b="1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62C7-9B7F-4291-8500-B03367E1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389" y="2886438"/>
            <a:ext cx="5824224" cy="1606163"/>
          </a:xfrm>
        </p:spPr>
        <p:txBody>
          <a:bodyPr>
            <a:normAutofit/>
          </a:bodyPr>
          <a:lstStyle/>
          <a:p>
            <a:r>
              <a:rPr lang="en-GB" sz="4000" dirty="0"/>
              <a:t>Phenomenology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9A93A-F081-4D09-838E-587DF5AD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9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A74E-E896-42C9-924F-36E69E19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– Berger and Kellner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D968-81BE-4FF7-AB7F-07301DAD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an individual’s perception of the world become validated and why is this important?</a:t>
            </a:r>
          </a:p>
          <a:p>
            <a:r>
              <a:rPr lang="en-GB" dirty="0"/>
              <a:t>Do the concepts outlined in the article still apply to </a:t>
            </a:r>
            <a:r>
              <a:rPr lang="en-GB"/>
              <a:t>modern marriages/relationships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11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917E697D-CE26-202C-A3F3-CF81CEDF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17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9974B-8BFD-427E-8ED9-78EEFB52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788" y="654146"/>
            <a:ext cx="7528973" cy="1439331"/>
          </a:xfrm>
        </p:spPr>
        <p:txBody>
          <a:bodyPr anchor="b">
            <a:normAutofit/>
          </a:bodyPr>
          <a:lstStyle/>
          <a:p>
            <a:r>
              <a:rPr lang="en-GB" dirty="0"/>
              <a:t>	What is phenomenology?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A48A-37B2-4B90-9BBC-49F80DB5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996" y="2093477"/>
            <a:ext cx="6993765" cy="429196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sz="2000" dirty="0"/>
              <a:t>Qualitative method reflecting on pre-reflective human experience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Social phenomenology – human awareness in social action, situations and worlds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Methods: meanings shaped by </a:t>
            </a:r>
            <a:r>
              <a:rPr lang="en-GB" sz="2000" dirty="0">
                <a:effectLst/>
              </a:rPr>
              <a:t>consciousness, language, our cognitive and noncognitive sensibilities, and our personal, social, and cultural preunderstandings.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Subjective understandings of individual practitioners</a:t>
            </a:r>
            <a:r>
              <a:rPr lang="en-GB" sz="2000" dirty="0">
                <a:effectLst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9019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C51FE-229D-4889-B0BA-0EC4C3E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Foundations</a:t>
            </a: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52FB2D42-E5B3-3685-8C8C-F68C55F2C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48" r="106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A5AF-A690-4E7D-A4C6-A74A23ED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61" y="1983347"/>
            <a:ext cx="6510739" cy="4509528"/>
          </a:xfrm>
        </p:spPr>
        <p:txBody>
          <a:bodyPr>
            <a:noAutofit/>
          </a:bodyPr>
          <a:lstStyle/>
          <a:p>
            <a:r>
              <a:rPr lang="en-GB" sz="2400" dirty="0"/>
              <a:t>Edmund Husserl early 1900s – sources of reality in social consciousness </a:t>
            </a:r>
          </a:p>
          <a:p>
            <a:r>
              <a:rPr lang="en-GB" sz="2400" dirty="0"/>
              <a:t>Alfred Schutz 1960s – subjective meanings give rise to objective social worlds</a:t>
            </a:r>
          </a:p>
          <a:p>
            <a:r>
              <a:rPr lang="en-GB" sz="2400" dirty="0"/>
              <a:t>Language and ‘stock of knowledge’ enable social interaction</a:t>
            </a:r>
          </a:p>
          <a:p>
            <a:r>
              <a:rPr lang="en-GB" sz="2400" dirty="0"/>
              <a:t>Explain reciprocal interactions which take place during human action, situational structuring and reality construction</a:t>
            </a:r>
          </a:p>
        </p:txBody>
      </p:sp>
    </p:spTree>
    <p:extLst>
      <p:ext uri="{BB962C8B-B14F-4D97-AF65-F5344CB8AC3E}">
        <p14:creationId xmlns:p14="http://schemas.microsoft.com/office/powerpoint/2010/main" val="24024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25DD8-8340-4D93-8E9A-7BAA4B05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672" y="-204625"/>
            <a:ext cx="4840010" cy="1952744"/>
          </a:xfrm>
        </p:spPr>
        <p:txBody>
          <a:bodyPr>
            <a:normAutofit/>
          </a:bodyPr>
          <a:lstStyle/>
          <a:p>
            <a:r>
              <a:rPr lang="en-GB" dirty="0"/>
              <a:t>In everyday life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559A326D-3888-533E-7946-A6F97138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" y="2135816"/>
            <a:ext cx="4164491" cy="25863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9E8-CC42-45E7-A56B-27334A60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073" y="1371601"/>
            <a:ext cx="6116569" cy="47447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effectLst/>
              </a:rPr>
              <a:t>“The reality of everyday life is taken-for-granted as reality. It does not require additional verification over and beyond its simple presence. It is simply there, as self-evident and compelling facticity. I know that it is real. While I am capable of engaging in doubts about its reality, I am obliged to suspend such doubt as I routinely exist in everyday life.” – Berger and Luckman (1966)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Performance of self as automatic and semiconscious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Agnes Heller – impossible to be critically self-reflective of all aspects of life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Depend on routine and habit but leads to complacency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Habit as enemy of an authentic life</a:t>
            </a:r>
          </a:p>
        </p:txBody>
      </p:sp>
    </p:spTree>
    <p:extLst>
      <p:ext uri="{BB962C8B-B14F-4D97-AF65-F5344CB8AC3E}">
        <p14:creationId xmlns:p14="http://schemas.microsoft.com/office/powerpoint/2010/main" val="91949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B5233-F63A-4B19-803A-B8C0BD50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2616"/>
            <a:ext cx="3816095" cy="1807305"/>
          </a:xfrm>
        </p:spPr>
        <p:txBody>
          <a:bodyPr>
            <a:normAutofit/>
          </a:bodyPr>
          <a:lstStyle/>
          <a:p>
            <a:r>
              <a:rPr lang="en-GB" b="1" dirty="0"/>
              <a:t>Alfred Schutz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6C40-C633-46F7-87BB-227D6AD0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024"/>
            <a:ext cx="4654297" cy="49129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i="1" dirty="0">
                <a:effectLst/>
              </a:rPr>
              <a:t>The Meaningful Constitution of the Social World </a:t>
            </a:r>
            <a:r>
              <a:rPr lang="en-GB" sz="2400" dirty="0">
                <a:effectLst/>
              </a:rPr>
              <a:t>(1932)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Intersubjectivity of individuals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‘Lifeworld’ Edmund Husserl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Common-sense perception before it is subjected to theoretical analysis/</a:t>
            </a:r>
            <a:r>
              <a:rPr lang="en-GB" sz="2400" dirty="0" err="1"/>
              <a:t>typifications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i="1" dirty="0"/>
              <a:t>The Stranger – </a:t>
            </a:r>
            <a:r>
              <a:rPr lang="en-GB" sz="2400" dirty="0"/>
              <a:t>not at home</a:t>
            </a:r>
          </a:p>
          <a:p>
            <a:pPr>
              <a:lnSpc>
                <a:spcPct val="90000"/>
              </a:lnSpc>
            </a:pPr>
            <a:r>
              <a:rPr lang="en-GB" sz="2400" i="1" dirty="0"/>
              <a:t>Critique Parsons for neglecting social theory in the subjective point of view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5" name="Picture 4" descr="A person holding an umbrella&#10;&#10;Description automatically generated with medium confidence">
            <a:extLst>
              <a:ext uri="{FF2B5EF4-FFF2-40B4-BE49-F238E27FC236}">
                <a16:creationId xmlns:a16="http://schemas.microsoft.com/office/drawing/2014/main" id="{02A8B7E9-0796-8883-2596-196BC567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21305" b="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31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498D4-62C6-47E3-A76F-E8177868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7" y="90373"/>
            <a:ext cx="3816095" cy="1807305"/>
          </a:xfrm>
        </p:spPr>
        <p:txBody>
          <a:bodyPr>
            <a:normAutofit/>
          </a:bodyPr>
          <a:lstStyle/>
          <a:p>
            <a:r>
              <a:rPr lang="en-GB" sz="3400" dirty="0"/>
              <a:t>Phenomenology of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8FFE-07DC-4376-8FC3-21C42E81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2" y="1623387"/>
            <a:ext cx="4439144" cy="4240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Emphasis on human experience, </a:t>
            </a:r>
            <a:r>
              <a:rPr lang="en-GB" sz="2200" dirty="0">
                <a:effectLst/>
              </a:rPr>
              <a:t>background, intention and historical reflection, interpretation and poetic and ethical considerations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Martin Heidegger- </a:t>
            </a:r>
            <a:r>
              <a:rPr lang="en-GB" sz="2200" i="1" dirty="0"/>
              <a:t>Building, Dwelling, Thinking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Relation between buildings and dwelling –negative severance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Dwelling as an extension of identity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Modern confusion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pic>
        <p:nvPicPr>
          <p:cNvPr id="11" name="Picture 10" descr="A picture containing outdoor, tree, grass, building&#10;&#10;Description automatically generated">
            <a:extLst>
              <a:ext uri="{FF2B5EF4-FFF2-40B4-BE49-F238E27FC236}">
                <a16:creationId xmlns:a16="http://schemas.microsoft.com/office/drawing/2014/main" id="{57E036E7-A680-A4C2-AEBB-ABB8192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r="2089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792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C2077-78CF-480B-9836-02A9CB0E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GB" dirty="0"/>
              <a:t>Heidegger cont.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C05D-A3BC-472A-B6DA-E72CFD08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9" y="1847185"/>
            <a:ext cx="4654297" cy="4267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effectLst/>
              </a:rPr>
              <a:t> "the basic character of dwelling is to spare, to preserve… dwelling itself is always a staying with things. Dwelling, as preserving, keeps the fourfold in that with which mortals stay: in things"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Fourfold: Earth (supporting and nurturing ground), Sky (human gaze and spiritual eternity), Mortals (people as finite) and Divinities (God as anonymous creator)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Sense of space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Space (created) differs from place </a:t>
            </a:r>
          </a:p>
        </p:txBody>
      </p:sp>
      <p:pic>
        <p:nvPicPr>
          <p:cNvPr id="7" name="Picture 6" descr="A house with snow on the ground&#10;&#10;Description automatically generated with low confidence">
            <a:extLst>
              <a:ext uri="{FF2B5EF4-FFF2-40B4-BE49-F238E27FC236}">
                <a16:creationId xmlns:a16="http://schemas.microsoft.com/office/drawing/2014/main" id="{BF0FF615-C6D2-66B9-9147-F2C2F29A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r="-2" b="7282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8F8D945B-E1C2-72F8-51D5-B540B5B7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r="1" b="32340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718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69772-1255-4577-A1C3-1548A015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Berger and Kellner -Marriage</a:t>
            </a:r>
          </a:p>
        </p:txBody>
      </p:sp>
      <p:pic>
        <p:nvPicPr>
          <p:cNvPr id="5" name="Picture 4" descr="Close-up of people shaking hands&#10;&#10;Description automatically generated">
            <a:extLst>
              <a:ext uri="{FF2B5EF4-FFF2-40B4-BE49-F238E27FC236}">
                <a16:creationId xmlns:a16="http://schemas.microsoft.com/office/drawing/2014/main" id="{B0FD5692-F706-FEA9-4C3E-B8ED1527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r="28890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E9102-2A4C-4CE5-9179-9FF04782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855694"/>
            <a:ext cx="5265836" cy="4637181"/>
          </a:xfrm>
        </p:spPr>
        <p:txBody>
          <a:bodyPr>
            <a:normAutofit/>
          </a:bodyPr>
          <a:lstStyle/>
          <a:p>
            <a:r>
              <a:rPr lang="en-GB" sz="2000"/>
              <a:t>Marriage = two lifeworlds in communication</a:t>
            </a:r>
          </a:p>
          <a:p>
            <a:r>
              <a:rPr lang="en-GB" sz="2000"/>
              <a:t>New social reality through private conversation</a:t>
            </a:r>
          </a:p>
          <a:p>
            <a:r>
              <a:rPr lang="en-GB" sz="2000"/>
              <a:t>Strengthened through couples external interactions </a:t>
            </a:r>
          </a:p>
          <a:p>
            <a:r>
              <a:rPr lang="en-GB" sz="2000"/>
              <a:t>Dramatic act –internally anticipated and socially legitimated</a:t>
            </a:r>
          </a:p>
          <a:p>
            <a:r>
              <a:rPr lang="en-GB" sz="2000"/>
              <a:t>Divorce – no tolerance for less than completely successful marital arrangements </a:t>
            </a:r>
          </a:p>
        </p:txBody>
      </p:sp>
    </p:spTree>
    <p:extLst>
      <p:ext uri="{BB962C8B-B14F-4D97-AF65-F5344CB8AC3E}">
        <p14:creationId xmlns:p14="http://schemas.microsoft.com/office/powerpoint/2010/main" val="355422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4D2D-5374-4F15-9773-16809CA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– </a:t>
            </a:r>
            <a:r>
              <a:rPr lang="en-GB" dirty="0" err="1"/>
              <a:t>Heideggar’s</a:t>
            </a:r>
            <a:r>
              <a:rPr lang="en-GB" dirty="0"/>
              <a:t> Hut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3084-60C2-4587-AC54-66E202739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phenomenological practices adopted by the authors in this article and what information does that reveal about </a:t>
            </a:r>
            <a:r>
              <a:rPr lang="en-GB" dirty="0" err="1"/>
              <a:t>Heideggar</a:t>
            </a:r>
            <a:r>
              <a:rPr lang="en-GB" dirty="0"/>
              <a:t>?</a:t>
            </a:r>
          </a:p>
          <a:p>
            <a:r>
              <a:rPr lang="en-GB" dirty="0"/>
              <a:t>How does </a:t>
            </a:r>
            <a:r>
              <a:rPr lang="en-GB" dirty="0" err="1"/>
              <a:t>Heideggar’s</a:t>
            </a:r>
            <a:r>
              <a:rPr lang="en-GB" dirty="0"/>
              <a:t> hut reflect the relationship between building and dwelling?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20536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12E1C"/>
      </a:dk2>
      <a:lt2>
        <a:srgbClr val="F3F3F0"/>
      </a:lt2>
      <a:accent1>
        <a:srgbClr val="4144DC"/>
      </a:accent1>
      <a:accent2>
        <a:srgbClr val="297CE7"/>
      </a:accent2>
      <a:accent3>
        <a:srgbClr val="7429E7"/>
      </a:accent3>
      <a:accent4>
        <a:srgbClr val="D58117"/>
      </a:accent4>
      <a:accent5>
        <a:srgbClr val="B5B220"/>
      </a:accent5>
      <a:accent6>
        <a:srgbClr val="7DC015"/>
      </a:accent6>
      <a:hlink>
        <a:srgbClr val="929030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513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BrushVTI</vt:lpstr>
      <vt:lpstr>Phenomenology</vt:lpstr>
      <vt:lpstr> What is phenomenology?</vt:lpstr>
      <vt:lpstr>Foundations</vt:lpstr>
      <vt:lpstr>In everyday life</vt:lpstr>
      <vt:lpstr>Alfred Schutz</vt:lpstr>
      <vt:lpstr>Phenomenology of Architecture</vt:lpstr>
      <vt:lpstr>Heidegger cont.  </vt:lpstr>
      <vt:lpstr>Berger and Kellner -Marriage</vt:lpstr>
      <vt:lpstr>Questions – Heideggar’s Hut</vt:lpstr>
      <vt:lpstr>Questions – Berger and Kellner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Brown</dc:creator>
  <cp:lastModifiedBy>Lucy Elizabeth Brown</cp:lastModifiedBy>
  <cp:revision>2</cp:revision>
  <dcterms:created xsi:type="dcterms:W3CDTF">2021-03-17T13:29:14Z</dcterms:created>
  <dcterms:modified xsi:type="dcterms:W3CDTF">2023-02-20T16:26:39Z</dcterms:modified>
</cp:coreProperties>
</file>