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70" r:id="rId3"/>
    <p:sldId id="257" r:id="rId4"/>
    <p:sldId id="265" r:id="rId5"/>
    <p:sldId id="271" r:id="rId6"/>
    <p:sldId id="272" r:id="rId7"/>
    <p:sldId id="280" r:id="rId8"/>
    <p:sldId id="273" r:id="rId9"/>
    <p:sldId id="274" r:id="rId10"/>
    <p:sldId id="282" r:id="rId11"/>
    <p:sldId id="283" r:id="rId12"/>
    <p:sldId id="275" r:id="rId13"/>
    <p:sldId id="284" r:id="rId14"/>
    <p:sldId id="278" r:id="rId15"/>
    <p:sldId id="286" r:id="rId16"/>
    <p:sldId id="285" r:id="rId17"/>
    <p:sldId id="279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AC7C0-998A-4BDB-A03C-2636C06843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F370E0-6A64-4CFB-A94F-FEE98ED1DC30}">
      <dgm:prSet/>
      <dgm:spPr/>
      <dgm:t>
        <a:bodyPr/>
        <a:lstStyle/>
        <a:p>
          <a:r>
            <a:rPr lang="cs-CZ"/>
            <a:t>politické strany</a:t>
          </a:r>
          <a:endParaRPr lang="en-US"/>
        </a:p>
      </dgm:t>
    </dgm:pt>
    <dgm:pt modelId="{D3128B99-DC21-4F7F-A226-E4F54CC8802B}" type="parTrans" cxnId="{B32A0B2A-D7AD-4A0B-A979-354E42EAEC76}">
      <dgm:prSet/>
      <dgm:spPr/>
      <dgm:t>
        <a:bodyPr/>
        <a:lstStyle/>
        <a:p>
          <a:endParaRPr lang="en-US"/>
        </a:p>
      </dgm:t>
    </dgm:pt>
    <dgm:pt modelId="{D0605F94-EB06-4F71-9BA8-6B259811FF61}" type="sibTrans" cxnId="{B32A0B2A-D7AD-4A0B-A979-354E42EAEC76}">
      <dgm:prSet/>
      <dgm:spPr/>
      <dgm:t>
        <a:bodyPr/>
        <a:lstStyle/>
        <a:p>
          <a:endParaRPr lang="en-US"/>
        </a:p>
      </dgm:t>
    </dgm:pt>
    <dgm:pt modelId="{4A7DB0B3-C035-4AEF-9B63-95654B3B2423}">
      <dgm:prSet/>
      <dgm:spPr/>
      <dgm:t>
        <a:bodyPr/>
        <a:lstStyle/>
        <a:p>
          <a:r>
            <a:rPr lang="cs-CZ"/>
            <a:t>kandidáti</a:t>
          </a:r>
          <a:endParaRPr lang="en-US"/>
        </a:p>
      </dgm:t>
    </dgm:pt>
    <dgm:pt modelId="{BF908DB1-7D46-43D2-9BC6-2602DCF1FD93}" type="parTrans" cxnId="{B755D22B-C555-4520-98DE-3D8198597F60}">
      <dgm:prSet/>
      <dgm:spPr/>
      <dgm:t>
        <a:bodyPr/>
        <a:lstStyle/>
        <a:p>
          <a:endParaRPr lang="en-US"/>
        </a:p>
      </dgm:t>
    </dgm:pt>
    <dgm:pt modelId="{D12A586F-BD66-4833-B863-7404B6D1FA78}" type="sibTrans" cxnId="{B755D22B-C555-4520-98DE-3D8198597F60}">
      <dgm:prSet/>
      <dgm:spPr/>
      <dgm:t>
        <a:bodyPr/>
        <a:lstStyle/>
        <a:p>
          <a:endParaRPr lang="en-US"/>
        </a:p>
      </dgm:t>
    </dgm:pt>
    <dgm:pt modelId="{212E717C-B26E-4A6D-A660-4936DE3A3B40}">
      <dgm:prSet/>
      <dgm:spPr/>
      <dgm:t>
        <a:bodyPr/>
        <a:lstStyle/>
        <a:p>
          <a:r>
            <a:rPr lang="cs-CZ" dirty="0"/>
            <a:t>instituce, byrokracie</a:t>
          </a:r>
          <a:endParaRPr lang="en-US" dirty="0"/>
        </a:p>
      </dgm:t>
    </dgm:pt>
    <dgm:pt modelId="{B25F4749-AA86-4EF9-98DC-D8726E06924F}" type="parTrans" cxnId="{E0980D47-5DAF-49BF-9310-6275E3D5B352}">
      <dgm:prSet/>
      <dgm:spPr/>
      <dgm:t>
        <a:bodyPr/>
        <a:lstStyle/>
        <a:p>
          <a:endParaRPr lang="en-US"/>
        </a:p>
      </dgm:t>
    </dgm:pt>
    <dgm:pt modelId="{3C1CC2FE-3ECA-439F-B1F1-8EAF29530FAA}" type="sibTrans" cxnId="{E0980D47-5DAF-49BF-9310-6275E3D5B352}">
      <dgm:prSet/>
      <dgm:spPr/>
      <dgm:t>
        <a:bodyPr/>
        <a:lstStyle/>
        <a:p>
          <a:endParaRPr lang="en-US"/>
        </a:p>
      </dgm:t>
    </dgm:pt>
    <dgm:pt modelId="{301FBC82-9D24-4F55-B6E6-38652E86F057}">
      <dgm:prSet/>
      <dgm:spPr/>
      <dgm:t>
        <a:bodyPr/>
        <a:lstStyle/>
        <a:p>
          <a:r>
            <a:rPr lang="cs-CZ"/>
            <a:t>voliči</a:t>
          </a:r>
          <a:endParaRPr lang="en-US"/>
        </a:p>
      </dgm:t>
    </dgm:pt>
    <dgm:pt modelId="{0CC644CF-6EF6-4518-81C5-58CC9E408080}" type="parTrans" cxnId="{7A7C0093-E764-4BEF-A5BE-284A703FD060}">
      <dgm:prSet/>
      <dgm:spPr/>
      <dgm:t>
        <a:bodyPr/>
        <a:lstStyle/>
        <a:p>
          <a:endParaRPr lang="en-US"/>
        </a:p>
      </dgm:t>
    </dgm:pt>
    <dgm:pt modelId="{5F3F5C1B-5D51-467E-A95E-BEE83374E5F2}" type="sibTrans" cxnId="{7A7C0093-E764-4BEF-A5BE-284A703FD060}">
      <dgm:prSet/>
      <dgm:spPr/>
      <dgm:t>
        <a:bodyPr/>
        <a:lstStyle/>
        <a:p>
          <a:endParaRPr lang="en-US"/>
        </a:p>
      </dgm:t>
    </dgm:pt>
    <dgm:pt modelId="{61813199-DD42-4269-9FAE-6B6CC0031337}">
      <dgm:prSet/>
      <dgm:spPr/>
      <dgm:t>
        <a:bodyPr/>
        <a:lstStyle/>
        <a:p>
          <a:r>
            <a:rPr lang="cs-CZ"/>
            <a:t>zájmové skupiny</a:t>
          </a:r>
          <a:endParaRPr lang="en-US"/>
        </a:p>
      </dgm:t>
    </dgm:pt>
    <dgm:pt modelId="{578DB89E-9354-4B57-BC2E-22F417E46CFF}" type="parTrans" cxnId="{17E2B262-9D68-463E-9118-2D2CC94992D9}">
      <dgm:prSet/>
      <dgm:spPr/>
      <dgm:t>
        <a:bodyPr/>
        <a:lstStyle/>
        <a:p>
          <a:endParaRPr lang="en-US"/>
        </a:p>
      </dgm:t>
    </dgm:pt>
    <dgm:pt modelId="{33A8448B-6FC4-47EE-90D8-84215F1F4F77}" type="sibTrans" cxnId="{17E2B262-9D68-463E-9118-2D2CC94992D9}">
      <dgm:prSet/>
      <dgm:spPr/>
      <dgm:t>
        <a:bodyPr/>
        <a:lstStyle/>
        <a:p>
          <a:endParaRPr lang="en-US"/>
        </a:p>
      </dgm:t>
    </dgm:pt>
    <dgm:pt modelId="{FD94E80B-E812-4552-8014-DF8BC127AC82}">
      <dgm:prSet/>
      <dgm:spPr/>
      <dgm:t>
        <a:bodyPr/>
        <a:lstStyle/>
        <a:p>
          <a:r>
            <a:rPr lang="cs-CZ"/>
            <a:t>lobby</a:t>
          </a:r>
          <a:endParaRPr lang="en-US"/>
        </a:p>
      </dgm:t>
    </dgm:pt>
    <dgm:pt modelId="{B22996D8-84E1-4C60-AFBC-3FDE0A452CAA}" type="parTrans" cxnId="{5CC2535E-2D1F-45D2-BEF8-FDB3CDBAFB48}">
      <dgm:prSet/>
      <dgm:spPr/>
      <dgm:t>
        <a:bodyPr/>
        <a:lstStyle/>
        <a:p>
          <a:endParaRPr lang="en-US"/>
        </a:p>
      </dgm:t>
    </dgm:pt>
    <dgm:pt modelId="{4F4491AD-B062-453E-8334-EA47617CDFF5}" type="sibTrans" cxnId="{5CC2535E-2D1F-45D2-BEF8-FDB3CDBAFB48}">
      <dgm:prSet/>
      <dgm:spPr/>
      <dgm:t>
        <a:bodyPr/>
        <a:lstStyle/>
        <a:p>
          <a:endParaRPr lang="en-US"/>
        </a:p>
      </dgm:t>
    </dgm:pt>
    <dgm:pt modelId="{69E287C9-E7B1-4002-BDA6-CB0DFBA6A187}">
      <dgm:prSet/>
      <dgm:spPr/>
      <dgm:t>
        <a:bodyPr/>
        <a:lstStyle/>
        <a:p>
          <a:r>
            <a:rPr lang="cs-CZ"/>
            <a:t>média</a:t>
          </a:r>
          <a:endParaRPr lang="en-US"/>
        </a:p>
      </dgm:t>
    </dgm:pt>
    <dgm:pt modelId="{DDB1DF42-FFB5-4F8E-9DBD-568E9ADB8745}" type="parTrans" cxnId="{C095FAAC-B7BB-485D-A91B-C8301B67F70D}">
      <dgm:prSet/>
      <dgm:spPr/>
      <dgm:t>
        <a:bodyPr/>
        <a:lstStyle/>
        <a:p>
          <a:endParaRPr lang="en-US"/>
        </a:p>
      </dgm:t>
    </dgm:pt>
    <dgm:pt modelId="{98653132-9B18-4FC7-8BBF-5533AA710341}" type="sibTrans" cxnId="{C095FAAC-B7BB-485D-A91B-C8301B67F70D}">
      <dgm:prSet/>
      <dgm:spPr/>
      <dgm:t>
        <a:bodyPr/>
        <a:lstStyle/>
        <a:p>
          <a:endParaRPr lang="en-US"/>
        </a:p>
      </dgm:t>
    </dgm:pt>
    <dgm:pt modelId="{96DA2223-BAEF-4BF7-82F1-DBBB789CA6CC}">
      <dgm:prSet/>
      <dgm:spPr/>
      <dgm:t>
        <a:bodyPr/>
        <a:lstStyle/>
        <a:p>
          <a:r>
            <a:rPr lang="cs-CZ"/>
            <a:t>nadnárodní, mezinárodní aktéři</a:t>
          </a:r>
          <a:endParaRPr lang="en-US"/>
        </a:p>
      </dgm:t>
    </dgm:pt>
    <dgm:pt modelId="{563A00EC-5C47-4ECF-A8DD-EB489DA9C1DD}" type="parTrans" cxnId="{C4D23DBF-16DF-4ABC-BBCD-D2DA594D2729}">
      <dgm:prSet/>
      <dgm:spPr/>
      <dgm:t>
        <a:bodyPr/>
        <a:lstStyle/>
        <a:p>
          <a:endParaRPr lang="en-US"/>
        </a:p>
      </dgm:t>
    </dgm:pt>
    <dgm:pt modelId="{D26A8305-1DD3-44CC-BFF9-B0067A3EF5CE}" type="sibTrans" cxnId="{C4D23DBF-16DF-4ABC-BBCD-D2DA594D2729}">
      <dgm:prSet/>
      <dgm:spPr/>
      <dgm:t>
        <a:bodyPr/>
        <a:lstStyle/>
        <a:p>
          <a:endParaRPr lang="en-US"/>
        </a:p>
      </dgm:t>
    </dgm:pt>
    <dgm:pt modelId="{CB491712-4A9F-4D54-9F74-1ADE53CB0AB7}" type="pres">
      <dgm:prSet presAssocID="{043AC7C0-998A-4BDB-A03C-2636C06843A1}" presName="diagram" presStyleCnt="0">
        <dgm:presLayoutVars>
          <dgm:dir/>
          <dgm:resizeHandles val="exact"/>
        </dgm:presLayoutVars>
      </dgm:prSet>
      <dgm:spPr/>
    </dgm:pt>
    <dgm:pt modelId="{D8FB5E5A-87F8-4225-BEEE-E3976FD7E310}" type="pres">
      <dgm:prSet presAssocID="{E3F370E0-6A64-4CFB-A94F-FEE98ED1DC30}" presName="node" presStyleLbl="node1" presStyleIdx="0" presStyleCnt="8">
        <dgm:presLayoutVars>
          <dgm:bulletEnabled val="1"/>
        </dgm:presLayoutVars>
      </dgm:prSet>
      <dgm:spPr/>
    </dgm:pt>
    <dgm:pt modelId="{7B958FF4-DEBC-495D-B3D4-53AFB33A1D7E}" type="pres">
      <dgm:prSet presAssocID="{D0605F94-EB06-4F71-9BA8-6B259811FF61}" presName="sibTrans" presStyleCnt="0"/>
      <dgm:spPr/>
    </dgm:pt>
    <dgm:pt modelId="{25DA467A-DD89-4B69-97F5-8491222C835F}" type="pres">
      <dgm:prSet presAssocID="{4A7DB0B3-C035-4AEF-9B63-95654B3B2423}" presName="node" presStyleLbl="node1" presStyleIdx="1" presStyleCnt="8">
        <dgm:presLayoutVars>
          <dgm:bulletEnabled val="1"/>
        </dgm:presLayoutVars>
      </dgm:prSet>
      <dgm:spPr/>
    </dgm:pt>
    <dgm:pt modelId="{F57D78AE-D21A-48DC-9DDA-1F15BF8233EC}" type="pres">
      <dgm:prSet presAssocID="{D12A586F-BD66-4833-B863-7404B6D1FA78}" presName="sibTrans" presStyleCnt="0"/>
      <dgm:spPr/>
    </dgm:pt>
    <dgm:pt modelId="{F18A9374-D418-4248-8BA8-0456D71B7857}" type="pres">
      <dgm:prSet presAssocID="{212E717C-B26E-4A6D-A660-4936DE3A3B40}" presName="node" presStyleLbl="node1" presStyleIdx="2" presStyleCnt="8">
        <dgm:presLayoutVars>
          <dgm:bulletEnabled val="1"/>
        </dgm:presLayoutVars>
      </dgm:prSet>
      <dgm:spPr/>
    </dgm:pt>
    <dgm:pt modelId="{E3FE6CA9-B9A2-4300-937F-7AC268E23304}" type="pres">
      <dgm:prSet presAssocID="{3C1CC2FE-3ECA-439F-B1F1-8EAF29530FAA}" presName="sibTrans" presStyleCnt="0"/>
      <dgm:spPr/>
    </dgm:pt>
    <dgm:pt modelId="{77ACAD40-A281-4FB0-9DD4-23C7AF4C2F0F}" type="pres">
      <dgm:prSet presAssocID="{301FBC82-9D24-4F55-B6E6-38652E86F057}" presName="node" presStyleLbl="node1" presStyleIdx="3" presStyleCnt="8">
        <dgm:presLayoutVars>
          <dgm:bulletEnabled val="1"/>
        </dgm:presLayoutVars>
      </dgm:prSet>
      <dgm:spPr/>
    </dgm:pt>
    <dgm:pt modelId="{30F1F778-3641-4AE1-A383-C2F3A0CDE517}" type="pres">
      <dgm:prSet presAssocID="{5F3F5C1B-5D51-467E-A95E-BEE83374E5F2}" presName="sibTrans" presStyleCnt="0"/>
      <dgm:spPr/>
    </dgm:pt>
    <dgm:pt modelId="{3815E96A-34D7-4441-BE71-7A8ABFF595C1}" type="pres">
      <dgm:prSet presAssocID="{61813199-DD42-4269-9FAE-6B6CC0031337}" presName="node" presStyleLbl="node1" presStyleIdx="4" presStyleCnt="8">
        <dgm:presLayoutVars>
          <dgm:bulletEnabled val="1"/>
        </dgm:presLayoutVars>
      </dgm:prSet>
      <dgm:spPr/>
    </dgm:pt>
    <dgm:pt modelId="{957EAF8F-07CA-413B-891A-2AF80B6765F5}" type="pres">
      <dgm:prSet presAssocID="{33A8448B-6FC4-47EE-90D8-84215F1F4F77}" presName="sibTrans" presStyleCnt="0"/>
      <dgm:spPr/>
    </dgm:pt>
    <dgm:pt modelId="{3C367D9E-6B29-47B4-9DF9-CE18A8191049}" type="pres">
      <dgm:prSet presAssocID="{FD94E80B-E812-4552-8014-DF8BC127AC82}" presName="node" presStyleLbl="node1" presStyleIdx="5" presStyleCnt="8">
        <dgm:presLayoutVars>
          <dgm:bulletEnabled val="1"/>
        </dgm:presLayoutVars>
      </dgm:prSet>
      <dgm:spPr/>
    </dgm:pt>
    <dgm:pt modelId="{CCC71E12-2BF3-4A99-B9A9-02773ED41F44}" type="pres">
      <dgm:prSet presAssocID="{4F4491AD-B062-453E-8334-EA47617CDFF5}" presName="sibTrans" presStyleCnt="0"/>
      <dgm:spPr/>
    </dgm:pt>
    <dgm:pt modelId="{5053FF2A-3056-40C7-A09F-D5916882E544}" type="pres">
      <dgm:prSet presAssocID="{69E287C9-E7B1-4002-BDA6-CB0DFBA6A187}" presName="node" presStyleLbl="node1" presStyleIdx="6" presStyleCnt="8">
        <dgm:presLayoutVars>
          <dgm:bulletEnabled val="1"/>
        </dgm:presLayoutVars>
      </dgm:prSet>
      <dgm:spPr/>
    </dgm:pt>
    <dgm:pt modelId="{E31B9D99-BD4B-4B48-A121-1B9AA846B890}" type="pres">
      <dgm:prSet presAssocID="{98653132-9B18-4FC7-8BBF-5533AA710341}" presName="sibTrans" presStyleCnt="0"/>
      <dgm:spPr/>
    </dgm:pt>
    <dgm:pt modelId="{7A5F34F3-0D0B-4469-A169-A0B2EACC60AB}" type="pres">
      <dgm:prSet presAssocID="{96DA2223-BAEF-4BF7-82F1-DBBB789CA6CC}" presName="node" presStyleLbl="node1" presStyleIdx="7" presStyleCnt="8">
        <dgm:presLayoutVars>
          <dgm:bulletEnabled val="1"/>
        </dgm:presLayoutVars>
      </dgm:prSet>
      <dgm:spPr/>
    </dgm:pt>
  </dgm:ptLst>
  <dgm:cxnLst>
    <dgm:cxn modelId="{B32A0B2A-D7AD-4A0B-A979-354E42EAEC76}" srcId="{043AC7C0-998A-4BDB-A03C-2636C06843A1}" destId="{E3F370E0-6A64-4CFB-A94F-FEE98ED1DC30}" srcOrd="0" destOrd="0" parTransId="{D3128B99-DC21-4F7F-A226-E4F54CC8802B}" sibTransId="{D0605F94-EB06-4F71-9BA8-6B259811FF61}"/>
    <dgm:cxn modelId="{B755D22B-C555-4520-98DE-3D8198597F60}" srcId="{043AC7C0-998A-4BDB-A03C-2636C06843A1}" destId="{4A7DB0B3-C035-4AEF-9B63-95654B3B2423}" srcOrd="1" destOrd="0" parTransId="{BF908DB1-7D46-43D2-9BC6-2602DCF1FD93}" sibTransId="{D12A586F-BD66-4833-B863-7404B6D1FA78}"/>
    <dgm:cxn modelId="{7488A939-B76D-4297-AC44-9F835CC9AAF4}" type="presOf" srcId="{61813199-DD42-4269-9FAE-6B6CC0031337}" destId="{3815E96A-34D7-4441-BE71-7A8ABFF595C1}" srcOrd="0" destOrd="0" presId="urn:microsoft.com/office/officeart/2005/8/layout/default"/>
    <dgm:cxn modelId="{4D847040-E570-4AB6-8CAA-B35659ED45C6}" type="presOf" srcId="{FD94E80B-E812-4552-8014-DF8BC127AC82}" destId="{3C367D9E-6B29-47B4-9DF9-CE18A8191049}" srcOrd="0" destOrd="0" presId="urn:microsoft.com/office/officeart/2005/8/layout/default"/>
    <dgm:cxn modelId="{5CC2535E-2D1F-45D2-BEF8-FDB3CDBAFB48}" srcId="{043AC7C0-998A-4BDB-A03C-2636C06843A1}" destId="{FD94E80B-E812-4552-8014-DF8BC127AC82}" srcOrd="5" destOrd="0" parTransId="{B22996D8-84E1-4C60-AFBC-3FDE0A452CAA}" sibTransId="{4F4491AD-B062-453E-8334-EA47617CDFF5}"/>
    <dgm:cxn modelId="{17E2B262-9D68-463E-9118-2D2CC94992D9}" srcId="{043AC7C0-998A-4BDB-A03C-2636C06843A1}" destId="{61813199-DD42-4269-9FAE-6B6CC0031337}" srcOrd="4" destOrd="0" parTransId="{578DB89E-9354-4B57-BC2E-22F417E46CFF}" sibTransId="{33A8448B-6FC4-47EE-90D8-84215F1F4F77}"/>
    <dgm:cxn modelId="{F776DE42-4D2A-430F-AE87-01AC5A8F2378}" type="presOf" srcId="{212E717C-B26E-4A6D-A660-4936DE3A3B40}" destId="{F18A9374-D418-4248-8BA8-0456D71B7857}" srcOrd="0" destOrd="0" presId="urn:microsoft.com/office/officeart/2005/8/layout/default"/>
    <dgm:cxn modelId="{E0980D47-5DAF-49BF-9310-6275E3D5B352}" srcId="{043AC7C0-998A-4BDB-A03C-2636C06843A1}" destId="{212E717C-B26E-4A6D-A660-4936DE3A3B40}" srcOrd="2" destOrd="0" parTransId="{B25F4749-AA86-4EF9-98DC-D8726E06924F}" sibTransId="{3C1CC2FE-3ECA-439F-B1F1-8EAF29530FAA}"/>
    <dgm:cxn modelId="{BA834C77-8403-4BB8-ABBC-3A9123CB48C1}" type="presOf" srcId="{043AC7C0-998A-4BDB-A03C-2636C06843A1}" destId="{CB491712-4A9F-4D54-9F74-1ADE53CB0AB7}" srcOrd="0" destOrd="0" presId="urn:microsoft.com/office/officeart/2005/8/layout/default"/>
    <dgm:cxn modelId="{E0162958-A960-4081-8E59-9069B72D1AAD}" type="presOf" srcId="{E3F370E0-6A64-4CFB-A94F-FEE98ED1DC30}" destId="{D8FB5E5A-87F8-4225-BEEE-E3976FD7E310}" srcOrd="0" destOrd="0" presId="urn:microsoft.com/office/officeart/2005/8/layout/default"/>
    <dgm:cxn modelId="{7A7C0093-E764-4BEF-A5BE-284A703FD060}" srcId="{043AC7C0-998A-4BDB-A03C-2636C06843A1}" destId="{301FBC82-9D24-4F55-B6E6-38652E86F057}" srcOrd="3" destOrd="0" parTransId="{0CC644CF-6EF6-4518-81C5-58CC9E408080}" sibTransId="{5F3F5C1B-5D51-467E-A95E-BEE83374E5F2}"/>
    <dgm:cxn modelId="{39E437A7-28A8-410E-AE7D-A69BE8D36F8F}" type="presOf" srcId="{4A7DB0B3-C035-4AEF-9B63-95654B3B2423}" destId="{25DA467A-DD89-4B69-97F5-8491222C835F}" srcOrd="0" destOrd="0" presId="urn:microsoft.com/office/officeart/2005/8/layout/default"/>
    <dgm:cxn modelId="{C095FAAC-B7BB-485D-A91B-C8301B67F70D}" srcId="{043AC7C0-998A-4BDB-A03C-2636C06843A1}" destId="{69E287C9-E7B1-4002-BDA6-CB0DFBA6A187}" srcOrd="6" destOrd="0" parTransId="{DDB1DF42-FFB5-4F8E-9DBD-568E9ADB8745}" sibTransId="{98653132-9B18-4FC7-8BBF-5533AA710341}"/>
    <dgm:cxn modelId="{2B6AE3B0-E593-4C6E-A075-7419FCB9C66A}" type="presOf" srcId="{96DA2223-BAEF-4BF7-82F1-DBBB789CA6CC}" destId="{7A5F34F3-0D0B-4469-A169-A0B2EACC60AB}" srcOrd="0" destOrd="0" presId="urn:microsoft.com/office/officeart/2005/8/layout/default"/>
    <dgm:cxn modelId="{D77F0BBE-A117-4C33-B8C1-4134824D8BEC}" type="presOf" srcId="{301FBC82-9D24-4F55-B6E6-38652E86F057}" destId="{77ACAD40-A281-4FB0-9DD4-23C7AF4C2F0F}" srcOrd="0" destOrd="0" presId="urn:microsoft.com/office/officeart/2005/8/layout/default"/>
    <dgm:cxn modelId="{C4D23DBF-16DF-4ABC-BBCD-D2DA594D2729}" srcId="{043AC7C0-998A-4BDB-A03C-2636C06843A1}" destId="{96DA2223-BAEF-4BF7-82F1-DBBB789CA6CC}" srcOrd="7" destOrd="0" parTransId="{563A00EC-5C47-4ECF-A8DD-EB489DA9C1DD}" sibTransId="{D26A8305-1DD3-44CC-BFF9-B0067A3EF5CE}"/>
    <dgm:cxn modelId="{7C4FF1E3-F3CA-4289-AF44-A07751424026}" type="presOf" srcId="{69E287C9-E7B1-4002-BDA6-CB0DFBA6A187}" destId="{5053FF2A-3056-40C7-A09F-D5916882E544}" srcOrd="0" destOrd="0" presId="urn:microsoft.com/office/officeart/2005/8/layout/default"/>
    <dgm:cxn modelId="{5160DC27-7590-4B42-944E-3EAFC8842813}" type="presParOf" srcId="{CB491712-4A9F-4D54-9F74-1ADE53CB0AB7}" destId="{D8FB5E5A-87F8-4225-BEEE-E3976FD7E310}" srcOrd="0" destOrd="0" presId="urn:microsoft.com/office/officeart/2005/8/layout/default"/>
    <dgm:cxn modelId="{6BA12B98-8189-4A12-838E-C8F05BB907A8}" type="presParOf" srcId="{CB491712-4A9F-4D54-9F74-1ADE53CB0AB7}" destId="{7B958FF4-DEBC-495D-B3D4-53AFB33A1D7E}" srcOrd="1" destOrd="0" presId="urn:microsoft.com/office/officeart/2005/8/layout/default"/>
    <dgm:cxn modelId="{75F757C6-46DD-4329-856C-419965B24220}" type="presParOf" srcId="{CB491712-4A9F-4D54-9F74-1ADE53CB0AB7}" destId="{25DA467A-DD89-4B69-97F5-8491222C835F}" srcOrd="2" destOrd="0" presId="urn:microsoft.com/office/officeart/2005/8/layout/default"/>
    <dgm:cxn modelId="{1E388059-2B5F-4060-97F5-1464A092993B}" type="presParOf" srcId="{CB491712-4A9F-4D54-9F74-1ADE53CB0AB7}" destId="{F57D78AE-D21A-48DC-9DDA-1F15BF8233EC}" srcOrd="3" destOrd="0" presId="urn:microsoft.com/office/officeart/2005/8/layout/default"/>
    <dgm:cxn modelId="{047F7653-A5D4-49D3-A589-75E075001E6A}" type="presParOf" srcId="{CB491712-4A9F-4D54-9F74-1ADE53CB0AB7}" destId="{F18A9374-D418-4248-8BA8-0456D71B7857}" srcOrd="4" destOrd="0" presId="urn:microsoft.com/office/officeart/2005/8/layout/default"/>
    <dgm:cxn modelId="{2D934845-D183-4ABB-81C5-8E19E08C8FAD}" type="presParOf" srcId="{CB491712-4A9F-4D54-9F74-1ADE53CB0AB7}" destId="{E3FE6CA9-B9A2-4300-937F-7AC268E23304}" srcOrd="5" destOrd="0" presId="urn:microsoft.com/office/officeart/2005/8/layout/default"/>
    <dgm:cxn modelId="{83BBCD46-C099-4BE6-8903-F67AB7603ED8}" type="presParOf" srcId="{CB491712-4A9F-4D54-9F74-1ADE53CB0AB7}" destId="{77ACAD40-A281-4FB0-9DD4-23C7AF4C2F0F}" srcOrd="6" destOrd="0" presId="urn:microsoft.com/office/officeart/2005/8/layout/default"/>
    <dgm:cxn modelId="{F4F1A463-CB05-451A-AD47-CA79E7387AB2}" type="presParOf" srcId="{CB491712-4A9F-4D54-9F74-1ADE53CB0AB7}" destId="{30F1F778-3641-4AE1-A383-C2F3A0CDE517}" srcOrd="7" destOrd="0" presId="urn:microsoft.com/office/officeart/2005/8/layout/default"/>
    <dgm:cxn modelId="{E4345A63-3E0B-4C62-BA44-A13B44570651}" type="presParOf" srcId="{CB491712-4A9F-4D54-9F74-1ADE53CB0AB7}" destId="{3815E96A-34D7-4441-BE71-7A8ABFF595C1}" srcOrd="8" destOrd="0" presId="urn:microsoft.com/office/officeart/2005/8/layout/default"/>
    <dgm:cxn modelId="{A736C302-97D6-481E-B883-D7D1A0F8DFCF}" type="presParOf" srcId="{CB491712-4A9F-4D54-9F74-1ADE53CB0AB7}" destId="{957EAF8F-07CA-413B-891A-2AF80B6765F5}" srcOrd="9" destOrd="0" presId="urn:microsoft.com/office/officeart/2005/8/layout/default"/>
    <dgm:cxn modelId="{5C76070E-6D7F-4948-BB99-2A02E3453CE6}" type="presParOf" srcId="{CB491712-4A9F-4D54-9F74-1ADE53CB0AB7}" destId="{3C367D9E-6B29-47B4-9DF9-CE18A8191049}" srcOrd="10" destOrd="0" presId="urn:microsoft.com/office/officeart/2005/8/layout/default"/>
    <dgm:cxn modelId="{DDFE7318-E937-47FA-A9E9-0367105C7561}" type="presParOf" srcId="{CB491712-4A9F-4D54-9F74-1ADE53CB0AB7}" destId="{CCC71E12-2BF3-4A99-B9A9-02773ED41F44}" srcOrd="11" destOrd="0" presId="urn:microsoft.com/office/officeart/2005/8/layout/default"/>
    <dgm:cxn modelId="{1331F0D8-1F0F-4B62-8297-160415290BE0}" type="presParOf" srcId="{CB491712-4A9F-4D54-9F74-1ADE53CB0AB7}" destId="{5053FF2A-3056-40C7-A09F-D5916882E544}" srcOrd="12" destOrd="0" presId="urn:microsoft.com/office/officeart/2005/8/layout/default"/>
    <dgm:cxn modelId="{DB2FD0DC-5DDD-4459-867B-CC4C7563219D}" type="presParOf" srcId="{CB491712-4A9F-4D54-9F74-1ADE53CB0AB7}" destId="{E31B9D99-BD4B-4B48-A121-1B9AA846B890}" srcOrd="13" destOrd="0" presId="urn:microsoft.com/office/officeart/2005/8/layout/default"/>
    <dgm:cxn modelId="{C06CB144-8521-43C8-8589-BBA549C87823}" type="presParOf" srcId="{CB491712-4A9F-4D54-9F74-1ADE53CB0AB7}" destId="{7A5F34F3-0D0B-4469-A169-A0B2EACC60A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4E048F-42F9-4821-9649-6D3BB6C6213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F9A3B81-2E4A-4934-BB6B-BA3F73FAE6B4}">
      <dgm:prSet/>
      <dgm:spPr/>
      <dgm:t>
        <a:bodyPr/>
        <a:lstStyle/>
        <a:p>
          <a:r>
            <a:rPr lang="cs-CZ" b="0" i="0"/>
            <a:t>alespoň dvě strany (aktéři/subjekty)</a:t>
          </a:r>
          <a:endParaRPr lang="en-US"/>
        </a:p>
      </dgm:t>
    </dgm:pt>
    <dgm:pt modelId="{E59F22C0-4179-45E3-B3E7-00ECBDED70DE}" type="parTrans" cxnId="{ED703836-F155-4452-B6BE-6A236523CE2F}">
      <dgm:prSet/>
      <dgm:spPr/>
      <dgm:t>
        <a:bodyPr/>
        <a:lstStyle/>
        <a:p>
          <a:endParaRPr lang="en-US"/>
        </a:p>
      </dgm:t>
    </dgm:pt>
    <dgm:pt modelId="{0869B36E-A141-46BD-ADE8-700FA9DEA510}" type="sibTrans" cxnId="{ED703836-F155-4452-B6BE-6A236523CE2F}">
      <dgm:prSet/>
      <dgm:spPr/>
      <dgm:t>
        <a:bodyPr/>
        <a:lstStyle/>
        <a:p>
          <a:endParaRPr lang="en-US"/>
        </a:p>
      </dgm:t>
    </dgm:pt>
    <dgm:pt modelId="{2E08C381-3683-48F0-92D3-EB1BC87FD005}">
      <dgm:prSet/>
      <dgm:spPr/>
      <dgm:t>
        <a:bodyPr/>
        <a:lstStyle/>
        <a:p>
          <a:r>
            <a:rPr lang="cs-CZ" b="0" i="0"/>
            <a:t>každá má něco, co představuje hodnotu pro stranu druhou</a:t>
          </a:r>
          <a:endParaRPr lang="en-US"/>
        </a:p>
      </dgm:t>
    </dgm:pt>
    <dgm:pt modelId="{E41AB73C-6B03-42CE-9AA4-9F9ABD3EF020}" type="parTrans" cxnId="{18632302-B13B-4DF2-88F4-546974E12C68}">
      <dgm:prSet/>
      <dgm:spPr/>
      <dgm:t>
        <a:bodyPr/>
        <a:lstStyle/>
        <a:p>
          <a:endParaRPr lang="en-US"/>
        </a:p>
      </dgm:t>
    </dgm:pt>
    <dgm:pt modelId="{FF93AFFB-E721-467E-AB0F-443447C94DA1}" type="sibTrans" cxnId="{18632302-B13B-4DF2-88F4-546974E12C68}">
      <dgm:prSet/>
      <dgm:spPr/>
      <dgm:t>
        <a:bodyPr/>
        <a:lstStyle/>
        <a:p>
          <a:endParaRPr lang="en-US"/>
        </a:p>
      </dgm:t>
    </dgm:pt>
    <dgm:pt modelId="{D44B8BE4-6734-42D2-BFF3-F935C86EB1DC}">
      <dgm:prSet/>
      <dgm:spPr/>
      <dgm:t>
        <a:bodyPr/>
        <a:lstStyle/>
        <a:p>
          <a:r>
            <a:rPr lang="cs-CZ" b="0" i="0"/>
            <a:t>každá je schopna komunikace a předání</a:t>
          </a:r>
          <a:endParaRPr lang="en-US"/>
        </a:p>
      </dgm:t>
    </dgm:pt>
    <dgm:pt modelId="{D532A3E7-0AD8-4B16-9717-869A73288E34}" type="parTrans" cxnId="{B85E9EA8-AF33-40EB-A837-C239BD021E47}">
      <dgm:prSet/>
      <dgm:spPr/>
      <dgm:t>
        <a:bodyPr/>
        <a:lstStyle/>
        <a:p>
          <a:endParaRPr lang="en-US"/>
        </a:p>
      </dgm:t>
    </dgm:pt>
    <dgm:pt modelId="{9C3BD416-8A12-4C05-835F-603FFB449630}" type="sibTrans" cxnId="{B85E9EA8-AF33-40EB-A837-C239BD021E47}">
      <dgm:prSet/>
      <dgm:spPr/>
      <dgm:t>
        <a:bodyPr/>
        <a:lstStyle/>
        <a:p>
          <a:endParaRPr lang="en-US"/>
        </a:p>
      </dgm:t>
    </dgm:pt>
    <dgm:pt modelId="{FBCB6B43-74C0-4990-A54B-001911449014}">
      <dgm:prSet/>
      <dgm:spPr/>
      <dgm:t>
        <a:bodyPr/>
        <a:lstStyle/>
        <a:p>
          <a:r>
            <a:rPr lang="cs-CZ" b="0" i="0"/>
            <a:t>každá má svobodu nabídku ke směně odmítnout/přijmout</a:t>
          </a:r>
          <a:endParaRPr lang="en-US"/>
        </a:p>
      </dgm:t>
    </dgm:pt>
    <dgm:pt modelId="{067564EC-EA4F-4FD6-B602-45E3A27586D1}" type="parTrans" cxnId="{996E1F8E-5811-47B0-80B2-7DF3A02D36D7}">
      <dgm:prSet/>
      <dgm:spPr/>
      <dgm:t>
        <a:bodyPr/>
        <a:lstStyle/>
        <a:p>
          <a:endParaRPr lang="en-US"/>
        </a:p>
      </dgm:t>
    </dgm:pt>
    <dgm:pt modelId="{EE2A4F85-4707-4BD4-A89B-4E59E6EF270E}" type="sibTrans" cxnId="{996E1F8E-5811-47B0-80B2-7DF3A02D36D7}">
      <dgm:prSet/>
      <dgm:spPr/>
      <dgm:t>
        <a:bodyPr/>
        <a:lstStyle/>
        <a:p>
          <a:endParaRPr lang="en-US"/>
        </a:p>
      </dgm:t>
    </dgm:pt>
    <dgm:pt modelId="{3F2DB4AC-F618-49BC-9643-DFA988B2E83D}">
      <dgm:prSet/>
      <dgm:spPr/>
      <dgm:t>
        <a:bodyPr/>
        <a:lstStyle/>
        <a:p>
          <a:r>
            <a:rPr lang="cs-CZ" b="0" i="0"/>
            <a:t>každý věří, že je vhodné/žádoucí s druhou stranou jednat</a:t>
          </a:r>
          <a:endParaRPr lang="en-US"/>
        </a:p>
      </dgm:t>
    </dgm:pt>
    <dgm:pt modelId="{D9337E10-0E87-4B5C-A94D-D2952787E6ED}" type="parTrans" cxnId="{90AEB708-9075-4577-81CE-4800E6E9D952}">
      <dgm:prSet/>
      <dgm:spPr/>
      <dgm:t>
        <a:bodyPr/>
        <a:lstStyle/>
        <a:p>
          <a:endParaRPr lang="en-US"/>
        </a:p>
      </dgm:t>
    </dgm:pt>
    <dgm:pt modelId="{E1F41A61-8EA6-4995-9339-453D5F694A68}" type="sibTrans" cxnId="{90AEB708-9075-4577-81CE-4800E6E9D952}">
      <dgm:prSet/>
      <dgm:spPr/>
      <dgm:t>
        <a:bodyPr/>
        <a:lstStyle/>
        <a:p>
          <a:endParaRPr lang="en-US"/>
        </a:p>
      </dgm:t>
    </dgm:pt>
    <dgm:pt modelId="{BBB3E1A7-35DE-4F97-ABFC-A17DBA2CB927}" type="pres">
      <dgm:prSet presAssocID="{684E048F-42F9-4821-9649-6D3BB6C6213F}" presName="outerComposite" presStyleCnt="0">
        <dgm:presLayoutVars>
          <dgm:chMax val="5"/>
          <dgm:dir/>
          <dgm:resizeHandles val="exact"/>
        </dgm:presLayoutVars>
      </dgm:prSet>
      <dgm:spPr/>
    </dgm:pt>
    <dgm:pt modelId="{975F3BE2-75C4-4FB6-AA52-C7C2D751F828}" type="pres">
      <dgm:prSet presAssocID="{684E048F-42F9-4821-9649-6D3BB6C6213F}" presName="dummyMaxCanvas" presStyleCnt="0">
        <dgm:presLayoutVars/>
      </dgm:prSet>
      <dgm:spPr/>
    </dgm:pt>
    <dgm:pt modelId="{9DDBC59A-03DE-44F2-8DF7-F7161F1B99FE}" type="pres">
      <dgm:prSet presAssocID="{684E048F-42F9-4821-9649-6D3BB6C6213F}" presName="FiveNodes_1" presStyleLbl="node1" presStyleIdx="0" presStyleCnt="5">
        <dgm:presLayoutVars>
          <dgm:bulletEnabled val="1"/>
        </dgm:presLayoutVars>
      </dgm:prSet>
      <dgm:spPr/>
    </dgm:pt>
    <dgm:pt modelId="{7F0163BE-A1C8-49A0-BAE8-F1101D998B0B}" type="pres">
      <dgm:prSet presAssocID="{684E048F-42F9-4821-9649-6D3BB6C6213F}" presName="FiveNodes_2" presStyleLbl="node1" presStyleIdx="1" presStyleCnt="5">
        <dgm:presLayoutVars>
          <dgm:bulletEnabled val="1"/>
        </dgm:presLayoutVars>
      </dgm:prSet>
      <dgm:spPr/>
    </dgm:pt>
    <dgm:pt modelId="{0B7749B8-DE3E-4B6C-AC8F-7C94C1EF88D9}" type="pres">
      <dgm:prSet presAssocID="{684E048F-42F9-4821-9649-6D3BB6C6213F}" presName="FiveNodes_3" presStyleLbl="node1" presStyleIdx="2" presStyleCnt="5">
        <dgm:presLayoutVars>
          <dgm:bulletEnabled val="1"/>
        </dgm:presLayoutVars>
      </dgm:prSet>
      <dgm:spPr/>
    </dgm:pt>
    <dgm:pt modelId="{571D4B7D-A8BF-450A-BD8E-DB8104AC8AB0}" type="pres">
      <dgm:prSet presAssocID="{684E048F-42F9-4821-9649-6D3BB6C6213F}" presName="FiveNodes_4" presStyleLbl="node1" presStyleIdx="3" presStyleCnt="5">
        <dgm:presLayoutVars>
          <dgm:bulletEnabled val="1"/>
        </dgm:presLayoutVars>
      </dgm:prSet>
      <dgm:spPr/>
    </dgm:pt>
    <dgm:pt modelId="{D8AC2B88-F9E1-40A6-8DB5-B7283F3C7695}" type="pres">
      <dgm:prSet presAssocID="{684E048F-42F9-4821-9649-6D3BB6C6213F}" presName="FiveNodes_5" presStyleLbl="node1" presStyleIdx="4" presStyleCnt="5">
        <dgm:presLayoutVars>
          <dgm:bulletEnabled val="1"/>
        </dgm:presLayoutVars>
      </dgm:prSet>
      <dgm:spPr/>
    </dgm:pt>
    <dgm:pt modelId="{492669B8-118F-4F40-A750-314B09731BF3}" type="pres">
      <dgm:prSet presAssocID="{684E048F-42F9-4821-9649-6D3BB6C6213F}" presName="FiveConn_1-2" presStyleLbl="fgAccFollowNode1" presStyleIdx="0" presStyleCnt="4">
        <dgm:presLayoutVars>
          <dgm:bulletEnabled val="1"/>
        </dgm:presLayoutVars>
      </dgm:prSet>
      <dgm:spPr/>
    </dgm:pt>
    <dgm:pt modelId="{BAF54AC6-3E9B-42B1-8111-1B591495FF68}" type="pres">
      <dgm:prSet presAssocID="{684E048F-42F9-4821-9649-6D3BB6C6213F}" presName="FiveConn_2-3" presStyleLbl="fgAccFollowNode1" presStyleIdx="1" presStyleCnt="4">
        <dgm:presLayoutVars>
          <dgm:bulletEnabled val="1"/>
        </dgm:presLayoutVars>
      </dgm:prSet>
      <dgm:spPr/>
    </dgm:pt>
    <dgm:pt modelId="{E2D9596B-3092-41DB-A143-458189916A03}" type="pres">
      <dgm:prSet presAssocID="{684E048F-42F9-4821-9649-6D3BB6C6213F}" presName="FiveConn_3-4" presStyleLbl="fgAccFollowNode1" presStyleIdx="2" presStyleCnt="4">
        <dgm:presLayoutVars>
          <dgm:bulletEnabled val="1"/>
        </dgm:presLayoutVars>
      </dgm:prSet>
      <dgm:spPr/>
    </dgm:pt>
    <dgm:pt modelId="{0660E119-71EA-4AF7-9AD8-5F8E09AD5DA6}" type="pres">
      <dgm:prSet presAssocID="{684E048F-42F9-4821-9649-6D3BB6C6213F}" presName="FiveConn_4-5" presStyleLbl="fgAccFollowNode1" presStyleIdx="3" presStyleCnt="4">
        <dgm:presLayoutVars>
          <dgm:bulletEnabled val="1"/>
        </dgm:presLayoutVars>
      </dgm:prSet>
      <dgm:spPr/>
    </dgm:pt>
    <dgm:pt modelId="{FEEC9BD4-1D5F-47DF-8728-71C35D96A6C3}" type="pres">
      <dgm:prSet presAssocID="{684E048F-42F9-4821-9649-6D3BB6C6213F}" presName="FiveNodes_1_text" presStyleLbl="node1" presStyleIdx="4" presStyleCnt="5">
        <dgm:presLayoutVars>
          <dgm:bulletEnabled val="1"/>
        </dgm:presLayoutVars>
      </dgm:prSet>
      <dgm:spPr/>
    </dgm:pt>
    <dgm:pt modelId="{237BA542-FA3A-4C8E-888F-F48D4155B986}" type="pres">
      <dgm:prSet presAssocID="{684E048F-42F9-4821-9649-6D3BB6C6213F}" presName="FiveNodes_2_text" presStyleLbl="node1" presStyleIdx="4" presStyleCnt="5">
        <dgm:presLayoutVars>
          <dgm:bulletEnabled val="1"/>
        </dgm:presLayoutVars>
      </dgm:prSet>
      <dgm:spPr/>
    </dgm:pt>
    <dgm:pt modelId="{568A4D6B-DFD6-43A0-B6E1-FC48015A03FC}" type="pres">
      <dgm:prSet presAssocID="{684E048F-42F9-4821-9649-6D3BB6C6213F}" presName="FiveNodes_3_text" presStyleLbl="node1" presStyleIdx="4" presStyleCnt="5">
        <dgm:presLayoutVars>
          <dgm:bulletEnabled val="1"/>
        </dgm:presLayoutVars>
      </dgm:prSet>
      <dgm:spPr/>
    </dgm:pt>
    <dgm:pt modelId="{37D30162-DF3E-4333-85AA-C524E4C7654A}" type="pres">
      <dgm:prSet presAssocID="{684E048F-42F9-4821-9649-6D3BB6C6213F}" presName="FiveNodes_4_text" presStyleLbl="node1" presStyleIdx="4" presStyleCnt="5">
        <dgm:presLayoutVars>
          <dgm:bulletEnabled val="1"/>
        </dgm:presLayoutVars>
      </dgm:prSet>
      <dgm:spPr/>
    </dgm:pt>
    <dgm:pt modelId="{9B20C5F3-12FF-4848-87D9-F038455E738E}" type="pres">
      <dgm:prSet presAssocID="{684E048F-42F9-4821-9649-6D3BB6C6213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8632302-B13B-4DF2-88F4-546974E12C68}" srcId="{684E048F-42F9-4821-9649-6D3BB6C6213F}" destId="{2E08C381-3683-48F0-92D3-EB1BC87FD005}" srcOrd="1" destOrd="0" parTransId="{E41AB73C-6B03-42CE-9AA4-9F9ABD3EF020}" sibTransId="{FF93AFFB-E721-467E-AB0F-443447C94DA1}"/>
    <dgm:cxn modelId="{4ED20703-E2BA-4E5A-BD0A-651425396D3C}" type="presOf" srcId="{9C3BD416-8A12-4C05-835F-603FFB449630}" destId="{E2D9596B-3092-41DB-A143-458189916A03}" srcOrd="0" destOrd="0" presId="urn:microsoft.com/office/officeart/2005/8/layout/vProcess5"/>
    <dgm:cxn modelId="{90AEB708-9075-4577-81CE-4800E6E9D952}" srcId="{684E048F-42F9-4821-9649-6D3BB6C6213F}" destId="{3F2DB4AC-F618-49BC-9643-DFA988B2E83D}" srcOrd="4" destOrd="0" parTransId="{D9337E10-0E87-4B5C-A94D-D2952787E6ED}" sibTransId="{E1F41A61-8EA6-4995-9339-453D5F694A68}"/>
    <dgm:cxn modelId="{6052FC1E-8112-43FA-93BB-DA259E75B24D}" type="presOf" srcId="{D44B8BE4-6734-42D2-BFF3-F935C86EB1DC}" destId="{568A4D6B-DFD6-43A0-B6E1-FC48015A03FC}" srcOrd="1" destOrd="0" presId="urn:microsoft.com/office/officeart/2005/8/layout/vProcess5"/>
    <dgm:cxn modelId="{DF2BEB25-073B-4BC9-A4A5-A468DCB63331}" type="presOf" srcId="{FF93AFFB-E721-467E-AB0F-443447C94DA1}" destId="{BAF54AC6-3E9B-42B1-8111-1B591495FF68}" srcOrd="0" destOrd="0" presId="urn:microsoft.com/office/officeart/2005/8/layout/vProcess5"/>
    <dgm:cxn modelId="{6C5CEE2E-C5E0-43DD-A7B5-B387FC569649}" type="presOf" srcId="{3F2DB4AC-F618-49BC-9643-DFA988B2E83D}" destId="{D8AC2B88-F9E1-40A6-8DB5-B7283F3C7695}" srcOrd="0" destOrd="0" presId="urn:microsoft.com/office/officeart/2005/8/layout/vProcess5"/>
    <dgm:cxn modelId="{26C17435-2129-415F-9D50-7B2EBE7FC604}" type="presOf" srcId="{AF9A3B81-2E4A-4934-BB6B-BA3F73FAE6B4}" destId="{9DDBC59A-03DE-44F2-8DF7-F7161F1B99FE}" srcOrd="0" destOrd="0" presId="urn:microsoft.com/office/officeart/2005/8/layout/vProcess5"/>
    <dgm:cxn modelId="{ED703836-F155-4452-B6BE-6A236523CE2F}" srcId="{684E048F-42F9-4821-9649-6D3BB6C6213F}" destId="{AF9A3B81-2E4A-4934-BB6B-BA3F73FAE6B4}" srcOrd="0" destOrd="0" parTransId="{E59F22C0-4179-45E3-B3E7-00ECBDED70DE}" sibTransId="{0869B36E-A141-46BD-ADE8-700FA9DEA510}"/>
    <dgm:cxn modelId="{D25A5146-C40E-4270-90E6-9568F98681EE}" type="presOf" srcId="{3F2DB4AC-F618-49BC-9643-DFA988B2E83D}" destId="{9B20C5F3-12FF-4848-87D9-F038455E738E}" srcOrd="1" destOrd="0" presId="urn:microsoft.com/office/officeart/2005/8/layout/vProcess5"/>
    <dgm:cxn modelId="{09134F4C-6EC3-4848-A1D3-59BCF49C4F35}" type="presOf" srcId="{AF9A3B81-2E4A-4934-BB6B-BA3F73FAE6B4}" destId="{FEEC9BD4-1D5F-47DF-8728-71C35D96A6C3}" srcOrd="1" destOrd="0" presId="urn:microsoft.com/office/officeart/2005/8/layout/vProcess5"/>
    <dgm:cxn modelId="{FACBBF6D-73C4-4F4F-8988-D0D1D917F391}" type="presOf" srcId="{684E048F-42F9-4821-9649-6D3BB6C6213F}" destId="{BBB3E1A7-35DE-4F97-ABFC-A17DBA2CB927}" srcOrd="0" destOrd="0" presId="urn:microsoft.com/office/officeart/2005/8/layout/vProcess5"/>
    <dgm:cxn modelId="{6332184F-528E-476A-8793-D471DF123F8A}" type="presOf" srcId="{FBCB6B43-74C0-4990-A54B-001911449014}" destId="{571D4B7D-A8BF-450A-BD8E-DB8104AC8AB0}" srcOrd="0" destOrd="0" presId="urn:microsoft.com/office/officeart/2005/8/layout/vProcess5"/>
    <dgm:cxn modelId="{31F23D70-A603-40F6-8736-B43FE9628FB6}" type="presOf" srcId="{D44B8BE4-6734-42D2-BFF3-F935C86EB1DC}" destId="{0B7749B8-DE3E-4B6C-AC8F-7C94C1EF88D9}" srcOrd="0" destOrd="0" presId="urn:microsoft.com/office/officeart/2005/8/layout/vProcess5"/>
    <dgm:cxn modelId="{BE925270-1658-48E6-B40C-3CE5AFE87677}" type="presOf" srcId="{EE2A4F85-4707-4BD4-A89B-4E59E6EF270E}" destId="{0660E119-71EA-4AF7-9AD8-5F8E09AD5DA6}" srcOrd="0" destOrd="0" presId="urn:microsoft.com/office/officeart/2005/8/layout/vProcess5"/>
    <dgm:cxn modelId="{996E1F8E-5811-47B0-80B2-7DF3A02D36D7}" srcId="{684E048F-42F9-4821-9649-6D3BB6C6213F}" destId="{FBCB6B43-74C0-4990-A54B-001911449014}" srcOrd="3" destOrd="0" parTransId="{067564EC-EA4F-4FD6-B602-45E3A27586D1}" sibTransId="{EE2A4F85-4707-4BD4-A89B-4E59E6EF270E}"/>
    <dgm:cxn modelId="{B85E9EA8-AF33-40EB-A837-C239BD021E47}" srcId="{684E048F-42F9-4821-9649-6D3BB6C6213F}" destId="{D44B8BE4-6734-42D2-BFF3-F935C86EB1DC}" srcOrd="2" destOrd="0" parTransId="{D532A3E7-0AD8-4B16-9717-869A73288E34}" sibTransId="{9C3BD416-8A12-4C05-835F-603FFB449630}"/>
    <dgm:cxn modelId="{E984B6AC-EBA3-494A-B684-E7D25F1B6480}" type="presOf" srcId="{0869B36E-A141-46BD-ADE8-700FA9DEA510}" destId="{492669B8-118F-4F40-A750-314B09731BF3}" srcOrd="0" destOrd="0" presId="urn:microsoft.com/office/officeart/2005/8/layout/vProcess5"/>
    <dgm:cxn modelId="{C6C11ACA-63EE-44B2-B2EC-9C4DE89D08CE}" type="presOf" srcId="{FBCB6B43-74C0-4990-A54B-001911449014}" destId="{37D30162-DF3E-4333-85AA-C524E4C7654A}" srcOrd="1" destOrd="0" presId="urn:microsoft.com/office/officeart/2005/8/layout/vProcess5"/>
    <dgm:cxn modelId="{733642E6-0784-46FC-AC66-38FAB2ED9497}" type="presOf" srcId="{2E08C381-3683-48F0-92D3-EB1BC87FD005}" destId="{237BA542-FA3A-4C8E-888F-F48D4155B986}" srcOrd="1" destOrd="0" presId="urn:microsoft.com/office/officeart/2005/8/layout/vProcess5"/>
    <dgm:cxn modelId="{315666F5-A586-4266-80AB-A955AECD0680}" type="presOf" srcId="{2E08C381-3683-48F0-92D3-EB1BC87FD005}" destId="{7F0163BE-A1C8-49A0-BAE8-F1101D998B0B}" srcOrd="0" destOrd="0" presId="urn:microsoft.com/office/officeart/2005/8/layout/vProcess5"/>
    <dgm:cxn modelId="{8A509DDB-5C75-47F8-802A-712F0687F645}" type="presParOf" srcId="{BBB3E1A7-35DE-4F97-ABFC-A17DBA2CB927}" destId="{975F3BE2-75C4-4FB6-AA52-C7C2D751F828}" srcOrd="0" destOrd="0" presId="urn:microsoft.com/office/officeart/2005/8/layout/vProcess5"/>
    <dgm:cxn modelId="{7645B92C-7272-4ACA-82C5-8A28A9BBB7FB}" type="presParOf" srcId="{BBB3E1A7-35DE-4F97-ABFC-A17DBA2CB927}" destId="{9DDBC59A-03DE-44F2-8DF7-F7161F1B99FE}" srcOrd="1" destOrd="0" presId="urn:microsoft.com/office/officeart/2005/8/layout/vProcess5"/>
    <dgm:cxn modelId="{97414D05-0DCD-496E-826F-E62577B71401}" type="presParOf" srcId="{BBB3E1A7-35DE-4F97-ABFC-A17DBA2CB927}" destId="{7F0163BE-A1C8-49A0-BAE8-F1101D998B0B}" srcOrd="2" destOrd="0" presId="urn:microsoft.com/office/officeart/2005/8/layout/vProcess5"/>
    <dgm:cxn modelId="{88DC7A61-CEA9-4F46-A5E2-7F0815B4F491}" type="presParOf" srcId="{BBB3E1A7-35DE-4F97-ABFC-A17DBA2CB927}" destId="{0B7749B8-DE3E-4B6C-AC8F-7C94C1EF88D9}" srcOrd="3" destOrd="0" presId="urn:microsoft.com/office/officeart/2005/8/layout/vProcess5"/>
    <dgm:cxn modelId="{C57E5424-1298-432D-BB8B-0FE5F47D1936}" type="presParOf" srcId="{BBB3E1A7-35DE-4F97-ABFC-A17DBA2CB927}" destId="{571D4B7D-A8BF-450A-BD8E-DB8104AC8AB0}" srcOrd="4" destOrd="0" presId="urn:microsoft.com/office/officeart/2005/8/layout/vProcess5"/>
    <dgm:cxn modelId="{4E0BF791-7026-46BB-B56F-897C349FBCFB}" type="presParOf" srcId="{BBB3E1A7-35DE-4F97-ABFC-A17DBA2CB927}" destId="{D8AC2B88-F9E1-40A6-8DB5-B7283F3C7695}" srcOrd="5" destOrd="0" presId="urn:microsoft.com/office/officeart/2005/8/layout/vProcess5"/>
    <dgm:cxn modelId="{118EAE12-AD99-4889-AB31-26A0A8962215}" type="presParOf" srcId="{BBB3E1A7-35DE-4F97-ABFC-A17DBA2CB927}" destId="{492669B8-118F-4F40-A750-314B09731BF3}" srcOrd="6" destOrd="0" presId="urn:microsoft.com/office/officeart/2005/8/layout/vProcess5"/>
    <dgm:cxn modelId="{5166259E-F4C3-4A1A-B84C-74FB18239904}" type="presParOf" srcId="{BBB3E1A7-35DE-4F97-ABFC-A17DBA2CB927}" destId="{BAF54AC6-3E9B-42B1-8111-1B591495FF68}" srcOrd="7" destOrd="0" presId="urn:microsoft.com/office/officeart/2005/8/layout/vProcess5"/>
    <dgm:cxn modelId="{0657C6AF-7E9E-4500-94DC-08409107985B}" type="presParOf" srcId="{BBB3E1A7-35DE-4F97-ABFC-A17DBA2CB927}" destId="{E2D9596B-3092-41DB-A143-458189916A03}" srcOrd="8" destOrd="0" presId="urn:microsoft.com/office/officeart/2005/8/layout/vProcess5"/>
    <dgm:cxn modelId="{A35683AC-0ED3-41CA-8341-0E2CE6F53BEC}" type="presParOf" srcId="{BBB3E1A7-35DE-4F97-ABFC-A17DBA2CB927}" destId="{0660E119-71EA-4AF7-9AD8-5F8E09AD5DA6}" srcOrd="9" destOrd="0" presId="urn:microsoft.com/office/officeart/2005/8/layout/vProcess5"/>
    <dgm:cxn modelId="{FFD970AB-D5FC-4A42-A928-876B9E24A38E}" type="presParOf" srcId="{BBB3E1A7-35DE-4F97-ABFC-A17DBA2CB927}" destId="{FEEC9BD4-1D5F-47DF-8728-71C35D96A6C3}" srcOrd="10" destOrd="0" presId="urn:microsoft.com/office/officeart/2005/8/layout/vProcess5"/>
    <dgm:cxn modelId="{506149AB-027D-4D38-BA93-7A9392E0A678}" type="presParOf" srcId="{BBB3E1A7-35DE-4F97-ABFC-A17DBA2CB927}" destId="{237BA542-FA3A-4C8E-888F-F48D4155B986}" srcOrd="11" destOrd="0" presId="urn:microsoft.com/office/officeart/2005/8/layout/vProcess5"/>
    <dgm:cxn modelId="{7A4F84A5-C2A3-4FF5-AA17-29A84386A019}" type="presParOf" srcId="{BBB3E1A7-35DE-4F97-ABFC-A17DBA2CB927}" destId="{568A4D6B-DFD6-43A0-B6E1-FC48015A03FC}" srcOrd="12" destOrd="0" presId="urn:microsoft.com/office/officeart/2005/8/layout/vProcess5"/>
    <dgm:cxn modelId="{7CEFD165-C5D3-494B-821C-7963F64D5CDD}" type="presParOf" srcId="{BBB3E1A7-35DE-4F97-ABFC-A17DBA2CB927}" destId="{37D30162-DF3E-4333-85AA-C524E4C7654A}" srcOrd="13" destOrd="0" presId="urn:microsoft.com/office/officeart/2005/8/layout/vProcess5"/>
    <dgm:cxn modelId="{257BDE37-23E4-44E1-BCBF-59EA596779B1}" type="presParOf" srcId="{BBB3E1A7-35DE-4F97-ABFC-A17DBA2CB927}" destId="{9B20C5F3-12FF-4848-87D9-F038455E738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33268D-7543-4538-8DEE-18A81A3318F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49F00-1452-491A-92C0-B6861EDAE751}">
      <dgm:prSet/>
      <dgm:spPr/>
      <dgm:t>
        <a:bodyPr/>
        <a:lstStyle/>
        <a:p>
          <a:r>
            <a:rPr lang="cs-CZ" dirty="0"/>
            <a:t>produkt</a:t>
          </a:r>
          <a:endParaRPr lang="en-US" dirty="0"/>
        </a:p>
      </dgm:t>
    </dgm:pt>
    <dgm:pt modelId="{15BE1B66-2D7F-431C-9834-B287827874BD}" type="parTrans" cxnId="{3BFAD312-CE9B-4816-AD25-58C646766B7A}">
      <dgm:prSet/>
      <dgm:spPr/>
      <dgm:t>
        <a:bodyPr/>
        <a:lstStyle/>
        <a:p>
          <a:endParaRPr lang="en-US"/>
        </a:p>
      </dgm:t>
    </dgm:pt>
    <dgm:pt modelId="{F6DF41F4-0443-45C2-8757-A1C6510BD70F}" type="sibTrans" cxnId="{3BFAD312-CE9B-4816-AD25-58C646766B7A}">
      <dgm:prSet/>
      <dgm:spPr/>
      <dgm:t>
        <a:bodyPr/>
        <a:lstStyle/>
        <a:p>
          <a:endParaRPr lang="en-US"/>
        </a:p>
      </dgm:t>
    </dgm:pt>
    <dgm:pt modelId="{53A05C24-6A72-43E6-9F1B-D6CFCA57E192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/>
            <a:t>propagace (promotion)</a:t>
          </a:r>
          <a:endParaRPr lang="en-US"/>
        </a:p>
      </dgm:t>
    </dgm:pt>
    <dgm:pt modelId="{A3089CEE-CE55-414F-9792-E94EACED059D}" type="parTrans" cxnId="{2058D83F-50F1-445D-BBC9-72D29665E8C3}">
      <dgm:prSet/>
      <dgm:spPr/>
      <dgm:t>
        <a:bodyPr/>
        <a:lstStyle/>
        <a:p>
          <a:endParaRPr lang="en-US"/>
        </a:p>
      </dgm:t>
    </dgm:pt>
    <dgm:pt modelId="{F1639376-70BD-42C4-A251-3BB430007368}" type="sibTrans" cxnId="{2058D83F-50F1-445D-BBC9-72D29665E8C3}">
      <dgm:prSet/>
      <dgm:spPr/>
      <dgm:t>
        <a:bodyPr/>
        <a:lstStyle/>
        <a:p>
          <a:endParaRPr lang="en-US"/>
        </a:p>
      </dgm:t>
    </dgm:pt>
    <dgm:pt modelId="{69F2DBDC-498F-46BB-8A45-D4A5CF077879}">
      <dgm:prSet/>
      <dgm:spPr>
        <a:solidFill>
          <a:srgbClr val="92D050"/>
        </a:solidFill>
      </dgm:spPr>
      <dgm:t>
        <a:bodyPr/>
        <a:lstStyle/>
        <a:p>
          <a:r>
            <a:rPr lang="cs-CZ"/>
            <a:t>umístění (placement)</a:t>
          </a:r>
          <a:endParaRPr lang="en-US"/>
        </a:p>
      </dgm:t>
    </dgm:pt>
    <dgm:pt modelId="{333EF5C4-35B7-4063-800C-BBB95D6F7DED}" type="parTrans" cxnId="{C7155E94-AF11-4B38-839E-E783FAA38242}">
      <dgm:prSet/>
      <dgm:spPr/>
      <dgm:t>
        <a:bodyPr/>
        <a:lstStyle/>
        <a:p>
          <a:endParaRPr lang="en-US"/>
        </a:p>
      </dgm:t>
    </dgm:pt>
    <dgm:pt modelId="{9F8D1F9C-251A-4CF3-A71B-D5167E1E0DD1}" type="sibTrans" cxnId="{C7155E94-AF11-4B38-839E-E783FAA38242}">
      <dgm:prSet/>
      <dgm:spPr/>
      <dgm:t>
        <a:bodyPr/>
        <a:lstStyle/>
        <a:p>
          <a:endParaRPr lang="en-US"/>
        </a:p>
      </dgm:t>
    </dgm:pt>
    <dgm:pt modelId="{AC661AAE-9A3C-4865-918C-49617F70DFB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cs-CZ" dirty="0"/>
            <a:t>cena (</a:t>
          </a:r>
          <a:r>
            <a:rPr lang="cs-CZ" dirty="0" err="1"/>
            <a:t>price</a:t>
          </a:r>
          <a:r>
            <a:rPr lang="cs-CZ" dirty="0"/>
            <a:t>)</a:t>
          </a:r>
          <a:endParaRPr lang="en-US" dirty="0"/>
        </a:p>
      </dgm:t>
    </dgm:pt>
    <dgm:pt modelId="{07256F6F-4E58-4B06-9C59-A224E75C1F88}" type="parTrans" cxnId="{61E75B1B-93AE-4211-8C93-360E4AB6346C}">
      <dgm:prSet/>
      <dgm:spPr/>
      <dgm:t>
        <a:bodyPr/>
        <a:lstStyle/>
        <a:p>
          <a:endParaRPr lang="en-US"/>
        </a:p>
      </dgm:t>
    </dgm:pt>
    <dgm:pt modelId="{07D041FD-DAEB-48F3-AEDE-AB8CB481FFAD}" type="sibTrans" cxnId="{61E75B1B-93AE-4211-8C93-360E4AB6346C}">
      <dgm:prSet/>
      <dgm:spPr/>
      <dgm:t>
        <a:bodyPr/>
        <a:lstStyle/>
        <a:p>
          <a:endParaRPr lang="en-US"/>
        </a:p>
      </dgm:t>
    </dgm:pt>
    <dgm:pt modelId="{4A5F7084-DDF1-4194-965D-B8F60851B509}" type="pres">
      <dgm:prSet presAssocID="{3833268D-7543-4538-8DEE-18A81A3318F8}" presName="matrix" presStyleCnt="0">
        <dgm:presLayoutVars>
          <dgm:chMax val="1"/>
          <dgm:dir/>
          <dgm:resizeHandles val="exact"/>
        </dgm:presLayoutVars>
      </dgm:prSet>
      <dgm:spPr/>
    </dgm:pt>
    <dgm:pt modelId="{B2DDC6B3-12AA-4B06-AC6C-0D955C2A50FE}" type="pres">
      <dgm:prSet presAssocID="{3833268D-7543-4538-8DEE-18A81A3318F8}" presName="diamond" presStyleLbl="bgShp" presStyleIdx="0" presStyleCnt="1"/>
      <dgm:spPr/>
    </dgm:pt>
    <dgm:pt modelId="{19BE3B01-9AB7-4051-B405-363AF6AEEE7C}" type="pres">
      <dgm:prSet presAssocID="{3833268D-7543-4538-8DEE-18A81A3318F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4A94B8-3380-48FE-A16F-4C0A6B03D35D}" type="pres">
      <dgm:prSet presAssocID="{3833268D-7543-4538-8DEE-18A81A3318F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E347841-514B-4D66-8F42-D6DC6E2DB4A1}" type="pres">
      <dgm:prSet presAssocID="{3833268D-7543-4538-8DEE-18A81A3318F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79EB365-E15F-4A1A-AC33-63E29B92EFBF}" type="pres">
      <dgm:prSet presAssocID="{3833268D-7543-4538-8DEE-18A81A3318F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BFAD312-CE9B-4816-AD25-58C646766B7A}" srcId="{3833268D-7543-4538-8DEE-18A81A3318F8}" destId="{AD949F00-1452-491A-92C0-B6861EDAE751}" srcOrd="0" destOrd="0" parTransId="{15BE1B66-2D7F-431C-9834-B287827874BD}" sibTransId="{F6DF41F4-0443-45C2-8757-A1C6510BD70F}"/>
    <dgm:cxn modelId="{28604517-21B4-4248-95DF-7A2770E64E35}" type="presOf" srcId="{69F2DBDC-498F-46BB-8A45-D4A5CF077879}" destId="{4E347841-514B-4D66-8F42-D6DC6E2DB4A1}" srcOrd="0" destOrd="0" presId="urn:microsoft.com/office/officeart/2005/8/layout/matrix3"/>
    <dgm:cxn modelId="{91131D18-A5E8-45C8-B3C9-69AD226CA952}" type="presOf" srcId="{3833268D-7543-4538-8DEE-18A81A3318F8}" destId="{4A5F7084-DDF1-4194-965D-B8F60851B509}" srcOrd="0" destOrd="0" presId="urn:microsoft.com/office/officeart/2005/8/layout/matrix3"/>
    <dgm:cxn modelId="{61E75B1B-93AE-4211-8C93-360E4AB6346C}" srcId="{3833268D-7543-4538-8DEE-18A81A3318F8}" destId="{AC661AAE-9A3C-4865-918C-49617F70DFB3}" srcOrd="3" destOrd="0" parTransId="{07256F6F-4E58-4B06-9C59-A224E75C1F88}" sibTransId="{07D041FD-DAEB-48F3-AEDE-AB8CB481FFAD}"/>
    <dgm:cxn modelId="{7B88233E-1538-4C3A-B099-C1DEEBF0826E}" type="presOf" srcId="{AD949F00-1452-491A-92C0-B6861EDAE751}" destId="{19BE3B01-9AB7-4051-B405-363AF6AEEE7C}" srcOrd="0" destOrd="0" presId="urn:microsoft.com/office/officeart/2005/8/layout/matrix3"/>
    <dgm:cxn modelId="{2058D83F-50F1-445D-BBC9-72D29665E8C3}" srcId="{3833268D-7543-4538-8DEE-18A81A3318F8}" destId="{53A05C24-6A72-43E6-9F1B-D6CFCA57E192}" srcOrd="1" destOrd="0" parTransId="{A3089CEE-CE55-414F-9792-E94EACED059D}" sibTransId="{F1639376-70BD-42C4-A251-3BB430007368}"/>
    <dgm:cxn modelId="{D8414D62-A790-4200-B308-52EC84CA600C}" type="presOf" srcId="{53A05C24-6A72-43E6-9F1B-D6CFCA57E192}" destId="{0C4A94B8-3380-48FE-A16F-4C0A6B03D35D}" srcOrd="0" destOrd="0" presId="urn:microsoft.com/office/officeart/2005/8/layout/matrix3"/>
    <dgm:cxn modelId="{442DBF4D-DCC3-45C5-B77B-52B98273F5A3}" type="presOf" srcId="{AC661AAE-9A3C-4865-918C-49617F70DFB3}" destId="{979EB365-E15F-4A1A-AC33-63E29B92EFBF}" srcOrd="0" destOrd="0" presId="urn:microsoft.com/office/officeart/2005/8/layout/matrix3"/>
    <dgm:cxn modelId="{C7155E94-AF11-4B38-839E-E783FAA38242}" srcId="{3833268D-7543-4538-8DEE-18A81A3318F8}" destId="{69F2DBDC-498F-46BB-8A45-D4A5CF077879}" srcOrd="2" destOrd="0" parTransId="{333EF5C4-35B7-4063-800C-BBB95D6F7DED}" sibTransId="{9F8D1F9C-251A-4CF3-A71B-D5167E1E0DD1}"/>
    <dgm:cxn modelId="{A5EB336E-2876-43D4-B67E-B473B8E71352}" type="presParOf" srcId="{4A5F7084-DDF1-4194-965D-B8F60851B509}" destId="{B2DDC6B3-12AA-4B06-AC6C-0D955C2A50FE}" srcOrd="0" destOrd="0" presId="urn:microsoft.com/office/officeart/2005/8/layout/matrix3"/>
    <dgm:cxn modelId="{FF3DC12C-469E-47C2-A5EE-876273F5B82D}" type="presParOf" srcId="{4A5F7084-DDF1-4194-965D-B8F60851B509}" destId="{19BE3B01-9AB7-4051-B405-363AF6AEEE7C}" srcOrd="1" destOrd="0" presId="urn:microsoft.com/office/officeart/2005/8/layout/matrix3"/>
    <dgm:cxn modelId="{4096AE4E-2994-4EA7-B94F-21E95CF1D308}" type="presParOf" srcId="{4A5F7084-DDF1-4194-965D-B8F60851B509}" destId="{0C4A94B8-3380-48FE-A16F-4C0A6B03D35D}" srcOrd="2" destOrd="0" presId="urn:microsoft.com/office/officeart/2005/8/layout/matrix3"/>
    <dgm:cxn modelId="{CFF83DA4-691D-4E07-A073-D04F481BD540}" type="presParOf" srcId="{4A5F7084-DDF1-4194-965D-B8F60851B509}" destId="{4E347841-514B-4D66-8F42-D6DC6E2DB4A1}" srcOrd="3" destOrd="0" presId="urn:microsoft.com/office/officeart/2005/8/layout/matrix3"/>
    <dgm:cxn modelId="{2616AA8F-2855-4D50-AC62-68F49336219A}" type="presParOf" srcId="{4A5F7084-DDF1-4194-965D-B8F60851B509}" destId="{979EB365-E15F-4A1A-AC33-63E29B92EFB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730C56-68AD-41A1-8AC2-75DC2059A1C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F9F48E0-374F-41EE-8CBE-1F49D7090A12}">
      <dgm:prSet/>
      <dgm:spPr/>
      <dgm:t>
        <a:bodyPr/>
        <a:lstStyle/>
        <a:p>
          <a:r>
            <a:rPr lang="cs-CZ"/>
            <a:t>politické</a:t>
          </a:r>
          <a:endParaRPr lang="en-US"/>
        </a:p>
      </dgm:t>
    </dgm:pt>
    <dgm:pt modelId="{F2FED13B-159B-4E95-8F64-A5DC32110EF6}" type="parTrans" cxnId="{332045DC-E9EA-4941-AEE0-D88D224108CA}">
      <dgm:prSet/>
      <dgm:spPr/>
      <dgm:t>
        <a:bodyPr/>
        <a:lstStyle/>
        <a:p>
          <a:endParaRPr lang="en-US"/>
        </a:p>
      </dgm:t>
    </dgm:pt>
    <dgm:pt modelId="{7A598657-ADD8-4B18-A1F9-DE8CC96CEA99}" type="sibTrans" cxnId="{332045DC-E9EA-4941-AEE0-D88D224108CA}">
      <dgm:prSet/>
      <dgm:spPr/>
      <dgm:t>
        <a:bodyPr/>
        <a:lstStyle/>
        <a:p>
          <a:endParaRPr lang="en-US"/>
        </a:p>
      </dgm:t>
    </dgm:pt>
    <dgm:pt modelId="{DAD662C1-AD83-43C2-89EA-205880DF5F33}">
      <dgm:prSet/>
      <dgm:spPr/>
      <dgm:t>
        <a:bodyPr/>
        <a:lstStyle/>
        <a:p>
          <a:r>
            <a:rPr lang="cs-CZ" b="0" i="0"/>
            <a:t>počet relevantních stran</a:t>
          </a:r>
          <a:endParaRPr lang="en-US"/>
        </a:p>
      </dgm:t>
    </dgm:pt>
    <dgm:pt modelId="{9D15B279-E778-4EC9-92E8-C3A07FEC7B79}" type="parTrans" cxnId="{8D82D922-61DC-4E63-B929-5B50E2E04136}">
      <dgm:prSet/>
      <dgm:spPr/>
      <dgm:t>
        <a:bodyPr/>
        <a:lstStyle/>
        <a:p>
          <a:endParaRPr lang="en-US"/>
        </a:p>
      </dgm:t>
    </dgm:pt>
    <dgm:pt modelId="{C0934420-4534-4FBB-AC71-C5C5BFE49E4E}" type="sibTrans" cxnId="{8D82D922-61DC-4E63-B929-5B50E2E04136}">
      <dgm:prSet/>
      <dgm:spPr/>
      <dgm:t>
        <a:bodyPr/>
        <a:lstStyle/>
        <a:p>
          <a:endParaRPr lang="en-US"/>
        </a:p>
      </dgm:t>
    </dgm:pt>
    <dgm:pt modelId="{D6DFDEAA-89E8-4532-95CA-99F18E563EFB}">
      <dgm:prSet/>
      <dgm:spPr/>
      <dgm:t>
        <a:bodyPr/>
        <a:lstStyle/>
        <a:p>
          <a:r>
            <a:rPr lang="cs-CZ" b="0" i="0"/>
            <a:t>personalizace politiky</a:t>
          </a:r>
          <a:endParaRPr lang="en-US"/>
        </a:p>
      </dgm:t>
    </dgm:pt>
    <dgm:pt modelId="{84F49907-DDD3-4074-84E2-95E5B00ADC3D}" type="parTrans" cxnId="{B2DC304B-121A-4459-978B-18D8398F38AD}">
      <dgm:prSet/>
      <dgm:spPr/>
      <dgm:t>
        <a:bodyPr/>
        <a:lstStyle/>
        <a:p>
          <a:endParaRPr lang="en-US"/>
        </a:p>
      </dgm:t>
    </dgm:pt>
    <dgm:pt modelId="{5A9E9968-C433-44D4-A956-98ABE54861A5}" type="sibTrans" cxnId="{B2DC304B-121A-4459-978B-18D8398F38AD}">
      <dgm:prSet/>
      <dgm:spPr/>
      <dgm:t>
        <a:bodyPr/>
        <a:lstStyle/>
        <a:p>
          <a:endParaRPr lang="en-US"/>
        </a:p>
      </dgm:t>
    </dgm:pt>
    <dgm:pt modelId="{77EC1395-1277-4DAA-AFBE-AF52500A4E69}">
      <dgm:prSet/>
      <dgm:spPr/>
      <dgm:t>
        <a:bodyPr/>
        <a:lstStyle/>
        <a:p>
          <a:r>
            <a:rPr lang="cs-CZ" b="0" i="0"/>
            <a:t>aktuální témata</a:t>
          </a:r>
          <a:endParaRPr lang="en-US"/>
        </a:p>
      </dgm:t>
    </dgm:pt>
    <dgm:pt modelId="{9C9B2768-29AA-4121-9EF8-41A448216F3D}" type="parTrans" cxnId="{656A0222-30E8-4430-B12D-2E1BFF26D06B}">
      <dgm:prSet/>
      <dgm:spPr/>
      <dgm:t>
        <a:bodyPr/>
        <a:lstStyle/>
        <a:p>
          <a:endParaRPr lang="en-US"/>
        </a:p>
      </dgm:t>
    </dgm:pt>
    <dgm:pt modelId="{736E2245-A761-4825-BF92-2B22DD2FEB0C}" type="sibTrans" cxnId="{656A0222-30E8-4430-B12D-2E1BFF26D06B}">
      <dgm:prSet/>
      <dgm:spPr/>
      <dgm:t>
        <a:bodyPr/>
        <a:lstStyle/>
        <a:p>
          <a:endParaRPr lang="en-US"/>
        </a:p>
      </dgm:t>
    </dgm:pt>
    <dgm:pt modelId="{05E47717-968F-46B7-88EC-FCF2B16F1406}">
      <dgm:prSet/>
      <dgm:spPr/>
      <dgm:t>
        <a:bodyPr/>
        <a:lstStyle/>
        <a:p>
          <a:r>
            <a:rPr lang="cs-CZ"/>
            <a:t>právní</a:t>
          </a:r>
          <a:endParaRPr lang="en-US"/>
        </a:p>
      </dgm:t>
    </dgm:pt>
    <dgm:pt modelId="{42DF39FE-F16C-4705-B588-9D3D1F84FCEC}" type="parTrans" cxnId="{B918DDED-A059-4607-9FF4-210964BD8DA2}">
      <dgm:prSet/>
      <dgm:spPr/>
      <dgm:t>
        <a:bodyPr/>
        <a:lstStyle/>
        <a:p>
          <a:endParaRPr lang="en-US"/>
        </a:p>
      </dgm:t>
    </dgm:pt>
    <dgm:pt modelId="{C3DC05B6-F561-4408-A2B8-44A353931D2D}" type="sibTrans" cxnId="{B918DDED-A059-4607-9FF4-210964BD8DA2}">
      <dgm:prSet/>
      <dgm:spPr/>
      <dgm:t>
        <a:bodyPr/>
        <a:lstStyle/>
        <a:p>
          <a:endParaRPr lang="en-US"/>
        </a:p>
      </dgm:t>
    </dgm:pt>
    <dgm:pt modelId="{41FA7DF4-CADF-41B6-8ED0-856F84087969}">
      <dgm:prSet/>
      <dgm:spPr/>
      <dgm:t>
        <a:bodyPr/>
        <a:lstStyle/>
        <a:p>
          <a:r>
            <a:rPr lang="cs-CZ" b="0" i="0"/>
            <a:t>právní ukotvení</a:t>
          </a:r>
          <a:endParaRPr lang="en-US"/>
        </a:p>
      </dgm:t>
    </dgm:pt>
    <dgm:pt modelId="{9C69F3F5-9C02-4723-A45C-304BD0C09C11}" type="parTrans" cxnId="{ADA3E059-7FCB-42E3-8C8F-A114BC328F10}">
      <dgm:prSet/>
      <dgm:spPr/>
      <dgm:t>
        <a:bodyPr/>
        <a:lstStyle/>
        <a:p>
          <a:endParaRPr lang="en-US"/>
        </a:p>
      </dgm:t>
    </dgm:pt>
    <dgm:pt modelId="{FBE1DB17-24EF-4DA8-A1E3-33B734F99B74}" type="sibTrans" cxnId="{ADA3E059-7FCB-42E3-8C8F-A114BC328F10}">
      <dgm:prSet/>
      <dgm:spPr/>
      <dgm:t>
        <a:bodyPr/>
        <a:lstStyle/>
        <a:p>
          <a:endParaRPr lang="en-US"/>
        </a:p>
      </dgm:t>
    </dgm:pt>
    <dgm:pt modelId="{03191E7E-B04C-4E04-B11D-08D824A60FBF}">
      <dgm:prSet/>
      <dgm:spPr/>
      <dgm:t>
        <a:bodyPr/>
        <a:lstStyle/>
        <a:p>
          <a:r>
            <a:rPr lang="cs-CZ" b="0" i="0"/>
            <a:t>volební systém</a:t>
          </a:r>
          <a:endParaRPr lang="en-US"/>
        </a:p>
      </dgm:t>
    </dgm:pt>
    <dgm:pt modelId="{27E76213-BEF6-412D-9442-E66C10E564A1}" type="parTrans" cxnId="{1A8DA0E9-BFB1-49F5-AB39-CC83C4FBD5CE}">
      <dgm:prSet/>
      <dgm:spPr/>
      <dgm:t>
        <a:bodyPr/>
        <a:lstStyle/>
        <a:p>
          <a:endParaRPr lang="en-US"/>
        </a:p>
      </dgm:t>
    </dgm:pt>
    <dgm:pt modelId="{A777851E-4845-494C-B67F-AA27BF9EEE7F}" type="sibTrans" cxnId="{1A8DA0E9-BFB1-49F5-AB39-CC83C4FBD5CE}">
      <dgm:prSet/>
      <dgm:spPr/>
      <dgm:t>
        <a:bodyPr/>
        <a:lstStyle/>
        <a:p>
          <a:endParaRPr lang="en-US"/>
        </a:p>
      </dgm:t>
    </dgm:pt>
    <dgm:pt modelId="{F09E6C55-F5E5-4FCA-964B-7ACA43BDAABB}">
      <dgm:prSet/>
      <dgm:spPr/>
      <dgm:t>
        <a:bodyPr/>
        <a:lstStyle/>
        <a:p>
          <a:r>
            <a:rPr lang="cs-CZ"/>
            <a:t>ekonomické</a:t>
          </a:r>
          <a:endParaRPr lang="en-US"/>
        </a:p>
      </dgm:t>
    </dgm:pt>
    <dgm:pt modelId="{89AEC346-280C-4990-9ADE-38BD79E0E161}" type="parTrans" cxnId="{1EF42D79-0152-4AA3-B0C5-768D0CFB71D8}">
      <dgm:prSet/>
      <dgm:spPr/>
      <dgm:t>
        <a:bodyPr/>
        <a:lstStyle/>
        <a:p>
          <a:endParaRPr lang="en-US"/>
        </a:p>
      </dgm:t>
    </dgm:pt>
    <dgm:pt modelId="{17DAB0FC-81FE-4893-A47F-17AE2A5A8359}" type="sibTrans" cxnId="{1EF42D79-0152-4AA3-B0C5-768D0CFB71D8}">
      <dgm:prSet/>
      <dgm:spPr/>
      <dgm:t>
        <a:bodyPr/>
        <a:lstStyle/>
        <a:p>
          <a:endParaRPr lang="en-US"/>
        </a:p>
      </dgm:t>
    </dgm:pt>
    <dgm:pt modelId="{DBC92DC6-0308-41E4-B333-75FA85B13A42}">
      <dgm:prSet/>
      <dgm:spPr/>
      <dgm:t>
        <a:bodyPr/>
        <a:lstStyle/>
        <a:p>
          <a:r>
            <a:rPr lang="cs-CZ" b="0" i="0"/>
            <a:t>ekonomická situace</a:t>
          </a:r>
          <a:endParaRPr lang="en-US"/>
        </a:p>
      </dgm:t>
    </dgm:pt>
    <dgm:pt modelId="{B1895A7B-A82D-4247-AD9A-4D95022069DB}" type="parTrans" cxnId="{135E36E6-2354-4ABE-A3D0-46233E915DC3}">
      <dgm:prSet/>
      <dgm:spPr/>
      <dgm:t>
        <a:bodyPr/>
        <a:lstStyle/>
        <a:p>
          <a:endParaRPr lang="en-US"/>
        </a:p>
      </dgm:t>
    </dgm:pt>
    <dgm:pt modelId="{51767527-D4A6-4B62-B6F9-3811D1243BB7}" type="sibTrans" cxnId="{135E36E6-2354-4ABE-A3D0-46233E915DC3}">
      <dgm:prSet/>
      <dgm:spPr/>
      <dgm:t>
        <a:bodyPr/>
        <a:lstStyle/>
        <a:p>
          <a:endParaRPr lang="en-US"/>
        </a:p>
      </dgm:t>
    </dgm:pt>
    <dgm:pt modelId="{01195938-C665-40BC-9836-4E585EDECACB}">
      <dgm:prSet/>
      <dgm:spPr/>
      <dgm:t>
        <a:bodyPr/>
        <a:lstStyle/>
        <a:p>
          <a:r>
            <a:rPr lang="cs-CZ" b="0" i="0"/>
            <a:t>obchod</a:t>
          </a:r>
          <a:endParaRPr lang="en-US"/>
        </a:p>
      </dgm:t>
    </dgm:pt>
    <dgm:pt modelId="{6F61AB1B-FAA9-4ADC-B5CC-D5209AA29E5D}" type="parTrans" cxnId="{2F5B0FC1-DA55-4805-ABC9-B38132D9A827}">
      <dgm:prSet/>
      <dgm:spPr/>
      <dgm:t>
        <a:bodyPr/>
        <a:lstStyle/>
        <a:p>
          <a:endParaRPr lang="en-US"/>
        </a:p>
      </dgm:t>
    </dgm:pt>
    <dgm:pt modelId="{1EFEEA8A-D053-44AA-AF55-603022F1CC11}" type="sibTrans" cxnId="{2F5B0FC1-DA55-4805-ABC9-B38132D9A827}">
      <dgm:prSet/>
      <dgm:spPr/>
      <dgm:t>
        <a:bodyPr/>
        <a:lstStyle/>
        <a:p>
          <a:endParaRPr lang="en-US"/>
        </a:p>
      </dgm:t>
    </dgm:pt>
    <dgm:pt modelId="{104E0BEF-B226-48D1-AFA3-129C18435FF8}">
      <dgm:prSet/>
      <dgm:spPr/>
      <dgm:t>
        <a:bodyPr/>
        <a:lstStyle/>
        <a:p>
          <a:r>
            <a:rPr lang="cs-CZ"/>
            <a:t>socio-demografické</a:t>
          </a:r>
          <a:endParaRPr lang="en-US"/>
        </a:p>
      </dgm:t>
    </dgm:pt>
    <dgm:pt modelId="{9D8A76EF-0371-4F36-85E8-4B489AEFB20B}" type="parTrans" cxnId="{B4439FA1-BBCA-4A16-AE35-D1CBC401997D}">
      <dgm:prSet/>
      <dgm:spPr/>
      <dgm:t>
        <a:bodyPr/>
        <a:lstStyle/>
        <a:p>
          <a:endParaRPr lang="en-US"/>
        </a:p>
      </dgm:t>
    </dgm:pt>
    <dgm:pt modelId="{59436BCD-9439-44C9-A321-AD96B4CEAC47}" type="sibTrans" cxnId="{B4439FA1-BBCA-4A16-AE35-D1CBC401997D}">
      <dgm:prSet/>
      <dgm:spPr/>
      <dgm:t>
        <a:bodyPr/>
        <a:lstStyle/>
        <a:p>
          <a:endParaRPr lang="en-US"/>
        </a:p>
      </dgm:t>
    </dgm:pt>
    <dgm:pt modelId="{CC898C40-F90F-459E-BE8F-AFC38AD33A4B}">
      <dgm:prSet/>
      <dgm:spPr/>
      <dgm:t>
        <a:bodyPr/>
        <a:lstStyle/>
        <a:p>
          <a:r>
            <a:rPr lang="cs-CZ" b="0" i="0"/>
            <a:t>struktura obyvatelstva</a:t>
          </a:r>
          <a:endParaRPr lang="en-US"/>
        </a:p>
      </dgm:t>
    </dgm:pt>
    <dgm:pt modelId="{C6631AC7-5002-469F-9428-6EAF639F6D23}" type="parTrans" cxnId="{F732DFD4-D102-4895-A245-AB3888E1047C}">
      <dgm:prSet/>
      <dgm:spPr/>
      <dgm:t>
        <a:bodyPr/>
        <a:lstStyle/>
        <a:p>
          <a:endParaRPr lang="en-US"/>
        </a:p>
      </dgm:t>
    </dgm:pt>
    <dgm:pt modelId="{F03824F3-6AAE-475F-9843-C5E93EE95ADA}" type="sibTrans" cxnId="{F732DFD4-D102-4895-A245-AB3888E1047C}">
      <dgm:prSet/>
      <dgm:spPr/>
      <dgm:t>
        <a:bodyPr/>
        <a:lstStyle/>
        <a:p>
          <a:endParaRPr lang="en-US"/>
        </a:p>
      </dgm:t>
    </dgm:pt>
    <dgm:pt modelId="{5A84FD1A-76C9-4CEA-A100-BDCCB5D75DD8}" type="pres">
      <dgm:prSet presAssocID="{4A730C56-68AD-41A1-8AC2-75DC2059A1C0}" presName="linear" presStyleCnt="0">
        <dgm:presLayoutVars>
          <dgm:dir/>
          <dgm:animLvl val="lvl"/>
          <dgm:resizeHandles val="exact"/>
        </dgm:presLayoutVars>
      </dgm:prSet>
      <dgm:spPr/>
    </dgm:pt>
    <dgm:pt modelId="{8EF4BD92-4343-447C-B2A9-4D63587FC2FE}" type="pres">
      <dgm:prSet presAssocID="{6F9F48E0-374F-41EE-8CBE-1F49D7090A12}" presName="parentLin" presStyleCnt="0"/>
      <dgm:spPr/>
    </dgm:pt>
    <dgm:pt modelId="{D3E1A5C0-B23B-4B1E-BAFA-4AF5F53BA25C}" type="pres">
      <dgm:prSet presAssocID="{6F9F48E0-374F-41EE-8CBE-1F49D7090A12}" presName="parentLeftMargin" presStyleLbl="node1" presStyleIdx="0" presStyleCnt="4"/>
      <dgm:spPr/>
    </dgm:pt>
    <dgm:pt modelId="{7F0CDBFC-2846-4BC2-BC24-9297031BBC60}" type="pres">
      <dgm:prSet presAssocID="{6F9F48E0-374F-41EE-8CBE-1F49D7090A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D0479A9-FEAF-4D12-BBE8-E6439E8F77DC}" type="pres">
      <dgm:prSet presAssocID="{6F9F48E0-374F-41EE-8CBE-1F49D7090A12}" presName="negativeSpace" presStyleCnt="0"/>
      <dgm:spPr/>
    </dgm:pt>
    <dgm:pt modelId="{32BD8B00-61CA-4540-886C-4A885B1A718A}" type="pres">
      <dgm:prSet presAssocID="{6F9F48E0-374F-41EE-8CBE-1F49D7090A12}" presName="childText" presStyleLbl="conFgAcc1" presStyleIdx="0" presStyleCnt="4">
        <dgm:presLayoutVars>
          <dgm:bulletEnabled val="1"/>
        </dgm:presLayoutVars>
      </dgm:prSet>
      <dgm:spPr/>
    </dgm:pt>
    <dgm:pt modelId="{0012CA43-E882-42BC-904B-7E32C7E17E88}" type="pres">
      <dgm:prSet presAssocID="{7A598657-ADD8-4B18-A1F9-DE8CC96CEA99}" presName="spaceBetweenRectangles" presStyleCnt="0"/>
      <dgm:spPr/>
    </dgm:pt>
    <dgm:pt modelId="{2FB8FA47-B898-4F47-BD56-AA6BE9F348B6}" type="pres">
      <dgm:prSet presAssocID="{05E47717-968F-46B7-88EC-FCF2B16F1406}" presName="parentLin" presStyleCnt="0"/>
      <dgm:spPr/>
    </dgm:pt>
    <dgm:pt modelId="{21FD392C-1C0F-41AB-9871-09BB7AC11B56}" type="pres">
      <dgm:prSet presAssocID="{05E47717-968F-46B7-88EC-FCF2B16F1406}" presName="parentLeftMargin" presStyleLbl="node1" presStyleIdx="0" presStyleCnt="4"/>
      <dgm:spPr/>
    </dgm:pt>
    <dgm:pt modelId="{77AD37CF-CF96-4C1D-815C-FFFF9E98AF6C}" type="pres">
      <dgm:prSet presAssocID="{05E47717-968F-46B7-88EC-FCF2B16F140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9830610-1226-4D1C-A7A0-77779DCC8AFA}" type="pres">
      <dgm:prSet presAssocID="{05E47717-968F-46B7-88EC-FCF2B16F1406}" presName="negativeSpace" presStyleCnt="0"/>
      <dgm:spPr/>
    </dgm:pt>
    <dgm:pt modelId="{717AB302-A45C-4F63-A901-DF57DF09669E}" type="pres">
      <dgm:prSet presAssocID="{05E47717-968F-46B7-88EC-FCF2B16F1406}" presName="childText" presStyleLbl="conFgAcc1" presStyleIdx="1" presStyleCnt="4" custLinFactNeighborY="59291">
        <dgm:presLayoutVars>
          <dgm:bulletEnabled val="1"/>
        </dgm:presLayoutVars>
      </dgm:prSet>
      <dgm:spPr/>
    </dgm:pt>
    <dgm:pt modelId="{37F25607-7CE1-4D99-9137-B7174BF64E63}" type="pres">
      <dgm:prSet presAssocID="{C3DC05B6-F561-4408-A2B8-44A353931D2D}" presName="spaceBetweenRectangles" presStyleCnt="0"/>
      <dgm:spPr/>
    </dgm:pt>
    <dgm:pt modelId="{736FBFEE-19E4-417F-8E9D-FE70332E91C0}" type="pres">
      <dgm:prSet presAssocID="{F09E6C55-F5E5-4FCA-964B-7ACA43BDAABB}" presName="parentLin" presStyleCnt="0"/>
      <dgm:spPr/>
    </dgm:pt>
    <dgm:pt modelId="{FA10B717-9B3B-4776-AB1D-9EAD0CBB9BE3}" type="pres">
      <dgm:prSet presAssocID="{F09E6C55-F5E5-4FCA-964B-7ACA43BDAABB}" presName="parentLeftMargin" presStyleLbl="node1" presStyleIdx="1" presStyleCnt="4"/>
      <dgm:spPr/>
    </dgm:pt>
    <dgm:pt modelId="{D516A06B-DEDB-4BFD-9F66-08BADC94CE0C}" type="pres">
      <dgm:prSet presAssocID="{F09E6C55-F5E5-4FCA-964B-7ACA43BDAAB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836A6BA-7532-4212-8292-ABE074B4D633}" type="pres">
      <dgm:prSet presAssocID="{F09E6C55-F5E5-4FCA-964B-7ACA43BDAABB}" presName="negativeSpace" presStyleCnt="0"/>
      <dgm:spPr/>
    </dgm:pt>
    <dgm:pt modelId="{9E0348C9-4B69-4233-86D5-0C3D82178494}" type="pres">
      <dgm:prSet presAssocID="{F09E6C55-F5E5-4FCA-964B-7ACA43BDAABB}" presName="childText" presStyleLbl="conFgAcc1" presStyleIdx="2" presStyleCnt="4">
        <dgm:presLayoutVars>
          <dgm:bulletEnabled val="1"/>
        </dgm:presLayoutVars>
      </dgm:prSet>
      <dgm:spPr/>
    </dgm:pt>
    <dgm:pt modelId="{74195399-156B-4496-9C1B-077AC77381F3}" type="pres">
      <dgm:prSet presAssocID="{17DAB0FC-81FE-4893-A47F-17AE2A5A8359}" presName="spaceBetweenRectangles" presStyleCnt="0"/>
      <dgm:spPr/>
    </dgm:pt>
    <dgm:pt modelId="{88AEAE40-9D04-4017-BA40-8EFAB4021DBF}" type="pres">
      <dgm:prSet presAssocID="{104E0BEF-B226-48D1-AFA3-129C18435FF8}" presName="parentLin" presStyleCnt="0"/>
      <dgm:spPr/>
    </dgm:pt>
    <dgm:pt modelId="{5CC99B9A-1E43-4350-9BAA-8B7CC19B1533}" type="pres">
      <dgm:prSet presAssocID="{104E0BEF-B226-48D1-AFA3-129C18435FF8}" presName="parentLeftMargin" presStyleLbl="node1" presStyleIdx="2" presStyleCnt="4"/>
      <dgm:spPr/>
    </dgm:pt>
    <dgm:pt modelId="{ECC0A994-DEBD-4CD7-AEEB-623C8F9138FA}" type="pres">
      <dgm:prSet presAssocID="{104E0BEF-B226-48D1-AFA3-129C18435FF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5645A34-F0AF-4941-BE9C-BA7F5E33E2BB}" type="pres">
      <dgm:prSet presAssocID="{104E0BEF-B226-48D1-AFA3-129C18435FF8}" presName="negativeSpace" presStyleCnt="0"/>
      <dgm:spPr/>
    </dgm:pt>
    <dgm:pt modelId="{3A051A78-6ADB-4E35-BBC3-03294C30F547}" type="pres">
      <dgm:prSet presAssocID="{104E0BEF-B226-48D1-AFA3-129C18435FF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56A0222-30E8-4430-B12D-2E1BFF26D06B}" srcId="{6F9F48E0-374F-41EE-8CBE-1F49D7090A12}" destId="{77EC1395-1277-4DAA-AFBE-AF52500A4E69}" srcOrd="2" destOrd="0" parTransId="{9C9B2768-29AA-4121-9EF8-41A448216F3D}" sibTransId="{736E2245-A761-4825-BF92-2B22DD2FEB0C}"/>
    <dgm:cxn modelId="{8D82D922-61DC-4E63-B929-5B50E2E04136}" srcId="{6F9F48E0-374F-41EE-8CBE-1F49D7090A12}" destId="{DAD662C1-AD83-43C2-89EA-205880DF5F33}" srcOrd="0" destOrd="0" parTransId="{9D15B279-E778-4EC9-92E8-C3A07FEC7B79}" sibTransId="{C0934420-4534-4FBB-AC71-C5C5BFE49E4E}"/>
    <dgm:cxn modelId="{AEA7E529-D2D9-4C06-8C59-B322338446ED}" type="presOf" srcId="{4A730C56-68AD-41A1-8AC2-75DC2059A1C0}" destId="{5A84FD1A-76C9-4CEA-A100-BDCCB5D75DD8}" srcOrd="0" destOrd="0" presId="urn:microsoft.com/office/officeart/2005/8/layout/list1"/>
    <dgm:cxn modelId="{510DF129-000B-4554-AC0E-76E4BBD29D50}" type="presOf" srcId="{01195938-C665-40BC-9836-4E585EDECACB}" destId="{9E0348C9-4B69-4233-86D5-0C3D82178494}" srcOrd="0" destOrd="1" presId="urn:microsoft.com/office/officeart/2005/8/layout/list1"/>
    <dgm:cxn modelId="{521DA23C-F626-427E-A00E-A20B740EA525}" type="presOf" srcId="{6F9F48E0-374F-41EE-8CBE-1F49D7090A12}" destId="{7F0CDBFC-2846-4BC2-BC24-9297031BBC60}" srcOrd="1" destOrd="0" presId="urn:microsoft.com/office/officeart/2005/8/layout/list1"/>
    <dgm:cxn modelId="{54721A61-4911-42FA-B688-57B490F8C8A0}" type="presOf" srcId="{D6DFDEAA-89E8-4532-95CA-99F18E563EFB}" destId="{32BD8B00-61CA-4540-886C-4A885B1A718A}" srcOrd="0" destOrd="1" presId="urn:microsoft.com/office/officeart/2005/8/layout/list1"/>
    <dgm:cxn modelId="{C48D5B43-AA81-44D3-BF3F-D2961D8793D9}" type="presOf" srcId="{F09E6C55-F5E5-4FCA-964B-7ACA43BDAABB}" destId="{FA10B717-9B3B-4776-AB1D-9EAD0CBB9BE3}" srcOrd="0" destOrd="0" presId="urn:microsoft.com/office/officeart/2005/8/layout/list1"/>
    <dgm:cxn modelId="{255E5345-5133-4201-9355-3C5141E0166E}" type="presOf" srcId="{CC898C40-F90F-459E-BE8F-AFC38AD33A4B}" destId="{3A051A78-6ADB-4E35-BBC3-03294C30F547}" srcOrd="0" destOrd="0" presId="urn:microsoft.com/office/officeart/2005/8/layout/list1"/>
    <dgm:cxn modelId="{B2DC304B-121A-4459-978B-18D8398F38AD}" srcId="{6F9F48E0-374F-41EE-8CBE-1F49D7090A12}" destId="{D6DFDEAA-89E8-4532-95CA-99F18E563EFB}" srcOrd="1" destOrd="0" parTransId="{84F49907-DDD3-4074-84E2-95E5B00ADC3D}" sibTransId="{5A9E9968-C433-44D4-A956-98ABE54861A5}"/>
    <dgm:cxn modelId="{DDEB7A6C-63A4-4E35-853C-17A7AA823CB0}" type="presOf" srcId="{DBC92DC6-0308-41E4-B333-75FA85B13A42}" destId="{9E0348C9-4B69-4233-86D5-0C3D82178494}" srcOrd="0" destOrd="0" presId="urn:microsoft.com/office/officeart/2005/8/layout/list1"/>
    <dgm:cxn modelId="{1B8BEF4D-E2A0-493F-AD28-7107469F2216}" type="presOf" srcId="{05E47717-968F-46B7-88EC-FCF2B16F1406}" destId="{21FD392C-1C0F-41AB-9871-09BB7AC11B56}" srcOrd="0" destOrd="0" presId="urn:microsoft.com/office/officeart/2005/8/layout/list1"/>
    <dgm:cxn modelId="{4AE61154-7626-49E2-AFA6-5697D4BF7221}" type="presOf" srcId="{6F9F48E0-374F-41EE-8CBE-1F49D7090A12}" destId="{D3E1A5C0-B23B-4B1E-BAFA-4AF5F53BA25C}" srcOrd="0" destOrd="0" presId="urn:microsoft.com/office/officeart/2005/8/layout/list1"/>
    <dgm:cxn modelId="{9636B575-9F98-4826-900F-50E27A14AFCC}" type="presOf" srcId="{41FA7DF4-CADF-41B6-8ED0-856F84087969}" destId="{717AB302-A45C-4F63-A901-DF57DF09669E}" srcOrd="0" destOrd="0" presId="urn:microsoft.com/office/officeart/2005/8/layout/list1"/>
    <dgm:cxn modelId="{1EF42D79-0152-4AA3-B0C5-768D0CFB71D8}" srcId="{4A730C56-68AD-41A1-8AC2-75DC2059A1C0}" destId="{F09E6C55-F5E5-4FCA-964B-7ACA43BDAABB}" srcOrd="2" destOrd="0" parTransId="{89AEC346-280C-4990-9ADE-38BD79E0E161}" sibTransId="{17DAB0FC-81FE-4893-A47F-17AE2A5A8359}"/>
    <dgm:cxn modelId="{ADA3E059-7FCB-42E3-8C8F-A114BC328F10}" srcId="{05E47717-968F-46B7-88EC-FCF2B16F1406}" destId="{41FA7DF4-CADF-41B6-8ED0-856F84087969}" srcOrd="0" destOrd="0" parTransId="{9C69F3F5-9C02-4723-A45C-304BD0C09C11}" sibTransId="{FBE1DB17-24EF-4DA8-A1E3-33B734F99B74}"/>
    <dgm:cxn modelId="{44744B9E-53F4-42F1-924D-0E88C4BE837D}" type="presOf" srcId="{104E0BEF-B226-48D1-AFA3-129C18435FF8}" destId="{ECC0A994-DEBD-4CD7-AEEB-623C8F9138FA}" srcOrd="1" destOrd="0" presId="urn:microsoft.com/office/officeart/2005/8/layout/list1"/>
    <dgm:cxn modelId="{B4439FA1-BBCA-4A16-AE35-D1CBC401997D}" srcId="{4A730C56-68AD-41A1-8AC2-75DC2059A1C0}" destId="{104E0BEF-B226-48D1-AFA3-129C18435FF8}" srcOrd="3" destOrd="0" parTransId="{9D8A76EF-0371-4F36-85E8-4B489AEFB20B}" sibTransId="{59436BCD-9439-44C9-A321-AD96B4CEAC47}"/>
    <dgm:cxn modelId="{2E2617AC-A2C5-4643-A92A-3DA80BC1B47D}" type="presOf" srcId="{104E0BEF-B226-48D1-AFA3-129C18435FF8}" destId="{5CC99B9A-1E43-4350-9BAA-8B7CC19B1533}" srcOrd="0" destOrd="0" presId="urn:microsoft.com/office/officeart/2005/8/layout/list1"/>
    <dgm:cxn modelId="{6B9DFBB1-4254-496B-8DA8-76A4EE35C6B3}" type="presOf" srcId="{03191E7E-B04C-4E04-B11D-08D824A60FBF}" destId="{717AB302-A45C-4F63-A901-DF57DF09669E}" srcOrd="0" destOrd="1" presId="urn:microsoft.com/office/officeart/2005/8/layout/list1"/>
    <dgm:cxn modelId="{7C3E6AC0-86B6-4BA0-8EF0-B4098144B5C4}" type="presOf" srcId="{F09E6C55-F5E5-4FCA-964B-7ACA43BDAABB}" destId="{D516A06B-DEDB-4BFD-9F66-08BADC94CE0C}" srcOrd="1" destOrd="0" presId="urn:microsoft.com/office/officeart/2005/8/layout/list1"/>
    <dgm:cxn modelId="{2F5B0FC1-DA55-4805-ABC9-B38132D9A827}" srcId="{F09E6C55-F5E5-4FCA-964B-7ACA43BDAABB}" destId="{01195938-C665-40BC-9836-4E585EDECACB}" srcOrd="1" destOrd="0" parTransId="{6F61AB1B-FAA9-4ADC-B5CC-D5209AA29E5D}" sibTransId="{1EFEEA8A-D053-44AA-AF55-603022F1CC11}"/>
    <dgm:cxn modelId="{DD5D86CE-C107-46AA-83D7-8E247C56C53A}" type="presOf" srcId="{05E47717-968F-46B7-88EC-FCF2B16F1406}" destId="{77AD37CF-CF96-4C1D-815C-FFFF9E98AF6C}" srcOrd="1" destOrd="0" presId="urn:microsoft.com/office/officeart/2005/8/layout/list1"/>
    <dgm:cxn modelId="{0FEABCD0-36FA-4D9A-BAEF-9E9FFB620B60}" type="presOf" srcId="{77EC1395-1277-4DAA-AFBE-AF52500A4E69}" destId="{32BD8B00-61CA-4540-886C-4A885B1A718A}" srcOrd="0" destOrd="2" presId="urn:microsoft.com/office/officeart/2005/8/layout/list1"/>
    <dgm:cxn modelId="{F732DFD4-D102-4895-A245-AB3888E1047C}" srcId="{104E0BEF-B226-48D1-AFA3-129C18435FF8}" destId="{CC898C40-F90F-459E-BE8F-AFC38AD33A4B}" srcOrd="0" destOrd="0" parTransId="{C6631AC7-5002-469F-9428-6EAF639F6D23}" sibTransId="{F03824F3-6AAE-475F-9843-C5E93EE95ADA}"/>
    <dgm:cxn modelId="{332045DC-E9EA-4941-AEE0-D88D224108CA}" srcId="{4A730C56-68AD-41A1-8AC2-75DC2059A1C0}" destId="{6F9F48E0-374F-41EE-8CBE-1F49D7090A12}" srcOrd="0" destOrd="0" parTransId="{F2FED13B-159B-4E95-8F64-A5DC32110EF6}" sibTransId="{7A598657-ADD8-4B18-A1F9-DE8CC96CEA99}"/>
    <dgm:cxn modelId="{135E36E6-2354-4ABE-A3D0-46233E915DC3}" srcId="{F09E6C55-F5E5-4FCA-964B-7ACA43BDAABB}" destId="{DBC92DC6-0308-41E4-B333-75FA85B13A42}" srcOrd="0" destOrd="0" parTransId="{B1895A7B-A82D-4247-AD9A-4D95022069DB}" sibTransId="{51767527-D4A6-4B62-B6F9-3811D1243BB7}"/>
    <dgm:cxn modelId="{1A8DA0E9-BFB1-49F5-AB39-CC83C4FBD5CE}" srcId="{05E47717-968F-46B7-88EC-FCF2B16F1406}" destId="{03191E7E-B04C-4E04-B11D-08D824A60FBF}" srcOrd="1" destOrd="0" parTransId="{27E76213-BEF6-412D-9442-E66C10E564A1}" sibTransId="{A777851E-4845-494C-B67F-AA27BF9EEE7F}"/>
    <dgm:cxn modelId="{B918DDED-A059-4607-9FF4-210964BD8DA2}" srcId="{4A730C56-68AD-41A1-8AC2-75DC2059A1C0}" destId="{05E47717-968F-46B7-88EC-FCF2B16F1406}" srcOrd="1" destOrd="0" parTransId="{42DF39FE-F16C-4705-B588-9D3D1F84FCEC}" sibTransId="{C3DC05B6-F561-4408-A2B8-44A353931D2D}"/>
    <dgm:cxn modelId="{D83F71FC-CBAC-4BFD-A10F-A958C35F8601}" type="presOf" srcId="{DAD662C1-AD83-43C2-89EA-205880DF5F33}" destId="{32BD8B00-61CA-4540-886C-4A885B1A718A}" srcOrd="0" destOrd="0" presId="urn:microsoft.com/office/officeart/2005/8/layout/list1"/>
    <dgm:cxn modelId="{77355445-F863-4E4C-B4F4-2CD9078F2A5A}" type="presParOf" srcId="{5A84FD1A-76C9-4CEA-A100-BDCCB5D75DD8}" destId="{8EF4BD92-4343-447C-B2A9-4D63587FC2FE}" srcOrd="0" destOrd="0" presId="urn:microsoft.com/office/officeart/2005/8/layout/list1"/>
    <dgm:cxn modelId="{94B80937-E97E-4660-962B-06B31B5231B3}" type="presParOf" srcId="{8EF4BD92-4343-447C-B2A9-4D63587FC2FE}" destId="{D3E1A5C0-B23B-4B1E-BAFA-4AF5F53BA25C}" srcOrd="0" destOrd="0" presId="urn:microsoft.com/office/officeart/2005/8/layout/list1"/>
    <dgm:cxn modelId="{BE129632-003F-4187-BFBB-DE3980E9330C}" type="presParOf" srcId="{8EF4BD92-4343-447C-B2A9-4D63587FC2FE}" destId="{7F0CDBFC-2846-4BC2-BC24-9297031BBC60}" srcOrd="1" destOrd="0" presId="urn:microsoft.com/office/officeart/2005/8/layout/list1"/>
    <dgm:cxn modelId="{73BD5511-AAD7-4E9B-BE3C-8B16CEB8B182}" type="presParOf" srcId="{5A84FD1A-76C9-4CEA-A100-BDCCB5D75DD8}" destId="{1D0479A9-FEAF-4D12-BBE8-E6439E8F77DC}" srcOrd="1" destOrd="0" presId="urn:microsoft.com/office/officeart/2005/8/layout/list1"/>
    <dgm:cxn modelId="{7B5847A8-138B-4567-BBC6-88B6CF54B011}" type="presParOf" srcId="{5A84FD1A-76C9-4CEA-A100-BDCCB5D75DD8}" destId="{32BD8B00-61CA-4540-886C-4A885B1A718A}" srcOrd="2" destOrd="0" presId="urn:microsoft.com/office/officeart/2005/8/layout/list1"/>
    <dgm:cxn modelId="{92F180F3-9BAD-4386-B6F9-647DEDCF5E92}" type="presParOf" srcId="{5A84FD1A-76C9-4CEA-A100-BDCCB5D75DD8}" destId="{0012CA43-E882-42BC-904B-7E32C7E17E88}" srcOrd="3" destOrd="0" presId="urn:microsoft.com/office/officeart/2005/8/layout/list1"/>
    <dgm:cxn modelId="{6DE22A2C-2132-4E14-B39B-1720F662C32E}" type="presParOf" srcId="{5A84FD1A-76C9-4CEA-A100-BDCCB5D75DD8}" destId="{2FB8FA47-B898-4F47-BD56-AA6BE9F348B6}" srcOrd="4" destOrd="0" presId="urn:microsoft.com/office/officeart/2005/8/layout/list1"/>
    <dgm:cxn modelId="{67138DD8-A0A7-47C4-BAB7-B9241B20A35D}" type="presParOf" srcId="{2FB8FA47-B898-4F47-BD56-AA6BE9F348B6}" destId="{21FD392C-1C0F-41AB-9871-09BB7AC11B56}" srcOrd="0" destOrd="0" presId="urn:microsoft.com/office/officeart/2005/8/layout/list1"/>
    <dgm:cxn modelId="{4EB4B59F-BFA4-4B38-AD05-A4C4FF6FE5CF}" type="presParOf" srcId="{2FB8FA47-B898-4F47-BD56-AA6BE9F348B6}" destId="{77AD37CF-CF96-4C1D-815C-FFFF9E98AF6C}" srcOrd="1" destOrd="0" presId="urn:microsoft.com/office/officeart/2005/8/layout/list1"/>
    <dgm:cxn modelId="{5B29F79F-C9E0-4F31-BE54-755E3F9C6B60}" type="presParOf" srcId="{5A84FD1A-76C9-4CEA-A100-BDCCB5D75DD8}" destId="{99830610-1226-4D1C-A7A0-77779DCC8AFA}" srcOrd="5" destOrd="0" presId="urn:microsoft.com/office/officeart/2005/8/layout/list1"/>
    <dgm:cxn modelId="{DD093A6A-D89D-450E-B27F-75091B792B16}" type="presParOf" srcId="{5A84FD1A-76C9-4CEA-A100-BDCCB5D75DD8}" destId="{717AB302-A45C-4F63-A901-DF57DF09669E}" srcOrd="6" destOrd="0" presId="urn:microsoft.com/office/officeart/2005/8/layout/list1"/>
    <dgm:cxn modelId="{D7137538-44AD-4671-9E40-655906FF832C}" type="presParOf" srcId="{5A84FD1A-76C9-4CEA-A100-BDCCB5D75DD8}" destId="{37F25607-7CE1-4D99-9137-B7174BF64E63}" srcOrd="7" destOrd="0" presId="urn:microsoft.com/office/officeart/2005/8/layout/list1"/>
    <dgm:cxn modelId="{BB264F55-726C-4608-B312-C3F67169EFA7}" type="presParOf" srcId="{5A84FD1A-76C9-4CEA-A100-BDCCB5D75DD8}" destId="{736FBFEE-19E4-417F-8E9D-FE70332E91C0}" srcOrd="8" destOrd="0" presId="urn:microsoft.com/office/officeart/2005/8/layout/list1"/>
    <dgm:cxn modelId="{6C362E14-595A-4A7A-9394-FF6C6698C0FB}" type="presParOf" srcId="{736FBFEE-19E4-417F-8E9D-FE70332E91C0}" destId="{FA10B717-9B3B-4776-AB1D-9EAD0CBB9BE3}" srcOrd="0" destOrd="0" presId="urn:microsoft.com/office/officeart/2005/8/layout/list1"/>
    <dgm:cxn modelId="{623E6ED7-E3F2-4004-9A77-5F3E32761A63}" type="presParOf" srcId="{736FBFEE-19E4-417F-8E9D-FE70332E91C0}" destId="{D516A06B-DEDB-4BFD-9F66-08BADC94CE0C}" srcOrd="1" destOrd="0" presId="urn:microsoft.com/office/officeart/2005/8/layout/list1"/>
    <dgm:cxn modelId="{CEE7480C-BB34-40AE-95FD-0A7AAC4847A0}" type="presParOf" srcId="{5A84FD1A-76C9-4CEA-A100-BDCCB5D75DD8}" destId="{E836A6BA-7532-4212-8292-ABE074B4D633}" srcOrd="9" destOrd="0" presId="urn:microsoft.com/office/officeart/2005/8/layout/list1"/>
    <dgm:cxn modelId="{98BFF907-3B36-48A0-94C8-109DCB4E5E24}" type="presParOf" srcId="{5A84FD1A-76C9-4CEA-A100-BDCCB5D75DD8}" destId="{9E0348C9-4B69-4233-86D5-0C3D82178494}" srcOrd="10" destOrd="0" presId="urn:microsoft.com/office/officeart/2005/8/layout/list1"/>
    <dgm:cxn modelId="{0A86B890-FF9F-447E-9E10-D15948308FA2}" type="presParOf" srcId="{5A84FD1A-76C9-4CEA-A100-BDCCB5D75DD8}" destId="{74195399-156B-4496-9C1B-077AC77381F3}" srcOrd="11" destOrd="0" presId="urn:microsoft.com/office/officeart/2005/8/layout/list1"/>
    <dgm:cxn modelId="{7F1287E4-3931-4614-9FAE-E2A1F16565C1}" type="presParOf" srcId="{5A84FD1A-76C9-4CEA-A100-BDCCB5D75DD8}" destId="{88AEAE40-9D04-4017-BA40-8EFAB4021DBF}" srcOrd="12" destOrd="0" presId="urn:microsoft.com/office/officeart/2005/8/layout/list1"/>
    <dgm:cxn modelId="{6508097E-48B1-4664-9594-FECC3AD86962}" type="presParOf" srcId="{88AEAE40-9D04-4017-BA40-8EFAB4021DBF}" destId="{5CC99B9A-1E43-4350-9BAA-8B7CC19B1533}" srcOrd="0" destOrd="0" presId="urn:microsoft.com/office/officeart/2005/8/layout/list1"/>
    <dgm:cxn modelId="{390D582B-3C23-4017-A988-78F88153D45C}" type="presParOf" srcId="{88AEAE40-9D04-4017-BA40-8EFAB4021DBF}" destId="{ECC0A994-DEBD-4CD7-AEEB-623C8F9138FA}" srcOrd="1" destOrd="0" presId="urn:microsoft.com/office/officeart/2005/8/layout/list1"/>
    <dgm:cxn modelId="{51FA37B7-F0BD-4361-BDA8-E610FDB51EAB}" type="presParOf" srcId="{5A84FD1A-76C9-4CEA-A100-BDCCB5D75DD8}" destId="{C5645A34-F0AF-4941-BE9C-BA7F5E33E2BB}" srcOrd="13" destOrd="0" presId="urn:microsoft.com/office/officeart/2005/8/layout/list1"/>
    <dgm:cxn modelId="{8F1155D7-251E-4A23-BA91-215AFB09F5DD}" type="presParOf" srcId="{5A84FD1A-76C9-4CEA-A100-BDCCB5D75DD8}" destId="{3A051A78-6ADB-4E35-BBC3-03294C30F54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A2475D-49D6-4272-8BF3-8B41DBB5C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DD6963-9C90-4A0B-8019-AA6B968E0F1C}">
      <dgm:prSet/>
      <dgm:spPr/>
      <dgm:t>
        <a:bodyPr/>
        <a:lstStyle/>
        <a:p>
          <a:r>
            <a:rPr lang="cs-CZ"/>
            <a:t>z hlediska prostoru</a:t>
          </a:r>
          <a:endParaRPr lang="en-US"/>
        </a:p>
      </dgm:t>
    </dgm:pt>
    <dgm:pt modelId="{BE509FDD-DCCA-4E96-93C6-CD6526706774}" type="parTrans" cxnId="{CC5B6009-6071-4F74-8616-AC806F99586F}">
      <dgm:prSet/>
      <dgm:spPr/>
      <dgm:t>
        <a:bodyPr/>
        <a:lstStyle/>
        <a:p>
          <a:endParaRPr lang="en-US"/>
        </a:p>
      </dgm:t>
    </dgm:pt>
    <dgm:pt modelId="{D6356297-A9FC-41EE-A5E5-216843AA8D3B}" type="sibTrans" cxnId="{CC5B6009-6071-4F74-8616-AC806F99586F}">
      <dgm:prSet/>
      <dgm:spPr/>
      <dgm:t>
        <a:bodyPr/>
        <a:lstStyle/>
        <a:p>
          <a:endParaRPr lang="en-US"/>
        </a:p>
      </dgm:t>
    </dgm:pt>
    <dgm:pt modelId="{0080598B-3C32-48B5-846E-E000494D1EBB}">
      <dgm:prSet/>
      <dgm:spPr/>
      <dgm:t>
        <a:bodyPr/>
        <a:lstStyle/>
        <a:p>
          <a:r>
            <a:rPr lang="cs-CZ"/>
            <a:t>lokální – regionální – celostátní – mezinárodní</a:t>
          </a:r>
          <a:endParaRPr lang="en-US"/>
        </a:p>
      </dgm:t>
    </dgm:pt>
    <dgm:pt modelId="{6F85D0FF-BE06-4358-B7E2-08D63BF15CED}" type="parTrans" cxnId="{943108D3-F097-41F5-93D5-4D7F403CB3EC}">
      <dgm:prSet/>
      <dgm:spPr/>
      <dgm:t>
        <a:bodyPr/>
        <a:lstStyle/>
        <a:p>
          <a:endParaRPr lang="en-US"/>
        </a:p>
      </dgm:t>
    </dgm:pt>
    <dgm:pt modelId="{E5ACAEBD-1C13-4633-B1A7-A21247DDB816}" type="sibTrans" cxnId="{943108D3-F097-41F5-93D5-4D7F403CB3EC}">
      <dgm:prSet/>
      <dgm:spPr/>
      <dgm:t>
        <a:bodyPr/>
        <a:lstStyle/>
        <a:p>
          <a:endParaRPr lang="en-US"/>
        </a:p>
      </dgm:t>
    </dgm:pt>
    <dgm:pt modelId="{2B8D2957-8014-47D3-B3E3-64DD43CC3703}">
      <dgm:prSet/>
      <dgm:spPr/>
      <dgm:t>
        <a:bodyPr/>
        <a:lstStyle/>
        <a:p>
          <a:r>
            <a:rPr lang="cs-CZ"/>
            <a:t>z hlediska počtu členů</a:t>
          </a:r>
          <a:endParaRPr lang="en-US"/>
        </a:p>
      </dgm:t>
    </dgm:pt>
    <dgm:pt modelId="{E551E003-64D1-4CAD-AFA1-2D404F9891A2}" type="parTrans" cxnId="{B6D97056-A1B5-4C95-AA2B-C4CBED35C855}">
      <dgm:prSet/>
      <dgm:spPr/>
      <dgm:t>
        <a:bodyPr/>
        <a:lstStyle/>
        <a:p>
          <a:endParaRPr lang="en-US"/>
        </a:p>
      </dgm:t>
    </dgm:pt>
    <dgm:pt modelId="{FD378916-F79B-4294-82AB-81E5CC5EACF1}" type="sibTrans" cxnId="{B6D97056-A1B5-4C95-AA2B-C4CBED35C855}">
      <dgm:prSet/>
      <dgm:spPr/>
      <dgm:t>
        <a:bodyPr/>
        <a:lstStyle/>
        <a:p>
          <a:endParaRPr lang="en-US"/>
        </a:p>
      </dgm:t>
    </dgm:pt>
    <dgm:pt modelId="{3DC4453A-C56B-45EA-9175-3B6240C8E1A6}">
      <dgm:prSet/>
      <dgm:spPr/>
      <dgm:t>
        <a:bodyPr/>
        <a:lstStyle/>
        <a:p>
          <a:r>
            <a:rPr lang="cs-CZ"/>
            <a:t>monopol – oligopol – polypol</a:t>
          </a:r>
          <a:endParaRPr lang="en-US"/>
        </a:p>
      </dgm:t>
    </dgm:pt>
    <dgm:pt modelId="{53E8ABD8-99FB-45AC-83C6-856501FAE764}" type="parTrans" cxnId="{B5A182DA-EA6F-4696-B0A5-2EE1127813BE}">
      <dgm:prSet/>
      <dgm:spPr/>
      <dgm:t>
        <a:bodyPr/>
        <a:lstStyle/>
        <a:p>
          <a:endParaRPr lang="en-US"/>
        </a:p>
      </dgm:t>
    </dgm:pt>
    <dgm:pt modelId="{A678510D-1314-4DD7-B56E-5E2FBCE6E419}" type="sibTrans" cxnId="{B5A182DA-EA6F-4696-B0A5-2EE1127813BE}">
      <dgm:prSet/>
      <dgm:spPr/>
      <dgm:t>
        <a:bodyPr/>
        <a:lstStyle/>
        <a:p>
          <a:endParaRPr lang="en-US"/>
        </a:p>
      </dgm:t>
    </dgm:pt>
    <dgm:pt modelId="{2106245E-6709-4360-AC78-7D7A4B80955E}">
      <dgm:prSet/>
      <dgm:spPr/>
      <dgm:t>
        <a:bodyPr/>
        <a:lstStyle/>
        <a:p>
          <a:r>
            <a:rPr lang="cs-CZ"/>
            <a:t>z hlediska stupně organizovanosti</a:t>
          </a:r>
          <a:endParaRPr lang="en-US"/>
        </a:p>
      </dgm:t>
    </dgm:pt>
    <dgm:pt modelId="{B1112AD5-FA7A-4CDB-A95A-D8977E08E083}" type="parTrans" cxnId="{FDF2D509-6F7C-4054-8DE3-91939BE1D25F}">
      <dgm:prSet/>
      <dgm:spPr/>
      <dgm:t>
        <a:bodyPr/>
        <a:lstStyle/>
        <a:p>
          <a:endParaRPr lang="en-US"/>
        </a:p>
      </dgm:t>
    </dgm:pt>
    <dgm:pt modelId="{B9E90B60-F3AD-4237-A15E-7BF06AE2C798}" type="sibTrans" cxnId="{FDF2D509-6F7C-4054-8DE3-91939BE1D25F}">
      <dgm:prSet/>
      <dgm:spPr/>
      <dgm:t>
        <a:bodyPr/>
        <a:lstStyle/>
        <a:p>
          <a:endParaRPr lang="en-US"/>
        </a:p>
      </dgm:t>
    </dgm:pt>
    <dgm:pt modelId="{08C14842-4BAF-48D0-B134-8A36BB178ABB}">
      <dgm:prSet/>
      <dgm:spPr/>
      <dgm:t>
        <a:bodyPr/>
        <a:lstStyle/>
        <a:p>
          <a:r>
            <a:rPr lang="cs-CZ"/>
            <a:t>vysoký – nízký</a:t>
          </a:r>
          <a:endParaRPr lang="en-US"/>
        </a:p>
      </dgm:t>
    </dgm:pt>
    <dgm:pt modelId="{26FC1E38-C5E1-4B7F-AC9A-C5824EB7576F}" type="parTrans" cxnId="{F012F431-EB82-4C3A-A28F-93162AC06B5D}">
      <dgm:prSet/>
      <dgm:spPr/>
      <dgm:t>
        <a:bodyPr/>
        <a:lstStyle/>
        <a:p>
          <a:endParaRPr lang="en-US"/>
        </a:p>
      </dgm:t>
    </dgm:pt>
    <dgm:pt modelId="{B8BE6274-8C65-462D-88FC-B5E4EE9EE022}" type="sibTrans" cxnId="{F012F431-EB82-4C3A-A28F-93162AC06B5D}">
      <dgm:prSet/>
      <dgm:spPr/>
      <dgm:t>
        <a:bodyPr/>
        <a:lstStyle/>
        <a:p>
          <a:endParaRPr lang="en-US"/>
        </a:p>
      </dgm:t>
    </dgm:pt>
    <dgm:pt modelId="{BD50742B-18E8-4217-BDBD-4C61507EE23F}" type="pres">
      <dgm:prSet presAssocID="{EDA2475D-49D6-4272-8BF3-8B41DBB5CE38}" presName="linear" presStyleCnt="0">
        <dgm:presLayoutVars>
          <dgm:animLvl val="lvl"/>
          <dgm:resizeHandles val="exact"/>
        </dgm:presLayoutVars>
      </dgm:prSet>
      <dgm:spPr/>
    </dgm:pt>
    <dgm:pt modelId="{F178DFD6-5CAA-4BD5-BD16-0329E4C97662}" type="pres">
      <dgm:prSet presAssocID="{79DD6963-9C90-4A0B-8019-AA6B968E0F1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DC93AC1-8D0C-4C4E-B6A5-E3280CE5C9BF}" type="pres">
      <dgm:prSet presAssocID="{79DD6963-9C90-4A0B-8019-AA6B968E0F1C}" presName="childText" presStyleLbl="revTx" presStyleIdx="0" presStyleCnt="3">
        <dgm:presLayoutVars>
          <dgm:bulletEnabled val="1"/>
        </dgm:presLayoutVars>
      </dgm:prSet>
      <dgm:spPr/>
    </dgm:pt>
    <dgm:pt modelId="{80E6504F-C82C-4E3C-9038-207F0C10B168}" type="pres">
      <dgm:prSet presAssocID="{2B8D2957-8014-47D3-B3E3-64DD43CC37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3B3431-39E5-4E7A-AC3A-3C8D87AACC71}" type="pres">
      <dgm:prSet presAssocID="{2B8D2957-8014-47D3-B3E3-64DD43CC3703}" presName="childText" presStyleLbl="revTx" presStyleIdx="1" presStyleCnt="3">
        <dgm:presLayoutVars>
          <dgm:bulletEnabled val="1"/>
        </dgm:presLayoutVars>
      </dgm:prSet>
      <dgm:spPr/>
    </dgm:pt>
    <dgm:pt modelId="{8E87AB77-8E75-4553-B238-7DF2AAB445AC}" type="pres">
      <dgm:prSet presAssocID="{2106245E-6709-4360-AC78-7D7A4B80955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12F082-FE02-419B-B765-260B8B30A0C2}" type="pres">
      <dgm:prSet presAssocID="{2106245E-6709-4360-AC78-7D7A4B80955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7604603-715D-4EE8-9C36-6927F1CB3031}" type="presOf" srcId="{0080598B-3C32-48B5-846E-E000494D1EBB}" destId="{9DC93AC1-8D0C-4C4E-B6A5-E3280CE5C9BF}" srcOrd="0" destOrd="0" presId="urn:microsoft.com/office/officeart/2005/8/layout/vList2"/>
    <dgm:cxn modelId="{CC5B6009-6071-4F74-8616-AC806F99586F}" srcId="{EDA2475D-49D6-4272-8BF3-8B41DBB5CE38}" destId="{79DD6963-9C90-4A0B-8019-AA6B968E0F1C}" srcOrd="0" destOrd="0" parTransId="{BE509FDD-DCCA-4E96-93C6-CD6526706774}" sibTransId="{D6356297-A9FC-41EE-A5E5-216843AA8D3B}"/>
    <dgm:cxn modelId="{FDF2D509-6F7C-4054-8DE3-91939BE1D25F}" srcId="{EDA2475D-49D6-4272-8BF3-8B41DBB5CE38}" destId="{2106245E-6709-4360-AC78-7D7A4B80955E}" srcOrd="2" destOrd="0" parTransId="{B1112AD5-FA7A-4CDB-A95A-D8977E08E083}" sibTransId="{B9E90B60-F3AD-4237-A15E-7BF06AE2C798}"/>
    <dgm:cxn modelId="{1533C80C-9EA0-4EAC-BF45-A0D27B2B4B94}" type="presOf" srcId="{2106245E-6709-4360-AC78-7D7A4B80955E}" destId="{8E87AB77-8E75-4553-B238-7DF2AAB445AC}" srcOrd="0" destOrd="0" presId="urn:microsoft.com/office/officeart/2005/8/layout/vList2"/>
    <dgm:cxn modelId="{FF9CC920-B75E-42EE-8D85-380E13C529AA}" type="presOf" srcId="{2B8D2957-8014-47D3-B3E3-64DD43CC3703}" destId="{80E6504F-C82C-4E3C-9038-207F0C10B168}" srcOrd="0" destOrd="0" presId="urn:microsoft.com/office/officeart/2005/8/layout/vList2"/>
    <dgm:cxn modelId="{F012F431-EB82-4C3A-A28F-93162AC06B5D}" srcId="{2106245E-6709-4360-AC78-7D7A4B80955E}" destId="{08C14842-4BAF-48D0-B134-8A36BB178ABB}" srcOrd="0" destOrd="0" parTransId="{26FC1E38-C5E1-4B7F-AC9A-C5824EB7576F}" sibTransId="{B8BE6274-8C65-462D-88FC-B5E4EE9EE022}"/>
    <dgm:cxn modelId="{75B4EB42-969B-4E64-9C80-DA0A8558700E}" type="presOf" srcId="{08C14842-4BAF-48D0-B134-8A36BB178ABB}" destId="{2112F082-FE02-419B-B765-260B8B30A0C2}" srcOrd="0" destOrd="0" presId="urn:microsoft.com/office/officeart/2005/8/layout/vList2"/>
    <dgm:cxn modelId="{B6D97056-A1B5-4C95-AA2B-C4CBED35C855}" srcId="{EDA2475D-49D6-4272-8BF3-8B41DBB5CE38}" destId="{2B8D2957-8014-47D3-B3E3-64DD43CC3703}" srcOrd="1" destOrd="0" parTransId="{E551E003-64D1-4CAD-AFA1-2D404F9891A2}" sibTransId="{FD378916-F79B-4294-82AB-81E5CC5EACF1}"/>
    <dgm:cxn modelId="{334150CD-0B39-4208-ADFF-7F82C32EDBE9}" type="presOf" srcId="{EDA2475D-49D6-4272-8BF3-8B41DBB5CE38}" destId="{BD50742B-18E8-4217-BDBD-4C61507EE23F}" srcOrd="0" destOrd="0" presId="urn:microsoft.com/office/officeart/2005/8/layout/vList2"/>
    <dgm:cxn modelId="{88D54DCE-C3EB-4682-A6A1-25D19B249404}" type="presOf" srcId="{79DD6963-9C90-4A0B-8019-AA6B968E0F1C}" destId="{F178DFD6-5CAA-4BD5-BD16-0329E4C97662}" srcOrd="0" destOrd="0" presId="urn:microsoft.com/office/officeart/2005/8/layout/vList2"/>
    <dgm:cxn modelId="{943108D3-F097-41F5-93D5-4D7F403CB3EC}" srcId="{79DD6963-9C90-4A0B-8019-AA6B968E0F1C}" destId="{0080598B-3C32-48B5-846E-E000494D1EBB}" srcOrd="0" destOrd="0" parTransId="{6F85D0FF-BE06-4358-B7E2-08D63BF15CED}" sibTransId="{E5ACAEBD-1C13-4633-B1A7-A21247DDB816}"/>
    <dgm:cxn modelId="{B5A182DA-EA6F-4696-B0A5-2EE1127813BE}" srcId="{2B8D2957-8014-47D3-B3E3-64DD43CC3703}" destId="{3DC4453A-C56B-45EA-9175-3B6240C8E1A6}" srcOrd="0" destOrd="0" parTransId="{53E8ABD8-99FB-45AC-83C6-856501FAE764}" sibTransId="{A678510D-1314-4DD7-B56E-5E2FBCE6E419}"/>
    <dgm:cxn modelId="{06861AF1-3683-4B59-AF4D-67AB9715C4E3}" type="presOf" srcId="{3DC4453A-C56B-45EA-9175-3B6240C8E1A6}" destId="{173B3431-39E5-4E7A-AC3A-3C8D87AACC71}" srcOrd="0" destOrd="0" presId="urn:microsoft.com/office/officeart/2005/8/layout/vList2"/>
    <dgm:cxn modelId="{BE076832-14DF-4A1B-AD71-D5DABF73DE9C}" type="presParOf" srcId="{BD50742B-18E8-4217-BDBD-4C61507EE23F}" destId="{F178DFD6-5CAA-4BD5-BD16-0329E4C97662}" srcOrd="0" destOrd="0" presId="urn:microsoft.com/office/officeart/2005/8/layout/vList2"/>
    <dgm:cxn modelId="{6DA9CCA5-0C72-4F83-89D9-BF2A601FF840}" type="presParOf" srcId="{BD50742B-18E8-4217-BDBD-4C61507EE23F}" destId="{9DC93AC1-8D0C-4C4E-B6A5-E3280CE5C9BF}" srcOrd="1" destOrd="0" presId="urn:microsoft.com/office/officeart/2005/8/layout/vList2"/>
    <dgm:cxn modelId="{76C6E738-789C-4533-AA7C-5F46D93CEE46}" type="presParOf" srcId="{BD50742B-18E8-4217-BDBD-4C61507EE23F}" destId="{80E6504F-C82C-4E3C-9038-207F0C10B168}" srcOrd="2" destOrd="0" presId="urn:microsoft.com/office/officeart/2005/8/layout/vList2"/>
    <dgm:cxn modelId="{81C24040-97D5-4E35-8D10-416D38757F5D}" type="presParOf" srcId="{BD50742B-18E8-4217-BDBD-4C61507EE23F}" destId="{173B3431-39E5-4E7A-AC3A-3C8D87AACC71}" srcOrd="3" destOrd="0" presId="urn:microsoft.com/office/officeart/2005/8/layout/vList2"/>
    <dgm:cxn modelId="{6E606B39-53F6-4CCB-B230-05D7A44D031C}" type="presParOf" srcId="{BD50742B-18E8-4217-BDBD-4C61507EE23F}" destId="{8E87AB77-8E75-4553-B238-7DF2AAB445AC}" srcOrd="4" destOrd="0" presId="urn:microsoft.com/office/officeart/2005/8/layout/vList2"/>
    <dgm:cxn modelId="{0B6AFB98-79A1-4925-B813-3EC90A12F8A8}" type="presParOf" srcId="{BD50742B-18E8-4217-BDBD-4C61507EE23F}" destId="{2112F082-FE02-419B-B765-260B8B30A0C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9B6F52-A6D2-42D0-8B43-C6253641334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1FD6A0-0321-46CF-83B4-EB93F6464EC5}">
      <dgm:prSet/>
      <dgm:spPr>
        <a:solidFill>
          <a:srgbClr val="00B050"/>
        </a:solidFill>
      </dgm:spPr>
      <dgm:t>
        <a:bodyPr/>
        <a:lstStyle/>
        <a:p>
          <a:r>
            <a:rPr lang="cs-CZ" dirty="0"/>
            <a:t>co bude naše kampaň říkat o našem kandidátovi?</a:t>
          </a:r>
          <a:endParaRPr lang="en-US" dirty="0"/>
        </a:p>
      </dgm:t>
    </dgm:pt>
    <dgm:pt modelId="{F6C0568D-BFEF-4956-B242-FD6EA8DE5E65}" type="parTrans" cxnId="{CF8BCF82-EC15-47E2-B4DA-8B389DDDA929}">
      <dgm:prSet/>
      <dgm:spPr/>
      <dgm:t>
        <a:bodyPr/>
        <a:lstStyle/>
        <a:p>
          <a:endParaRPr lang="en-US"/>
        </a:p>
      </dgm:t>
    </dgm:pt>
    <dgm:pt modelId="{E6A9762C-78AA-4064-8561-1453D7327A8C}" type="sibTrans" cxnId="{CF8BCF82-EC15-47E2-B4DA-8B389DDDA929}">
      <dgm:prSet/>
      <dgm:spPr/>
      <dgm:t>
        <a:bodyPr/>
        <a:lstStyle/>
        <a:p>
          <a:endParaRPr lang="en-US"/>
        </a:p>
      </dgm:t>
    </dgm:pt>
    <dgm:pt modelId="{021C2458-BA83-49F7-BAD2-F1DC8A591EDA}">
      <dgm:prSet/>
      <dgm:spPr/>
      <dgm:t>
        <a:bodyPr/>
        <a:lstStyle/>
        <a:p>
          <a:r>
            <a:rPr lang="pl-PL" dirty="0"/>
            <a:t>co budeme říkat o našem oponentovi?</a:t>
          </a:r>
          <a:endParaRPr lang="en-US" dirty="0"/>
        </a:p>
      </dgm:t>
    </dgm:pt>
    <dgm:pt modelId="{A03EDBEB-4297-4A96-B59D-4A4923004518}" type="parTrans" cxnId="{D9C08210-9492-4808-9B2D-3C42910F8D18}">
      <dgm:prSet/>
      <dgm:spPr/>
      <dgm:t>
        <a:bodyPr/>
        <a:lstStyle/>
        <a:p>
          <a:endParaRPr lang="en-US"/>
        </a:p>
      </dgm:t>
    </dgm:pt>
    <dgm:pt modelId="{DD7F83EC-DA39-46CA-9391-776AA4F5C6B0}" type="sibTrans" cxnId="{D9C08210-9492-4808-9B2D-3C42910F8D18}">
      <dgm:prSet/>
      <dgm:spPr/>
      <dgm:t>
        <a:bodyPr/>
        <a:lstStyle/>
        <a:p>
          <a:endParaRPr lang="en-US"/>
        </a:p>
      </dgm:t>
    </dgm:pt>
    <dgm:pt modelId="{5B6011FE-12CB-4DEE-A61F-7705F3FC2041}">
      <dgm:prSet/>
      <dgm:spPr>
        <a:solidFill>
          <a:srgbClr val="002060"/>
        </a:solidFill>
      </dgm:spPr>
      <dgm:t>
        <a:bodyPr/>
        <a:lstStyle/>
        <a:p>
          <a:r>
            <a:rPr lang="cs-CZ" dirty="0"/>
            <a:t>co bude konkurence ve své kampani říkat o našem oponentovi?</a:t>
          </a:r>
          <a:endParaRPr lang="en-US" dirty="0"/>
        </a:p>
      </dgm:t>
    </dgm:pt>
    <dgm:pt modelId="{7F199310-4DDD-46DF-9D30-BDF4D6577630}" type="parTrans" cxnId="{E5C4AE4B-723C-45ED-90BA-70F2CA455D5E}">
      <dgm:prSet/>
      <dgm:spPr/>
      <dgm:t>
        <a:bodyPr/>
        <a:lstStyle/>
        <a:p>
          <a:endParaRPr lang="en-US"/>
        </a:p>
      </dgm:t>
    </dgm:pt>
    <dgm:pt modelId="{40EF6104-D1F8-44E6-ABBB-81C749FF5033}" type="sibTrans" cxnId="{E5C4AE4B-723C-45ED-90BA-70F2CA455D5E}">
      <dgm:prSet/>
      <dgm:spPr/>
      <dgm:t>
        <a:bodyPr/>
        <a:lstStyle/>
        <a:p>
          <a:endParaRPr lang="en-US"/>
        </a:p>
      </dgm:t>
    </dgm:pt>
    <dgm:pt modelId="{518750DF-2F7C-46F8-9253-C6DF6426590E}">
      <dgm:prSet/>
      <dgm:spPr>
        <a:solidFill>
          <a:schemeClr val="accent3"/>
        </a:solidFill>
      </dgm:spPr>
      <dgm:t>
        <a:bodyPr/>
        <a:lstStyle/>
        <a:p>
          <a:r>
            <a:rPr lang="pl-PL" dirty="0"/>
            <a:t>co budou říkat o nás?</a:t>
          </a:r>
          <a:endParaRPr lang="en-US" dirty="0"/>
        </a:p>
      </dgm:t>
    </dgm:pt>
    <dgm:pt modelId="{FC41306E-1D1D-4649-9EF0-CC79ED40DFD9}" type="parTrans" cxnId="{F1ABD61A-FC2F-4395-9FE7-99D57B23392F}">
      <dgm:prSet/>
      <dgm:spPr/>
      <dgm:t>
        <a:bodyPr/>
        <a:lstStyle/>
        <a:p>
          <a:endParaRPr lang="en-US"/>
        </a:p>
      </dgm:t>
    </dgm:pt>
    <dgm:pt modelId="{5AF61CCE-5054-4D51-8C9A-2A1B76E6E132}" type="sibTrans" cxnId="{F1ABD61A-FC2F-4395-9FE7-99D57B23392F}">
      <dgm:prSet/>
      <dgm:spPr/>
      <dgm:t>
        <a:bodyPr/>
        <a:lstStyle/>
        <a:p>
          <a:endParaRPr lang="en-US"/>
        </a:p>
      </dgm:t>
    </dgm:pt>
    <dgm:pt modelId="{7D555790-E59B-48EE-B2C8-E396BBFA86E5}" type="pres">
      <dgm:prSet presAssocID="{2B9B6F52-A6D2-42D0-8B43-C6253641334B}" presName="matrix" presStyleCnt="0">
        <dgm:presLayoutVars>
          <dgm:chMax val="1"/>
          <dgm:dir/>
          <dgm:resizeHandles val="exact"/>
        </dgm:presLayoutVars>
      </dgm:prSet>
      <dgm:spPr/>
    </dgm:pt>
    <dgm:pt modelId="{1A005FD7-8F38-48C7-B5AC-5E2B535374BB}" type="pres">
      <dgm:prSet presAssocID="{2B9B6F52-A6D2-42D0-8B43-C6253641334B}" presName="diamond" presStyleLbl="bgShp" presStyleIdx="0" presStyleCnt="1"/>
      <dgm:spPr/>
    </dgm:pt>
    <dgm:pt modelId="{9A34E303-5DF8-4075-B836-BE756394B7BC}" type="pres">
      <dgm:prSet presAssocID="{2B9B6F52-A6D2-42D0-8B43-C6253641334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2C6EFCE-BA59-4485-ACA6-2D3776EC3C4F}" type="pres">
      <dgm:prSet presAssocID="{2B9B6F52-A6D2-42D0-8B43-C6253641334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4DE60B6-8B10-439A-98EE-F0E0BCF4C04F}" type="pres">
      <dgm:prSet presAssocID="{2B9B6F52-A6D2-42D0-8B43-C6253641334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E9B4037-CA56-4091-9A1E-B740BA3F6DE6}" type="pres">
      <dgm:prSet presAssocID="{2B9B6F52-A6D2-42D0-8B43-C6253641334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1119E02-C5DD-462D-9B03-DF4D60C3E440}" type="presOf" srcId="{021C2458-BA83-49F7-BAD2-F1DC8A591EDA}" destId="{D2C6EFCE-BA59-4485-ACA6-2D3776EC3C4F}" srcOrd="0" destOrd="0" presId="urn:microsoft.com/office/officeart/2005/8/layout/matrix3"/>
    <dgm:cxn modelId="{6E544A0D-583E-4145-B931-AE0408BDD9B7}" type="presOf" srcId="{5B6011FE-12CB-4DEE-A61F-7705F3FC2041}" destId="{74DE60B6-8B10-439A-98EE-F0E0BCF4C04F}" srcOrd="0" destOrd="0" presId="urn:microsoft.com/office/officeart/2005/8/layout/matrix3"/>
    <dgm:cxn modelId="{D9C08210-9492-4808-9B2D-3C42910F8D18}" srcId="{2B9B6F52-A6D2-42D0-8B43-C6253641334B}" destId="{021C2458-BA83-49F7-BAD2-F1DC8A591EDA}" srcOrd="1" destOrd="0" parTransId="{A03EDBEB-4297-4A96-B59D-4A4923004518}" sibTransId="{DD7F83EC-DA39-46CA-9391-776AA4F5C6B0}"/>
    <dgm:cxn modelId="{F1ABD61A-FC2F-4395-9FE7-99D57B23392F}" srcId="{2B9B6F52-A6D2-42D0-8B43-C6253641334B}" destId="{518750DF-2F7C-46F8-9253-C6DF6426590E}" srcOrd="3" destOrd="0" parTransId="{FC41306E-1D1D-4649-9EF0-CC79ED40DFD9}" sibTransId="{5AF61CCE-5054-4D51-8C9A-2A1B76E6E132}"/>
    <dgm:cxn modelId="{30E8B13C-30F1-4D45-8955-253C2ED992E9}" type="presOf" srcId="{2B9B6F52-A6D2-42D0-8B43-C6253641334B}" destId="{7D555790-E59B-48EE-B2C8-E396BBFA86E5}" srcOrd="0" destOrd="0" presId="urn:microsoft.com/office/officeart/2005/8/layout/matrix3"/>
    <dgm:cxn modelId="{E5C4AE4B-723C-45ED-90BA-70F2CA455D5E}" srcId="{2B9B6F52-A6D2-42D0-8B43-C6253641334B}" destId="{5B6011FE-12CB-4DEE-A61F-7705F3FC2041}" srcOrd="2" destOrd="0" parTransId="{7F199310-4DDD-46DF-9D30-BDF4D6577630}" sibTransId="{40EF6104-D1F8-44E6-ABBB-81C749FF5033}"/>
    <dgm:cxn modelId="{F12DF44C-0612-49FA-8E4B-2F70B0590C90}" type="presOf" srcId="{518750DF-2F7C-46F8-9253-C6DF6426590E}" destId="{8E9B4037-CA56-4091-9A1E-B740BA3F6DE6}" srcOrd="0" destOrd="0" presId="urn:microsoft.com/office/officeart/2005/8/layout/matrix3"/>
    <dgm:cxn modelId="{CF8BCF82-EC15-47E2-B4DA-8B389DDDA929}" srcId="{2B9B6F52-A6D2-42D0-8B43-C6253641334B}" destId="{0E1FD6A0-0321-46CF-83B4-EB93F6464EC5}" srcOrd="0" destOrd="0" parTransId="{F6C0568D-BFEF-4956-B242-FD6EA8DE5E65}" sibTransId="{E6A9762C-78AA-4064-8561-1453D7327A8C}"/>
    <dgm:cxn modelId="{015548E4-1DE7-4085-95B2-19A4F7757B37}" type="presOf" srcId="{0E1FD6A0-0321-46CF-83B4-EB93F6464EC5}" destId="{9A34E303-5DF8-4075-B836-BE756394B7BC}" srcOrd="0" destOrd="0" presId="urn:microsoft.com/office/officeart/2005/8/layout/matrix3"/>
    <dgm:cxn modelId="{63556358-AA72-4E82-A28B-F1CC297835B0}" type="presParOf" srcId="{7D555790-E59B-48EE-B2C8-E396BBFA86E5}" destId="{1A005FD7-8F38-48C7-B5AC-5E2B535374BB}" srcOrd="0" destOrd="0" presId="urn:microsoft.com/office/officeart/2005/8/layout/matrix3"/>
    <dgm:cxn modelId="{8CD9C216-FAB0-4707-8EE6-61495375BCDC}" type="presParOf" srcId="{7D555790-E59B-48EE-B2C8-E396BBFA86E5}" destId="{9A34E303-5DF8-4075-B836-BE756394B7BC}" srcOrd="1" destOrd="0" presId="urn:microsoft.com/office/officeart/2005/8/layout/matrix3"/>
    <dgm:cxn modelId="{ED15D504-9AC9-4E54-B3D4-CFA9F878DCDE}" type="presParOf" srcId="{7D555790-E59B-48EE-B2C8-E396BBFA86E5}" destId="{D2C6EFCE-BA59-4485-ACA6-2D3776EC3C4F}" srcOrd="2" destOrd="0" presId="urn:microsoft.com/office/officeart/2005/8/layout/matrix3"/>
    <dgm:cxn modelId="{7EFC9530-6247-4C26-A8A1-394FBBCD6486}" type="presParOf" srcId="{7D555790-E59B-48EE-B2C8-E396BBFA86E5}" destId="{74DE60B6-8B10-439A-98EE-F0E0BCF4C04F}" srcOrd="3" destOrd="0" presId="urn:microsoft.com/office/officeart/2005/8/layout/matrix3"/>
    <dgm:cxn modelId="{9141A8AD-F28D-4BDD-B40E-1F212CAC37A7}" type="presParOf" srcId="{7D555790-E59B-48EE-B2C8-E396BBFA86E5}" destId="{8E9B4037-CA56-4091-9A1E-B740BA3F6DE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B5E5A-87F8-4225-BEEE-E3976FD7E310}">
      <dsp:nvSpPr>
        <dsp:cNvPr id="0" name=""/>
        <dsp:cNvSpPr/>
      </dsp:nvSpPr>
      <dsp:spPr>
        <a:xfrm>
          <a:off x="3016" y="323628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politické strany</a:t>
          </a:r>
          <a:endParaRPr lang="en-US" sz="2900" kern="1200"/>
        </a:p>
      </dsp:txBody>
      <dsp:txXfrm>
        <a:off x="3016" y="323628"/>
        <a:ext cx="2393453" cy="1436072"/>
      </dsp:txXfrm>
    </dsp:sp>
    <dsp:sp modelId="{25DA467A-DD89-4B69-97F5-8491222C835F}">
      <dsp:nvSpPr>
        <dsp:cNvPr id="0" name=""/>
        <dsp:cNvSpPr/>
      </dsp:nvSpPr>
      <dsp:spPr>
        <a:xfrm>
          <a:off x="2635816" y="323628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kandidáti</a:t>
          </a:r>
          <a:endParaRPr lang="en-US" sz="2900" kern="1200"/>
        </a:p>
      </dsp:txBody>
      <dsp:txXfrm>
        <a:off x="2635816" y="323628"/>
        <a:ext cx="2393453" cy="1436072"/>
      </dsp:txXfrm>
    </dsp:sp>
    <dsp:sp modelId="{F18A9374-D418-4248-8BA8-0456D71B7857}">
      <dsp:nvSpPr>
        <dsp:cNvPr id="0" name=""/>
        <dsp:cNvSpPr/>
      </dsp:nvSpPr>
      <dsp:spPr>
        <a:xfrm>
          <a:off x="5268615" y="323628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instituce, byrokracie</a:t>
          </a:r>
          <a:endParaRPr lang="en-US" sz="2900" kern="1200" dirty="0"/>
        </a:p>
      </dsp:txBody>
      <dsp:txXfrm>
        <a:off x="5268615" y="323628"/>
        <a:ext cx="2393453" cy="1436072"/>
      </dsp:txXfrm>
    </dsp:sp>
    <dsp:sp modelId="{77ACAD40-A281-4FB0-9DD4-23C7AF4C2F0F}">
      <dsp:nvSpPr>
        <dsp:cNvPr id="0" name=""/>
        <dsp:cNvSpPr/>
      </dsp:nvSpPr>
      <dsp:spPr>
        <a:xfrm>
          <a:off x="7901414" y="323628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voliči</a:t>
          </a:r>
          <a:endParaRPr lang="en-US" sz="2900" kern="1200"/>
        </a:p>
      </dsp:txBody>
      <dsp:txXfrm>
        <a:off x="7901414" y="323628"/>
        <a:ext cx="2393453" cy="1436072"/>
      </dsp:txXfrm>
    </dsp:sp>
    <dsp:sp modelId="{3815E96A-34D7-4441-BE71-7A8ABFF595C1}">
      <dsp:nvSpPr>
        <dsp:cNvPr id="0" name=""/>
        <dsp:cNvSpPr/>
      </dsp:nvSpPr>
      <dsp:spPr>
        <a:xfrm>
          <a:off x="3016" y="1999045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zájmové skupiny</a:t>
          </a:r>
          <a:endParaRPr lang="en-US" sz="2900" kern="1200"/>
        </a:p>
      </dsp:txBody>
      <dsp:txXfrm>
        <a:off x="3016" y="1999045"/>
        <a:ext cx="2393453" cy="1436072"/>
      </dsp:txXfrm>
    </dsp:sp>
    <dsp:sp modelId="{3C367D9E-6B29-47B4-9DF9-CE18A8191049}">
      <dsp:nvSpPr>
        <dsp:cNvPr id="0" name=""/>
        <dsp:cNvSpPr/>
      </dsp:nvSpPr>
      <dsp:spPr>
        <a:xfrm>
          <a:off x="2635816" y="1999045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lobby</a:t>
          </a:r>
          <a:endParaRPr lang="en-US" sz="2900" kern="1200"/>
        </a:p>
      </dsp:txBody>
      <dsp:txXfrm>
        <a:off x="2635816" y="1999045"/>
        <a:ext cx="2393453" cy="1436072"/>
      </dsp:txXfrm>
    </dsp:sp>
    <dsp:sp modelId="{5053FF2A-3056-40C7-A09F-D5916882E544}">
      <dsp:nvSpPr>
        <dsp:cNvPr id="0" name=""/>
        <dsp:cNvSpPr/>
      </dsp:nvSpPr>
      <dsp:spPr>
        <a:xfrm>
          <a:off x="5268615" y="1999045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média</a:t>
          </a:r>
          <a:endParaRPr lang="en-US" sz="2900" kern="1200"/>
        </a:p>
      </dsp:txBody>
      <dsp:txXfrm>
        <a:off x="5268615" y="1999045"/>
        <a:ext cx="2393453" cy="1436072"/>
      </dsp:txXfrm>
    </dsp:sp>
    <dsp:sp modelId="{7A5F34F3-0D0B-4469-A169-A0B2EACC60AB}">
      <dsp:nvSpPr>
        <dsp:cNvPr id="0" name=""/>
        <dsp:cNvSpPr/>
      </dsp:nvSpPr>
      <dsp:spPr>
        <a:xfrm>
          <a:off x="7901414" y="1999045"/>
          <a:ext cx="2393453" cy="1436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nadnárodní, mezinárodní aktéři</a:t>
          </a:r>
          <a:endParaRPr lang="en-US" sz="2900" kern="1200"/>
        </a:p>
      </dsp:txBody>
      <dsp:txXfrm>
        <a:off x="7901414" y="1999045"/>
        <a:ext cx="2393453" cy="1436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BC59A-03DE-44F2-8DF7-F7161F1B99FE}">
      <dsp:nvSpPr>
        <dsp:cNvPr id="0" name=""/>
        <dsp:cNvSpPr/>
      </dsp:nvSpPr>
      <dsp:spPr>
        <a:xfrm>
          <a:off x="0" y="0"/>
          <a:ext cx="7971282" cy="5336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alespoň dvě strany (aktéři/subjekty)</a:t>
          </a:r>
          <a:endParaRPr lang="en-US" sz="2200" kern="1200"/>
        </a:p>
      </dsp:txBody>
      <dsp:txXfrm>
        <a:off x="15629" y="15629"/>
        <a:ext cx="7333034" cy="502359"/>
      </dsp:txXfrm>
    </dsp:sp>
    <dsp:sp modelId="{7F0163BE-A1C8-49A0-BAE8-F1101D998B0B}">
      <dsp:nvSpPr>
        <dsp:cNvPr id="0" name=""/>
        <dsp:cNvSpPr/>
      </dsp:nvSpPr>
      <dsp:spPr>
        <a:xfrm>
          <a:off x="595258" y="607730"/>
          <a:ext cx="7971282" cy="533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každá má něco, co představuje hodnotu pro stranu druhou</a:t>
          </a:r>
          <a:endParaRPr lang="en-US" sz="2200" kern="1200"/>
        </a:p>
      </dsp:txBody>
      <dsp:txXfrm>
        <a:off x="610887" y="623359"/>
        <a:ext cx="6997915" cy="502359"/>
      </dsp:txXfrm>
    </dsp:sp>
    <dsp:sp modelId="{0B7749B8-DE3E-4B6C-AC8F-7C94C1EF88D9}">
      <dsp:nvSpPr>
        <dsp:cNvPr id="0" name=""/>
        <dsp:cNvSpPr/>
      </dsp:nvSpPr>
      <dsp:spPr>
        <a:xfrm>
          <a:off x="1190516" y="1215461"/>
          <a:ext cx="7971282" cy="5336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každá je schopna komunikace a předání</a:t>
          </a:r>
          <a:endParaRPr lang="en-US" sz="2200" kern="1200"/>
        </a:p>
      </dsp:txBody>
      <dsp:txXfrm>
        <a:off x="1206145" y="1231090"/>
        <a:ext cx="6997915" cy="502359"/>
      </dsp:txXfrm>
    </dsp:sp>
    <dsp:sp modelId="{571D4B7D-A8BF-450A-BD8E-DB8104AC8AB0}">
      <dsp:nvSpPr>
        <dsp:cNvPr id="0" name=""/>
        <dsp:cNvSpPr/>
      </dsp:nvSpPr>
      <dsp:spPr>
        <a:xfrm>
          <a:off x="1785774" y="1823192"/>
          <a:ext cx="7971282" cy="5336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každá má svobodu nabídku ke směně odmítnout/přijmout</a:t>
          </a:r>
          <a:endParaRPr lang="en-US" sz="2200" kern="1200"/>
        </a:p>
      </dsp:txBody>
      <dsp:txXfrm>
        <a:off x="1801403" y="1838821"/>
        <a:ext cx="6997915" cy="502359"/>
      </dsp:txXfrm>
    </dsp:sp>
    <dsp:sp modelId="{D8AC2B88-F9E1-40A6-8DB5-B7283F3C7695}">
      <dsp:nvSpPr>
        <dsp:cNvPr id="0" name=""/>
        <dsp:cNvSpPr/>
      </dsp:nvSpPr>
      <dsp:spPr>
        <a:xfrm>
          <a:off x="2381032" y="2430923"/>
          <a:ext cx="7971282" cy="5336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každý věří, že je vhodné/žádoucí s druhou stranou jednat</a:t>
          </a:r>
          <a:endParaRPr lang="en-US" sz="2200" kern="1200"/>
        </a:p>
      </dsp:txBody>
      <dsp:txXfrm>
        <a:off x="2396661" y="2446552"/>
        <a:ext cx="6997915" cy="502359"/>
      </dsp:txXfrm>
    </dsp:sp>
    <dsp:sp modelId="{492669B8-118F-4F40-A750-314B09731BF3}">
      <dsp:nvSpPr>
        <dsp:cNvPr id="0" name=""/>
        <dsp:cNvSpPr/>
      </dsp:nvSpPr>
      <dsp:spPr>
        <a:xfrm>
          <a:off x="7624431" y="389837"/>
          <a:ext cx="346851" cy="34685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7702472" y="389837"/>
        <a:ext cx="190769" cy="261005"/>
      </dsp:txXfrm>
    </dsp:sp>
    <dsp:sp modelId="{BAF54AC6-3E9B-42B1-8111-1B591495FF68}">
      <dsp:nvSpPr>
        <dsp:cNvPr id="0" name=""/>
        <dsp:cNvSpPr/>
      </dsp:nvSpPr>
      <dsp:spPr>
        <a:xfrm>
          <a:off x="8219689" y="997568"/>
          <a:ext cx="346851" cy="34685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8297730" y="997568"/>
        <a:ext cx="190769" cy="261005"/>
      </dsp:txXfrm>
    </dsp:sp>
    <dsp:sp modelId="{E2D9596B-3092-41DB-A143-458189916A03}">
      <dsp:nvSpPr>
        <dsp:cNvPr id="0" name=""/>
        <dsp:cNvSpPr/>
      </dsp:nvSpPr>
      <dsp:spPr>
        <a:xfrm>
          <a:off x="8814947" y="1596405"/>
          <a:ext cx="346851" cy="34685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8892988" y="1596405"/>
        <a:ext cx="190769" cy="261005"/>
      </dsp:txXfrm>
    </dsp:sp>
    <dsp:sp modelId="{0660E119-71EA-4AF7-9AD8-5F8E09AD5DA6}">
      <dsp:nvSpPr>
        <dsp:cNvPr id="0" name=""/>
        <dsp:cNvSpPr/>
      </dsp:nvSpPr>
      <dsp:spPr>
        <a:xfrm>
          <a:off x="9410205" y="2210065"/>
          <a:ext cx="346851" cy="34685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9488246" y="2210065"/>
        <a:ext cx="190769" cy="261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DC6B3-12AA-4B06-AC6C-0D955C2A50FE}">
      <dsp:nvSpPr>
        <dsp:cNvPr id="0" name=""/>
        <dsp:cNvSpPr/>
      </dsp:nvSpPr>
      <dsp:spPr>
        <a:xfrm>
          <a:off x="3082131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E3B01-9AB7-4051-B405-363AF6AEEE7C}">
      <dsp:nvSpPr>
        <dsp:cNvPr id="0" name=""/>
        <dsp:cNvSpPr/>
      </dsp:nvSpPr>
      <dsp:spPr>
        <a:xfrm>
          <a:off x="3495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produkt</a:t>
          </a:r>
          <a:endParaRPr lang="en-US" sz="2100" kern="1200" dirty="0"/>
        </a:p>
      </dsp:txBody>
      <dsp:txXfrm>
        <a:off x="3578350" y="496219"/>
        <a:ext cx="1531337" cy="1531337"/>
      </dsp:txXfrm>
    </dsp:sp>
    <dsp:sp modelId="{0C4A94B8-3380-48FE-A16F-4C0A6B03D35D}">
      <dsp:nvSpPr>
        <dsp:cNvPr id="0" name=""/>
        <dsp:cNvSpPr/>
      </dsp:nvSpPr>
      <dsp:spPr>
        <a:xfrm>
          <a:off x="5323070" y="413377"/>
          <a:ext cx="1697021" cy="1697021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propagace (promotion)</a:t>
          </a:r>
          <a:endParaRPr lang="en-US" sz="2100" kern="1200"/>
        </a:p>
      </dsp:txBody>
      <dsp:txXfrm>
        <a:off x="5405912" y="496219"/>
        <a:ext cx="1531337" cy="1531337"/>
      </dsp:txXfrm>
    </dsp:sp>
    <dsp:sp modelId="{4E347841-514B-4D66-8F42-D6DC6E2DB4A1}">
      <dsp:nvSpPr>
        <dsp:cNvPr id="0" name=""/>
        <dsp:cNvSpPr/>
      </dsp:nvSpPr>
      <dsp:spPr>
        <a:xfrm>
          <a:off x="3495508" y="2240939"/>
          <a:ext cx="1697021" cy="169702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umístění (placement)</a:t>
          </a:r>
          <a:endParaRPr lang="en-US" sz="2100" kern="1200"/>
        </a:p>
      </dsp:txBody>
      <dsp:txXfrm>
        <a:off x="3578350" y="2323781"/>
        <a:ext cx="1531337" cy="1531337"/>
      </dsp:txXfrm>
    </dsp:sp>
    <dsp:sp modelId="{979EB365-E15F-4A1A-AC33-63E29B92EFBF}">
      <dsp:nvSpPr>
        <dsp:cNvPr id="0" name=""/>
        <dsp:cNvSpPr/>
      </dsp:nvSpPr>
      <dsp:spPr>
        <a:xfrm>
          <a:off x="5323070" y="2240939"/>
          <a:ext cx="1697021" cy="1697021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cena (</a:t>
          </a:r>
          <a:r>
            <a:rPr lang="cs-CZ" sz="2100" kern="1200" dirty="0" err="1"/>
            <a:t>price</a:t>
          </a:r>
          <a:r>
            <a:rPr lang="cs-CZ" sz="2100" kern="1200" dirty="0"/>
            <a:t>)</a:t>
          </a:r>
          <a:endParaRPr lang="en-US" sz="2100" kern="1200" dirty="0"/>
        </a:p>
      </dsp:txBody>
      <dsp:txXfrm>
        <a:off x="5405912" y="2323781"/>
        <a:ext cx="1531337" cy="1531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D8B00-61CA-4540-886C-4A885B1A718A}">
      <dsp:nvSpPr>
        <dsp:cNvPr id="0" name=""/>
        <dsp:cNvSpPr/>
      </dsp:nvSpPr>
      <dsp:spPr>
        <a:xfrm>
          <a:off x="0" y="368986"/>
          <a:ext cx="626364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počet relevantních stran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personalizace politiky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aktuální témata</a:t>
          </a:r>
          <a:endParaRPr lang="en-US" sz="1700" kern="1200"/>
        </a:p>
      </dsp:txBody>
      <dsp:txXfrm>
        <a:off x="0" y="368986"/>
        <a:ext cx="6263640" cy="1285200"/>
      </dsp:txXfrm>
    </dsp:sp>
    <dsp:sp modelId="{7F0CDBFC-2846-4BC2-BC24-9297031BBC60}">
      <dsp:nvSpPr>
        <dsp:cNvPr id="0" name=""/>
        <dsp:cNvSpPr/>
      </dsp:nvSpPr>
      <dsp:spPr>
        <a:xfrm>
          <a:off x="313182" y="118066"/>
          <a:ext cx="4384548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politické</a:t>
          </a:r>
          <a:endParaRPr lang="en-US" sz="1700" kern="1200"/>
        </a:p>
      </dsp:txBody>
      <dsp:txXfrm>
        <a:off x="337680" y="142564"/>
        <a:ext cx="4335552" cy="452844"/>
      </dsp:txXfrm>
    </dsp:sp>
    <dsp:sp modelId="{717AB302-A45C-4F63-A901-DF57DF09669E}">
      <dsp:nvSpPr>
        <dsp:cNvPr id="0" name=""/>
        <dsp:cNvSpPr/>
      </dsp:nvSpPr>
      <dsp:spPr>
        <a:xfrm>
          <a:off x="0" y="2051335"/>
          <a:ext cx="626364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38169"/>
              <a:satOff val="13165"/>
              <a:lumOff val="-5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právní ukotvení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volební systém</a:t>
          </a:r>
          <a:endParaRPr lang="en-US" sz="1700" kern="1200"/>
        </a:p>
      </dsp:txBody>
      <dsp:txXfrm>
        <a:off x="0" y="2051335"/>
        <a:ext cx="6263640" cy="990675"/>
      </dsp:txXfrm>
    </dsp:sp>
    <dsp:sp modelId="{77AD37CF-CF96-4C1D-815C-FFFF9E98AF6C}">
      <dsp:nvSpPr>
        <dsp:cNvPr id="0" name=""/>
        <dsp:cNvSpPr/>
      </dsp:nvSpPr>
      <dsp:spPr>
        <a:xfrm>
          <a:off x="313182" y="1745986"/>
          <a:ext cx="4384548" cy="501840"/>
        </a:xfrm>
        <a:prstGeom prst="roundRect">
          <a:avLst/>
        </a:prstGeom>
        <a:solidFill>
          <a:schemeClr val="accent5">
            <a:hueOff val="138169"/>
            <a:satOff val="13165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právní</a:t>
          </a:r>
          <a:endParaRPr lang="en-US" sz="1700" kern="1200"/>
        </a:p>
      </dsp:txBody>
      <dsp:txXfrm>
        <a:off x="337680" y="1770484"/>
        <a:ext cx="4335552" cy="452844"/>
      </dsp:txXfrm>
    </dsp:sp>
    <dsp:sp modelId="{9E0348C9-4B69-4233-86D5-0C3D82178494}">
      <dsp:nvSpPr>
        <dsp:cNvPr id="0" name=""/>
        <dsp:cNvSpPr/>
      </dsp:nvSpPr>
      <dsp:spPr>
        <a:xfrm>
          <a:off x="0" y="3330301"/>
          <a:ext cx="626364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76338"/>
              <a:satOff val="26330"/>
              <a:lumOff val="-10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ekonomická situace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obchod</a:t>
          </a:r>
          <a:endParaRPr lang="en-US" sz="1700" kern="1200"/>
        </a:p>
      </dsp:txBody>
      <dsp:txXfrm>
        <a:off x="0" y="3330301"/>
        <a:ext cx="6263640" cy="990675"/>
      </dsp:txXfrm>
    </dsp:sp>
    <dsp:sp modelId="{D516A06B-DEDB-4BFD-9F66-08BADC94CE0C}">
      <dsp:nvSpPr>
        <dsp:cNvPr id="0" name=""/>
        <dsp:cNvSpPr/>
      </dsp:nvSpPr>
      <dsp:spPr>
        <a:xfrm>
          <a:off x="313182" y="3079381"/>
          <a:ext cx="4384548" cy="501840"/>
        </a:xfrm>
        <a:prstGeom prst="roundRect">
          <a:avLst/>
        </a:prstGeom>
        <a:solidFill>
          <a:schemeClr val="accent5">
            <a:hueOff val="276338"/>
            <a:satOff val="26330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ekonomické</a:t>
          </a:r>
          <a:endParaRPr lang="en-US" sz="1700" kern="1200"/>
        </a:p>
      </dsp:txBody>
      <dsp:txXfrm>
        <a:off x="337680" y="3103879"/>
        <a:ext cx="4335552" cy="452844"/>
      </dsp:txXfrm>
    </dsp:sp>
    <dsp:sp modelId="{3A051A78-6ADB-4E35-BBC3-03294C30F547}">
      <dsp:nvSpPr>
        <dsp:cNvPr id="0" name=""/>
        <dsp:cNvSpPr/>
      </dsp:nvSpPr>
      <dsp:spPr>
        <a:xfrm>
          <a:off x="0" y="4663696"/>
          <a:ext cx="626364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414507"/>
              <a:satOff val="39495"/>
              <a:lumOff val="-1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/>
            <a:t>struktura obyvatelstva</a:t>
          </a:r>
          <a:endParaRPr lang="en-US" sz="1700" kern="1200"/>
        </a:p>
      </dsp:txBody>
      <dsp:txXfrm>
        <a:off x="0" y="4663696"/>
        <a:ext cx="6263640" cy="722925"/>
      </dsp:txXfrm>
    </dsp:sp>
    <dsp:sp modelId="{ECC0A994-DEBD-4CD7-AEEB-623C8F9138FA}">
      <dsp:nvSpPr>
        <dsp:cNvPr id="0" name=""/>
        <dsp:cNvSpPr/>
      </dsp:nvSpPr>
      <dsp:spPr>
        <a:xfrm>
          <a:off x="313182" y="4412776"/>
          <a:ext cx="4384548" cy="501840"/>
        </a:xfrm>
        <a:prstGeom prst="roundRect">
          <a:avLst/>
        </a:prstGeom>
        <a:solidFill>
          <a:schemeClr val="accent5">
            <a:hueOff val="414507"/>
            <a:satOff val="39495"/>
            <a:lumOff val="-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socio-demografické</a:t>
          </a:r>
          <a:endParaRPr lang="en-US" sz="1700" kern="1200"/>
        </a:p>
      </dsp:txBody>
      <dsp:txXfrm>
        <a:off x="337680" y="4437274"/>
        <a:ext cx="4335552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8DFD6-5CAA-4BD5-BD16-0329E4C97662}">
      <dsp:nvSpPr>
        <dsp:cNvPr id="0" name=""/>
        <dsp:cNvSpPr/>
      </dsp:nvSpPr>
      <dsp:spPr>
        <a:xfrm>
          <a:off x="0" y="47056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z hlediska prostoru</a:t>
          </a:r>
          <a:endParaRPr lang="en-US" sz="3500" kern="1200"/>
        </a:p>
      </dsp:txBody>
      <dsp:txXfrm>
        <a:off x="40980" y="88036"/>
        <a:ext cx="10433640" cy="757514"/>
      </dsp:txXfrm>
    </dsp:sp>
    <dsp:sp modelId="{9DC93AC1-8D0C-4C4E-B6A5-E3280CE5C9BF}">
      <dsp:nvSpPr>
        <dsp:cNvPr id="0" name=""/>
        <dsp:cNvSpPr/>
      </dsp:nvSpPr>
      <dsp:spPr>
        <a:xfrm>
          <a:off x="0" y="886531"/>
          <a:ext cx="10515600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/>
            <a:t>lokální – regionální – celostátní – mezinárodní</a:t>
          </a:r>
          <a:endParaRPr lang="en-US" sz="2700" kern="1200"/>
        </a:p>
      </dsp:txBody>
      <dsp:txXfrm>
        <a:off x="0" y="886531"/>
        <a:ext cx="10515600" cy="579600"/>
      </dsp:txXfrm>
    </dsp:sp>
    <dsp:sp modelId="{80E6504F-C82C-4E3C-9038-207F0C10B168}">
      <dsp:nvSpPr>
        <dsp:cNvPr id="0" name=""/>
        <dsp:cNvSpPr/>
      </dsp:nvSpPr>
      <dsp:spPr>
        <a:xfrm>
          <a:off x="0" y="1466131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z hlediska počtu členů</a:t>
          </a:r>
          <a:endParaRPr lang="en-US" sz="3500" kern="1200"/>
        </a:p>
      </dsp:txBody>
      <dsp:txXfrm>
        <a:off x="40980" y="1507111"/>
        <a:ext cx="10433640" cy="757514"/>
      </dsp:txXfrm>
    </dsp:sp>
    <dsp:sp modelId="{173B3431-39E5-4E7A-AC3A-3C8D87AACC71}">
      <dsp:nvSpPr>
        <dsp:cNvPr id="0" name=""/>
        <dsp:cNvSpPr/>
      </dsp:nvSpPr>
      <dsp:spPr>
        <a:xfrm>
          <a:off x="0" y="2305606"/>
          <a:ext cx="10515600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/>
            <a:t>monopol – oligopol – polypol</a:t>
          </a:r>
          <a:endParaRPr lang="en-US" sz="2700" kern="1200"/>
        </a:p>
      </dsp:txBody>
      <dsp:txXfrm>
        <a:off x="0" y="2305606"/>
        <a:ext cx="10515600" cy="579600"/>
      </dsp:txXfrm>
    </dsp:sp>
    <dsp:sp modelId="{8E87AB77-8E75-4553-B238-7DF2AAB445AC}">
      <dsp:nvSpPr>
        <dsp:cNvPr id="0" name=""/>
        <dsp:cNvSpPr/>
      </dsp:nvSpPr>
      <dsp:spPr>
        <a:xfrm>
          <a:off x="0" y="2885206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z hlediska stupně organizovanosti</a:t>
          </a:r>
          <a:endParaRPr lang="en-US" sz="3500" kern="1200"/>
        </a:p>
      </dsp:txBody>
      <dsp:txXfrm>
        <a:off x="40980" y="2926186"/>
        <a:ext cx="10433640" cy="757514"/>
      </dsp:txXfrm>
    </dsp:sp>
    <dsp:sp modelId="{2112F082-FE02-419B-B765-260B8B30A0C2}">
      <dsp:nvSpPr>
        <dsp:cNvPr id="0" name=""/>
        <dsp:cNvSpPr/>
      </dsp:nvSpPr>
      <dsp:spPr>
        <a:xfrm>
          <a:off x="0" y="3724681"/>
          <a:ext cx="10515600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/>
            <a:t>vysoký – nízký</a:t>
          </a:r>
          <a:endParaRPr lang="en-US" sz="2700" kern="1200"/>
        </a:p>
      </dsp:txBody>
      <dsp:txXfrm>
        <a:off x="0" y="3724681"/>
        <a:ext cx="10515600" cy="579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05FD7-8F38-48C7-B5AC-5E2B535374BB}">
      <dsp:nvSpPr>
        <dsp:cNvPr id="0" name=""/>
        <dsp:cNvSpPr/>
      </dsp:nvSpPr>
      <dsp:spPr>
        <a:xfrm>
          <a:off x="3004457" y="0"/>
          <a:ext cx="5312229" cy="531222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4E303-5DF8-4075-B836-BE756394B7BC}">
      <dsp:nvSpPr>
        <dsp:cNvPr id="0" name=""/>
        <dsp:cNvSpPr/>
      </dsp:nvSpPr>
      <dsp:spPr>
        <a:xfrm>
          <a:off x="3509118" y="504661"/>
          <a:ext cx="2071769" cy="2071769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co bude naše kampaň říkat o našem kandidátovi?</a:t>
          </a:r>
          <a:endParaRPr lang="en-US" sz="2200" kern="1200" dirty="0"/>
        </a:p>
      </dsp:txBody>
      <dsp:txXfrm>
        <a:off x="3610253" y="605796"/>
        <a:ext cx="1869499" cy="1869499"/>
      </dsp:txXfrm>
    </dsp:sp>
    <dsp:sp modelId="{D2C6EFCE-BA59-4485-ACA6-2D3776EC3C4F}">
      <dsp:nvSpPr>
        <dsp:cNvPr id="0" name=""/>
        <dsp:cNvSpPr/>
      </dsp:nvSpPr>
      <dsp:spPr>
        <a:xfrm>
          <a:off x="5740254" y="504661"/>
          <a:ext cx="2071769" cy="2071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co budeme říkat o našem oponentovi?</a:t>
          </a:r>
          <a:endParaRPr lang="en-US" sz="2200" kern="1200" dirty="0"/>
        </a:p>
      </dsp:txBody>
      <dsp:txXfrm>
        <a:off x="5841389" y="605796"/>
        <a:ext cx="1869499" cy="1869499"/>
      </dsp:txXfrm>
    </dsp:sp>
    <dsp:sp modelId="{74DE60B6-8B10-439A-98EE-F0E0BCF4C04F}">
      <dsp:nvSpPr>
        <dsp:cNvPr id="0" name=""/>
        <dsp:cNvSpPr/>
      </dsp:nvSpPr>
      <dsp:spPr>
        <a:xfrm>
          <a:off x="3509118" y="2735797"/>
          <a:ext cx="2071769" cy="2071769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co bude konkurence ve své kampani říkat o našem oponentovi?</a:t>
          </a:r>
          <a:endParaRPr lang="en-US" sz="2200" kern="1200" dirty="0"/>
        </a:p>
      </dsp:txBody>
      <dsp:txXfrm>
        <a:off x="3610253" y="2836932"/>
        <a:ext cx="1869499" cy="1869499"/>
      </dsp:txXfrm>
    </dsp:sp>
    <dsp:sp modelId="{8E9B4037-CA56-4091-9A1E-B740BA3F6DE6}">
      <dsp:nvSpPr>
        <dsp:cNvPr id="0" name=""/>
        <dsp:cNvSpPr/>
      </dsp:nvSpPr>
      <dsp:spPr>
        <a:xfrm>
          <a:off x="5740254" y="2735797"/>
          <a:ext cx="2071769" cy="2071769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co budou říkat o nás?</a:t>
          </a:r>
          <a:endParaRPr lang="en-US" sz="2200" kern="1200" dirty="0"/>
        </a:p>
      </dsp:txBody>
      <dsp:txXfrm>
        <a:off x="5841389" y="2836932"/>
        <a:ext cx="1869499" cy="1869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5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5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1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0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8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0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7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9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Barevné pastely v horním zobrazení">
            <a:extLst>
              <a:ext uri="{FF2B5EF4-FFF2-40B4-BE49-F238E27FC236}">
                <a16:creationId xmlns:a16="http://schemas.microsoft.com/office/drawing/2014/main" id="{74640BCF-DACA-9631-3CAB-E3BC910BD9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00CC00">
                <a:tint val="45000"/>
                <a:satMod val="400000"/>
              </a:srgbClr>
            </a:duotone>
          </a:blip>
          <a:srcRect t="12344" b="3386"/>
          <a:stretch/>
        </p:blipFill>
        <p:spPr>
          <a:xfrm>
            <a:off x="10906" y="21782"/>
            <a:ext cx="1219197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0ECD488-EA7C-A833-8F6E-C71E87D9C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5070316" cy="1630906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bg1"/>
                </a:solidFill>
              </a:rPr>
              <a:t>výzkum volebního trhu</a:t>
            </a:r>
            <a:br>
              <a:rPr lang="cs-CZ" sz="4400" dirty="0">
                <a:solidFill>
                  <a:schemeClr val="tx1"/>
                </a:solidFill>
              </a:rPr>
            </a:b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F9861F-31B6-0159-98E0-B2F605369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Politický marketing, LS 2024</a:t>
            </a:r>
          </a:p>
          <a:p>
            <a:r>
              <a:rPr lang="cs-CZ" sz="2000" dirty="0">
                <a:solidFill>
                  <a:schemeClr val="bg1"/>
                </a:solidFill>
              </a:rPr>
              <a:t>Marcela Konrádová</a:t>
            </a:r>
          </a:p>
        </p:txBody>
      </p:sp>
    </p:spTree>
    <p:extLst>
      <p:ext uri="{BB962C8B-B14F-4D97-AF65-F5344CB8AC3E}">
        <p14:creationId xmlns:p14="http://schemas.microsoft.com/office/powerpoint/2010/main" val="14881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74C57-1F61-50CC-6A07-483667AE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00" y="1890939"/>
            <a:ext cx="7380514" cy="295501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1"/>
                </a:solidFill>
              </a:rPr>
              <a:t>cyklus</a:t>
            </a:r>
            <a:br>
              <a:rPr lang="cs-CZ" b="1" dirty="0">
                <a:solidFill>
                  <a:schemeClr val="accent1"/>
                </a:solidFill>
              </a:rPr>
            </a:br>
            <a:r>
              <a:rPr lang="cs-CZ" b="1" dirty="0">
                <a:solidFill>
                  <a:schemeClr val="accent1"/>
                </a:solidFill>
              </a:rPr>
              <a:t>kampaně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BF264D-C6C5-DC92-4CAE-3E055AB94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351338"/>
          </a:xfrm>
        </p:spPr>
        <p:txBody>
          <a:bodyPr/>
          <a:lstStyle/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image2.png" descr="Obsah obrázku text&#10;&#10;Popis byl vytvořen automaticky">
            <a:extLst>
              <a:ext uri="{FF2B5EF4-FFF2-40B4-BE49-F238E27FC236}">
                <a16:creationId xmlns:a16="http://schemas.microsoft.com/office/drawing/2014/main" id="{D410D89A-44F2-CE6D-6014-93FF01A5D4A6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82251" y="777648"/>
            <a:ext cx="8447314" cy="546462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4312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7E283-CBF3-3602-E2A0-20527647C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data-drive </a:t>
            </a:r>
            <a:r>
              <a:rPr lang="cs-CZ" b="1" dirty="0" err="1">
                <a:solidFill>
                  <a:schemeClr val="accent1"/>
                </a:solidFill>
              </a:rPr>
              <a:t>campaigns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31422-2C90-03F6-BE5F-634A720B3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+mj-lt"/>
              </a:rPr>
              <a:t>premoderní</a:t>
            </a:r>
            <a:r>
              <a:rPr lang="cs-CZ" dirty="0">
                <a:latin typeface="+mj-lt"/>
              </a:rPr>
              <a:t> - moderní – postmoderní – </a:t>
            </a:r>
            <a:r>
              <a:rPr lang="cs-CZ" b="1" dirty="0">
                <a:latin typeface="+mj-lt"/>
              </a:rPr>
              <a:t>data-</a:t>
            </a:r>
            <a:r>
              <a:rPr lang="cs-CZ" b="1" dirty="0" err="1">
                <a:latin typeface="+mj-lt"/>
              </a:rPr>
              <a:t>driven</a:t>
            </a:r>
            <a:endParaRPr lang="cs-CZ" b="1" dirty="0">
              <a:latin typeface="+mj-lt"/>
            </a:endParaRPr>
          </a:p>
          <a:p>
            <a:r>
              <a:rPr lang="cs-CZ" dirty="0">
                <a:latin typeface="+mj-lt"/>
              </a:rPr>
              <a:t>charakteristiky</a:t>
            </a:r>
          </a:p>
          <a:p>
            <a:pPr lvl="1"/>
            <a:r>
              <a:rPr lang="cs-CZ" dirty="0">
                <a:latin typeface="+mj-lt"/>
              </a:rPr>
              <a:t>užívání digitálních technologií</a:t>
            </a:r>
          </a:p>
          <a:p>
            <a:pPr lvl="1"/>
            <a:r>
              <a:rPr lang="cs-CZ" dirty="0" err="1">
                <a:latin typeface="+mj-lt"/>
              </a:rPr>
              <a:t>mikrotargeting</a:t>
            </a:r>
            <a:endParaRPr lang="cs-CZ" dirty="0">
              <a:latin typeface="+mj-lt"/>
            </a:endParaRPr>
          </a:p>
          <a:p>
            <a:pPr lvl="1"/>
            <a:r>
              <a:rPr lang="cs-CZ" dirty="0">
                <a:latin typeface="+mj-lt"/>
              </a:rPr>
              <a:t>personalizace</a:t>
            </a:r>
          </a:p>
          <a:p>
            <a:pPr lvl="1"/>
            <a:r>
              <a:rPr lang="cs-CZ" dirty="0">
                <a:latin typeface="+mj-lt"/>
              </a:rPr>
              <a:t>mezinárodní, externí aktéři</a:t>
            </a:r>
          </a:p>
          <a:p>
            <a:r>
              <a:rPr lang="cs-CZ" dirty="0">
                <a:latin typeface="+mj-lt"/>
              </a:rPr>
              <a:t>strategie vycházející z dat (dlouhodobý sběr vs. ad hoc)</a:t>
            </a:r>
          </a:p>
          <a:p>
            <a:r>
              <a:rPr lang="cs-CZ" dirty="0">
                <a:latin typeface="+mj-lt"/>
              </a:rPr>
              <a:t>význam politické analytiky</a:t>
            </a:r>
          </a:p>
          <a:p>
            <a:r>
              <a:rPr lang="cs-CZ" dirty="0">
                <a:latin typeface="+mj-lt"/>
              </a:rPr>
              <a:t>feedback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33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69738-C03D-C84C-2C44-FE904E9F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2651125"/>
            <a:ext cx="2754086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1"/>
                </a:solidFill>
              </a:rPr>
              <a:t>výzkum trhu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7E6669B-11C9-292A-B740-15D8C3907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827" y="713695"/>
            <a:ext cx="8922173" cy="5811838"/>
          </a:xfrm>
        </p:spPr>
      </p:pic>
    </p:spTree>
    <p:extLst>
      <p:ext uri="{BB962C8B-B14F-4D97-AF65-F5344CB8AC3E}">
        <p14:creationId xmlns:p14="http://schemas.microsoft.com/office/powerpoint/2010/main" val="354058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8FC7EA-F42F-D5B8-8DCC-FF153C388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669" y="155458"/>
            <a:ext cx="4977976" cy="145405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/>
                </a:solidFill>
              </a:rPr>
              <a:t>SWOT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0C793-4359-BC2B-1A35-727445527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164771"/>
            <a:ext cx="7317053" cy="4896201"/>
          </a:xfrm>
        </p:spPr>
        <p:txBody>
          <a:bodyPr anchor="ctr">
            <a:normAutofit/>
          </a:bodyPr>
          <a:lstStyle/>
          <a:p>
            <a:pPr algn="just"/>
            <a:r>
              <a:rPr lang="cs-CZ" sz="2200" dirty="0">
                <a:solidFill>
                  <a:schemeClr val="tx2"/>
                </a:solidFill>
                <a:latin typeface="-apple-system"/>
              </a:rPr>
              <a:t>s</a:t>
            </a:r>
            <a:r>
              <a:rPr lang="cs-CZ" sz="2200" b="0" i="0" dirty="0">
                <a:solidFill>
                  <a:schemeClr val="tx2"/>
                </a:solidFill>
                <a:effectLst/>
                <a:latin typeface="-apple-system"/>
              </a:rPr>
              <a:t>tudent/</a:t>
            </a:r>
            <a:r>
              <a:rPr lang="cs-CZ" sz="2200" b="0" i="0" dirty="0" err="1">
                <a:solidFill>
                  <a:schemeClr val="tx2"/>
                </a:solidFill>
                <a:effectLst/>
                <a:latin typeface="-apple-system"/>
              </a:rPr>
              <a:t>ka</a:t>
            </a:r>
            <a:r>
              <a:rPr lang="cs-CZ" sz="2200" b="0" i="0" dirty="0">
                <a:solidFill>
                  <a:schemeClr val="tx2"/>
                </a:solidFill>
                <a:effectLst/>
                <a:latin typeface="-apple-system"/>
              </a:rPr>
              <a:t> si vybere JEDNU z parlamentních STRAN (ne koalic)</a:t>
            </a:r>
          </a:p>
          <a:p>
            <a:pPr algn="just"/>
            <a:r>
              <a:rPr lang="cs-CZ" sz="2200" dirty="0">
                <a:solidFill>
                  <a:schemeClr val="tx2"/>
                </a:solidFill>
                <a:latin typeface="-apple-system"/>
              </a:rPr>
              <a:t>SWOT analýza vč. strategií pro nadcházející volby do Evropského parlamentu</a:t>
            </a:r>
          </a:p>
          <a:p>
            <a:pPr algn="just"/>
            <a:r>
              <a:rPr lang="cs-CZ" sz="2200" dirty="0">
                <a:solidFill>
                  <a:schemeClr val="tx2"/>
                </a:solidFill>
                <a:latin typeface="-apple-system"/>
              </a:rPr>
              <a:t>t</a:t>
            </a:r>
            <a:r>
              <a:rPr lang="cs-CZ" sz="2200" b="0" i="0" dirty="0">
                <a:solidFill>
                  <a:schemeClr val="tx2"/>
                </a:solidFill>
                <a:effectLst/>
                <a:latin typeface="-apple-system"/>
              </a:rPr>
              <a:t>ermín odevzdání SWOT analýzy je </a:t>
            </a:r>
            <a:r>
              <a:rPr lang="cs-CZ" sz="2200" b="1" i="0" dirty="0">
                <a:solidFill>
                  <a:schemeClr val="tx2"/>
                </a:solidFill>
                <a:effectLst/>
                <a:latin typeface="-apple-system"/>
              </a:rPr>
              <a:t>21. dubna 2023</a:t>
            </a:r>
            <a:r>
              <a:rPr lang="cs-CZ" sz="2200" b="0" i="0" dirty="0">
                <a:solidFill>
                  <a:schemeClr val="tx2"/>
                </a:solidFill>
                <a:effectLst/>
                <a:latin typeface="-apple-system"/>
              </a:rPr>
              <a:t> (půlnoc) elektronicky výhradně do odevzdávárny v </a:t>
            </a:r>
            <a:r>
              <a:rPr lang="cs-CZ" sz="2200" b="1" i="0" u="none" strike="noStrike" dirty="0">
                <a:solidFill>
                  <a:schemeClr val="tx2"/>
                </a:solidFill>
                <a:effectLst/>
                <a:latin typeface="-apple-system"/>
              </a:rPr>
              <a:t>Moodle</a:t>
            </a:r>
            <a:endParaRPr lang="cs-CZ" sz="2200" b="1" u="none" strike="noStrike" dirty="0">
              <a:solidFill>
                <a:schemeClr val="tx2"/>
              </a:solidFill>
              <a:latin typeface="-apple-system"/>
            </a:endParaRPr>
          </a:p>
          <a:p>
            <a:pPr algn="just"/>
            <a:r>
              <a:rPr lang="cs-CZ" sz="2200" b="0" i="0" dirty="0">
                <a:solidFill>
                  <a:schemeClr val="tx2"/>
                </a:solidFill>
                <a:effectLst/>
                <a:latin typeface="-apple-system"/>
              </a:rPr>
              <a:t>striktní rozsah </a:t>
            </a:r>
            <a:r>
              <a:rPr lang="cs-CZ" sz="2200" b="1" dirty="0">
                <a:solidFill>
                  <a:schemeClr val="tx2"/>
                </a:solidFill>
                <a:latin typeface="-apple-system"/>
              </a:rPr>
              <a:t>5</a:t>
            </a:r>
            <a:r>
              <a:rPr lang="cs-CZ" sz="2200" b="1" i="0" dirty="0">
                <a:solidFill>
                  <a:schemeClr val="tx2"/>
                </a:solidFill>
                <a:effectLst/>
                <a:latin typeface="-apple-system"/>
              </a:rPr>
              <a:t> NS</a:t>
            </a:r>
            <a:endParaRPr lang="cs-CZ" sz="2200" dirty="0">
              <a:solidFill>
                <a:schemeClr val="tx2"/>
              </a:solidFill>
              <a:latin typeface="-apple-system"/>
            </a:endParaRPr>
          </a:p>
          <a:p>
            <a:pPr algn="just"/>
            <a:r>
              <a:rPr lang="cs-CZ" sz="2200" b="0" i="0" dirty="0">
                <a:solidFill>
                  <a:schemeClr val="tx2"/>
                </a:solidFill>
                <a:effectLst/>
                <a:latin typeface="-apple-system"/>
              </a:rPr>
              <a:t>součástí je i krátké (max. 1 odstavec) představení subjektu</a:t>
            </a:r>
          </a:p>
          <a:p>
            <a:pPr algn="just"/>
            <a:r>
              <a:rPr lang="cs-CZ" sz="2200" b="1" dirty="0">
                <a:solidFill>
                  <a:schemeClr val="tx2"/>
                </a:solidFill>
                <a:latin typeface="-apple-system"/>
              </a:rPr>
              <a:t>h</a:t>
            </a:r>
            <a:r>
              <a:rPr lang="cs-CZ" sz="2200" b="1" i="0" dirty="0">
                <a:solidFill>
                  <a:schemeClr val="tx2"/>
                </a:solidFill>
                <a:effectLst/>
                <a:latin typeface="-apple-system"/>
              </a:rPr>
              <a:t>odnotí se práce se zdroji, argumentace i formální a gramatické náležitosti</a:t>
            </a:r>
            <a:endParaRPr lang="cs-CZ" sz="2200" b="1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Zápatí">
            <a:extLst>
              <a:ext uri="{FF2B5EF4-FFF2-40B4-BE49-F238E27FC236}">
                <a16:creationId xmlns:a16="http://schemas.microsoft.com/office/drawing/2014/main" id="{E48F125C-8878-1C3C-9401-9AF7D71B0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6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A1A24-507D-EF19-880E-B14A2A8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SWOT analýza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6D1E79-538C-C4DC-9C93-0840D60EB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latin typeface="+mj-lt"/>
              </a:rPr>
              <a:t>typ situační analýzy</a:t>
            </a:r>
          </a:p>
          <a:p>
            <a:pPr algn="just"/>
            <a:r>
              <a:rPr lang="cs-CZ" dirty="0">
                <a:latin typeface="+mj-lt"/>
              </a:rPr>
              <a:t>používána také ke strategickému plánování a strategické komunikaci</a:t>
            </a:r>
          </a:p>
          <a:p>
            <a:pPr algn="just"/>
            <a:r>
              <a:rPr lang="cs-CZ" dirty="0">
                <a:latin typeface="+mj-lt"/>
              </a:rPr>
              <a:t>zkoumá vnitřní prostředí organizace (silné a slabé stránky) a vnější faktory (příležitosti a hrozby)</a:t>
            </a:r>
          </a:p>
          <a:p>
            <a:pPr lvl="1" algn="just"/>
            <a:r>
              <a:rPr lang="cs-CZ" dirty="0">
                <a:latin typeface="+mj-lt"/>
              </a:rPr>
              <a:t>interní faktory podporují, případně brání, organizaci v dosažení jejích cílů a jsou také označovány jako kontrolovatelné </a:t>
            </a:r>
          </a:p>
          <a:p>
            <a:pPr lvl="1"/>
            <a:r>
              <a:rPr lang="cs-CZ" dirty="0">
                <a:latin typeface="+mj-lt"/>
              </a:rPr>
              <a:t>příležitosti a hrozby jsou nekontrolovatelné a představují spíše možnosti, které by jí prosazování strategie mohly umožnit, respektive znemožnit </a:t>
            </a:r>
          </a:p>
          <a:p>
            <a:pPr algn="just"/>
            <a:endParaRPr lang="cs-CZ" dirty="0">
              <a:latin typeface="+mj-lt"/>
            </a:endParaRPr>
          </a:p>
          <a:p>
            <a:pPr algn="just"/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1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A1A24-507D-EF19-880E-B14A2A8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SWOT analýza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6D1E79-538C-C4DC-9C93-0840D60EB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+mj-lt"/>
              </a:rPr>
              <a:t>princip účelnosti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+mj-lt"/>
              </a:rPr>
              <a:t>princip relevantnosti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+mj-lt"/>
              </a:rPr>
              <a:t>princip kauzality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+mj-lt"/>
              </a:rPr>
              <a:t>princip objektivnosti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tým!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alespoň 5 bodů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v každém segmentu</a:t>
            </a:r>
          </a:p>
          <a:p>
            <a:pPr marL="0" indent="0" algn="just">
              <a:buNone/>
            </a:pPr>
            <a:endParaRPr lang="cs-CZ" dirty="0">
              <a:latin typeface="+mj-lt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F8392BA-1078-2282-A730-34A73E64C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567" y="2025052"/>
            <a:ext cx="6963747" cy="42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A1A24-507D-EF19-880E-B14A2A8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konfrontační matice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883253A-CF1F-F9FC-29F9-CDC506B8E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899" y="1438842"/>
            <a:ext cx="7268589" cy="456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4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7EB4D-07AE-F57C-2974-ED7F59E0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1"/>
                </a:solidFill>
              </a:rPr>
              <a:t>message</a:t>
            </a:r>
            <a:r>
              <a:rPr lang="cs-CZ" b="1" dirty="0">
                <a:solidFill>
                  <a:schemeClr val="accent1"/>
                </a:solidFill>
              </a:rPr>
              <a:t> box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4D3F8C5-661D-3684-B69E-83BB5D3D3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32998"/>
              </p:ext>
            </p:extLst>
          </p:nvPr>
        </p:nvGraphicFramePr>
        <p:xfrm>
          <a:off x="489857" y="1393370"/>
          <a:ext cx="11321143" cy="531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52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3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B5B9192-DDC2-C681-79DA-6D35C536A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5200" dirty="0">
                <a:solidFill>
                  <a:schemeClr val="tx2"/>
                </a:solidFill>
              </a:rPr>
              <a:t>T</a:t>
            </a:r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příště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F3A62-6032-7B67-1CC2-C9C3916E4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729" y="4165152"/>
            <a:ext cx="5760846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chemeClr val="tx2"/>
                </a:solidFill>
              </a:rPr>
              <a:t>s</a:t>
            </a:r>
            <a:r>
              <a:rPr lang="cs-CZ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trategické nástroje</a:t>
            </a:r>
            <a:endParaRPr lang="en-US" sz="2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8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688C8-3A13-BFC8-C708-306CC03E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aktéři jsou racionální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6F1D7BA-F2EE-99EB-213F-8E6AD28E4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440729"/>
              </p:ext>
            </p:extLst>
          </p:nvPr>
        </p:nvGraphicFramePr>
        <p:xfrm>
          <a:off x="838201" y="1825626"/>
          <a:ext cx="10297885" cy="3758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9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3214E4F-1E99-9B66-D7FA-85444245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11" y="1233869"/>
            <a:ext cx="4733849" cy="437197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ú</a:t>
            </a:r>
            <a:r>
              <a:rPr lang="cs-CZ" sz="3600" b="1" i="0" u="none" strike="noStrike" dirty="0">
                <a:solidFill>
                  <a:schemeClr val="tx2"/>
                </a:solidFill>
                <a:effectLst/>
              </a:rPr>
              <a:t>spěch politické strany</a:t>
            </a: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2C2217-A057-2C2A-8279-77476959F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  <a:latin typeface="+mj-lt"/>
              </a:rPr>
              <a:t>= výhra ve volbách?</a:t>
            </a:r>
            <a:endParaRPr lang="cs-CZ" sz="2200" b="1" i="0" u="none" strike="noStrike" dirty="0">
              <a:solidFill>
                <a:schemeClr val="tx2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cs-CZ" sz="2200" dirty="0">
              <a:solidFill>
                <a:schemeClr val="tx2"/>
              </a:solidFill>
              <a:effectLst/>
              <a:latin typeface="+mj-lt"/>
            </a:endParaRPr>
          </a:p>
          <a:p>
            <a:r>
              <a:rPr lang="cs-CZ" sz="2200" dirty="0">
                <a:solidFill>
                  <a:schemeClr val="tx2"/>
                </a:solidFill>
              </a:rPr>
              <a:t>program</a:t>
            </a:r>
          </a:p>
          <a:p>
            <a:r>
              <a:rPr lang="cs-CZ" sz="2200" dirty="0">
                <a:solidFill>
                  <a:schemeClr val="tx2"/>
                </a:solidFill>
              </a:rPr>
              <a:t>konzistence</a:t>
            </a:r>
          </a:p>
          <a:p>
            <a:r>
              <a:rPr lang="cs-CZ" sz="2200" dirty="0">
                <a:solidFill>
                  <a:schemeClr val="tx2"/>
                </a:solidFill>
              </a:rPr>
              <a:t>členové</a:t>
            </a:r>
          </a:p>
          <a:p>
            <a:r>
              <a:rPr lang="cs-CZ" sz="2200" dirty="0">
                <a:solidFill>
                  <a:schemeClr val="tx2"/>
                </a:solidFill>
              </a:rPr>
              <a:t>...</a:t>
            </a:r>
          </a:p>
          <a:p>
            <a:r>
              <a:rPr lang="cs-CZ" sz="2200" dirty="0">
                <a:solidFill>
                  <a:schemeClr val="tx2"/>
                </a:solidFill>
              </a:rPr>
              <a:t>znalost trhu!</a:t>
            </a:r>
          </a:p>
          <a:p>
            <a:endParaRPr lang="cs-CZ" sz="2200" dirty="0">
              <a:solidFill>
                <a:schemeClr val="tx2"/>
              </a:solidFill>
              <a:latin typeface="+mj-lt"/>
            </a:endParaRPr>
          </a:p>
          <a:p>
            <a:endParaRPr lang="cs-CZ" sz="2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5BDC47B-0E39-C39A-A15D-FEB2474466DD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41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40DDD-3834-5D16-CC6D-F6BED0712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0817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politický trh</a:t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b="1" dirty="0">
                <a:solidFill>
                  <a:srgbClr val="0070C0"/>
                </a:solidFill>
              </a:rPr>
              <a:t>volební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80CFE-3965-855B-1F2C-B51403C98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57" y="730817"/>
            <a:ext cx="5397987" cy="19120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B3B3B"/>
                </a:solidFill>
                <a:effectLst/>
              </a:rPr>
              <a:t>z ekonomiky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B3B3B"/>
                </a:solidFill>
                <a:effectLst/>
              </a:rPr>
              <a:t>mikro a makro prostředí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B3B3B"/>
                </a:solidFill>
                <a:effectLst/>
              </a:rPr>
              <a:t>směna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3857A43C-92B1-9FB8-A5E6-F9D80874C4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086721"/>
              </p:ext>
            </p:extLst>
          </p:nvPr>
        </p:nvGraphicFramePr>
        <p:xfrm>
          <a:off x="740228" y="3309257"/>
          <a:ext cx="10352315" cy="2964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09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88292-9CBB-38E8-446E-C1B08894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ideální marketingový mix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097BD71-3FCC-2242-F184-4D0EAC956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050387"/>
              </p:ext>
            </p:extLst>
          </p:nvPr>
        </p:nvGraphicFramePr>
        <p:xfrm>
          <a:off x="-2035628" y="184739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0A61B8C6-5C49-5459-59A1-BA173D3058D9}"/>
              </a:ext>
            </a:extLst>
          </p:cNvPr>
          <p:cNvSpPr txBox="1">
            <a:spLocks/>
          </p:cNvSpPr>
          <p:nvPr/>
        </p:nvSpPr>
        <p:spPr>
          <a:xfrm>
            <a:off x="8743188" y="1407882"/>
            <a:ext cx="5221224" cy="523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solidFill>
                  <a:schemeClr val="tx2"/>
                </a:solidFill>
                <a:latin typeface="+mj-lt"/>
              </a:rPr>
              <a:t>4P</a:t>
            </a:r>
          </a:p>
          <a:p>
            <a:r>
              <a:rPr lang="cs-CZ" sz="2200" dirty="0">
                <a:solidFill>
                  <a:schemeClr val="tx2"/>
                </a:solidFill>
                <a:latin typeface="+mj-lt"/>
              </a:rPr>
              <a:t>5P – lidé (</a:t>
            </a:r>
            <a:r>
              <a:rPr lang="cs-CZ" sz="2200" dirty="0" err="1">
                <a:solidFill>
                  <a:schemeClr val="tx2"/>
                </a:solidFill>
                <a:latin typeface="+mj-lt"/>
              </a:rPr>
              <a:t>people</a:t>
            </a:r>
            <a:r>
              <a:rPr lang="cs-CZ" sz="22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cs-CZ" sz="2200" dirty="0">
                <a:solidFill>
                  <a:schemeClr val="tx2"/>
                </a:solidFill>
                <a:latin typeface="+mj-lt"/>
              </a:rPr>
              <a:t>6P? - </a:t>
            </a:r>
            <a:r>
              <a:rPr lang="cs-CZ" sz="2200" dirty="0" err="1">
                <a:solidFill>
                  <a:schemeClr val="tx2"/>
                </a:solidFill>
                <a:latin typeface="+mj-lt"/>
              </a:rPr>
              <a:t>packiging</a:t>
            </a:r>
            <a:endParaRPr lang="cs-CZ" sz="2200" dirty="0">
              <a:solidFill>
                <a:schemeClr val="tx2"/>
              </a:solidFill>
              <a:latin typeface="+mj-lt"/>
            </a:endParaRPr>
          </a:p>
          <a:p>
            <a:r>
              <a:rPr lang="cs-CZ" sz="2200" dirty="0">
                <a:solidFill>
                  <a:schemeClr val="tx2"/>
                </a:solidFill>
                <a:latin typeface="+mj-lt"/>
              </a:rPr>
              <a:t>7P? – </a:t>
            </a:r>
            <a:r>
              <a:rPr lang="cs-CZ" sz="2200" dirty="0" err="1">
                <a:solidFill>
                  <a:schemeClr val="tx2"/>
                </a:solidFill>
                <a:latin typeface="+mj-lt"/>
              </a:rPr>
              <a:t>physical</a:t>
            </a:r>
            <a:r>
              <a:rPr lang="cs-CZ" sz="2200" dirty="0">
                <a:solidFill>
                  <a:schemeClr val="tx2"/>
                </a:solidFill>
                <a:latin typeface="+mj-lt"/>
              </a:rPr>
              <a:t> evidence</a:t>
            </a:r>
          </a:p>
          <a:p>
            <a:endParaRPr lang="cs-CZ" sz="2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664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ECFDA-625B-D371-6E3B-BCD3C95AB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111088" cy="550468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1"/>
                </a:solidFill>
              </a:rPr>
              <a:t>faktory definující</a:t>
            </a:r>
            <a:br>
              <a:rPr lang="cs-CZ" b="1" dirty="0">
                <a:solidFill>
                  <a:schemeClr val="accent1"/>
                </a:solidFill>
              </a:rPr>
            </a:br>
            <a:r>
              <a:rPr lang="cs-CZ" b="1" dirty="0">
                <a:solidFill>
                  <a:schemeClr val="accent1"/>
                </a:solidFill>
              </a:rPr>
              <a:t>trh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259DA37-415B-85DE-5FC5-48C27E6DA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53813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29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BD2196B-4135-43BF-CA9A-AAD67F743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ČR a </a:t>
            </a:r>
            <a:r>
              <a:rPr lang="en-US" sz="5200" b="1" kern="12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volební</a:t>
            </a:r>
            <a:r>
              <a:rPr lang="en-US" sz="52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b="1" kern="12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trh</a:t>
            </a:r>
            <a:endParaRPr lang="en-US" sz="52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074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ACD71-8D9F-FC69-080E-CFCA6A83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druhy a typy trhu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15B3045-4000-13B6-50AF-7A400316B7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70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74C57-1F61-50CC-6A07-483667AE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53343" y="1890939"/>
            <a:ext cx="7380514" cy="295501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1"/>
                </a:solidFill>
              </a:rPr>
              <a:t>cyklus</a:t>
            </a:r>
            <a:br>
              <a:rPr lang="cs-CZ" b="1" dirty="0">
                <a:solidFill>
                  <a:schemeClr val="accent1"/>
                </a:solidFill>
              </a:rPr>
            </a:br>
            <a:r>
              <a:rPr lang="cs-CZ" b="1" dirty="0">
                <a:solidFill>
                  <a:schemeClr val="accent1"/>
                </a:solidFill>
              </a:rPr>
              <a:t>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BF264D-C6C5-DC92-4CAE-3E055AB94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351338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3405F11-C390-CDC8-10F6-EE9C09C70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28" y="457269"/>
            <a:ext cx="8418739" cy="594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9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549</TotalTime>
  <Words>436</Words>
  <Application>Microsoft Office PowerPoint</Application>
  <PresentationFormat>Širokoúhlá obrazovka</PresentationFormat>
  <Paragraphs>103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Motiv Office</vt:lpstr>
      <vt:lpstr>výzkum volebního trhu </vt:lpstr>
      <vt:lpstr>aktéři jsou racionální</vt:lpstr>
      <vt:lpstr>úspěch politické strany</vt:lpstr>
      <vt:lpstr>politický trh volební trh</vt:lpstr>
      <vt:lpstr>ideální marketingový mix</vt:lpstr>
      <vt:lpstr>faktory definující trh</vt:lpstr>
      <vt:lpstr>ČR a volební trh</vt:lpstr>
      <vt:lpstr>druhy a typy trhu</vt:lpstr>
      <vt:lpstr>cyklus politiky</vt:lpstr>
      <vt:lpstr>cyklus kampaně</vt:lpstr>
      <vt:lpstr>data-drive campaigns</vt:lpstr>
      <vt:lpstr>výzkum trhu</vt:lpstr>
      <vt:lpstr>SWOT analýza</vt:lpstr>
      <vt:lpstr>SWOT analýza</vt:lpstr>
      <vt:lpstr>SWOT analýza</vt:lpstr>
      <vt:lpstr>konfrontační matice</vt:lpstr>
      <vt:lpstr>message box</vt:lpstr>
      <vt:lpstr>Tak příště!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aktéři</dc:title>
  <dc:creator>mmkonradova@gmail.com</dc:creator>
  <cp:lastModifiedBy>Marcela Konrádová</cp:lastModifiedBy>
  <cp:revision>57</cp:revision>
  <dcterms:created xsi:type="dcterms:W3CDTF">2023-01-31T18:21:38Z</dcterms:created>
  <dcterms:modified xsi:type="dcterms:W3CDTF">2024-04-03T16:03:32Z</dcterms:modified>
</cp:coreProperties>
</file>