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sldIdLst>
    <p:sldId id="296" r:id="rId2"/>
    <p:sldId id="257" r:id="rId3"/>
    <p:sldId id="295" r:id="rId4"/>
    <p:sldId id="303" r:id="rId5"/>
    <p:sldId id="302" r:id="rId6"/>
    <p:sldId id="304" r:id="rId7"/>
    <p:sldId id="297" r:id="rId8"/>
    <p:sldId id="298" r:id="rId9"/>
    <p:sldId id="299" r:id="rId10"/>
    <p:sldId id="301" r:id="rId11"/>
    <p:sldId id="258" r:id="rId12"/>
    <p:sldId id="273" r:id="rId13"/>
    <p:sldId id="259" r:id="rId14"/>
    <p:sldId id="260" r:id="rId15"/>
    <p:sldId id="261" r:id="rId16"/>
    <p:sldId id="262" r:id="rId17"/>
    <p:sldId id="263" r:id="rId18"/>
    <p:sldId id="286" r:id="rId19"/>
    <p:sldId id="287" r:id="rId20"/>
    <p:sldId id="289" r:id="rId21"/>
    <p:sldId id="277" r:id="rId22"/>
    <p:sldId id="284" r:id="rId23"/>
    <p:sldId id="280" r:id="rId24"/>
    <p:sldId id="275" r:id="rId25"/>
    <p:sldId id="276" r:id="rId26"/>
    <p:sldId id="285" r:id="rId27"/>
    <p:sldId id="274" r:id="rId28"/>
    <p:sldId id="272" r:id="rId29"/>
    <p:sldId id="290" r:id="rId30"/>
    <p:sldId id="291" r:id="rId31"/>
    <p:sldId id="292" r:id="rId32"/>
    <p:sldId id="293" r:id="rId33"/>
    <p:sldId id="294" r:id="rId34"/>
    <p:sldId id="278" r:id="rId35"/>
    <p:sldId id="279" r:id="rId36"/>
    <p:sldId id="281" r:id="rId37"/>
    <p:sldId id="282" r:id="rId38"/>
    <p:sldId id="283" r:id="rId39"/>
    <p:sldId id="288" r:id="rId40"/>
    <p:sldId id="271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75C94-65D6-4DCA-9E49-CADC3630981B}" v="1" dt="2024-11-11T09:44:12.6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4660"/>
  </p:normalViewPr>
  <p:slideViewPr>
    <p:cSldViewPr>
      <p:cViewPr varScale="1">
        <p:scale>
          <a:sx n="59" d="100"/>
          <a:sy n="59" d="100"/>
        </p:scale>
        <p:origin x="14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80B51-AABF-4AF3-8A28-92CD028B7F3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B13B5B-9B42-4C11-9F84-9A0DA58176DF}">
      <dgm:prSet/>
      <dgm:spPr/>
      <dgm:t>
        <a:bodyPr/>
        <a:lstStyle/>
        <a:p>
          <a:r>
            <a:rPr lang="cs-CZ"/>
            <a:t>Washback effect</a:t>
          </a:r>
          <a:endParaRPr lang="en-US"/>
        </a:p>
      </dgm:t>
    </dgm:pt>
    <dgm:pt modelId="{44355D31-C308-4196-85B8-B15A06896346}" type="parTrans" cxnId="{B351F9AC-368E-4621-8AE2-BE29C51F9CDB}">
      <dgm:prSet/>
      <dgm:spPr/>
      <dgm:t>
        <a:bodyPr/>
        <a:lstStyle/>
        <a:p>
          <a:endParaRPr lang="en-US"/>
        </a:p>
      </dgm:t>
    </dgm:pt>
    <dgm:pt modelId="{145D4E4E-7466-480F-AA41-B4CB709B624E}" type="sibTrans" cxnId="{B351F9AC-368E-4621-8AE2-BE29C51F9CDB}">
      <dgm:prSet/>
      <dgm:spPr/>
      <dgm:t>
        <a:bodyPr/>
        <a:lstStyle/>
        <a:p>
          <a:endParaRPr lang="en-US"/>
        </a:p>
      </dgm:t>
    </dgm:pt>
    <dgm:pt modelId="{D34D93A3-A604-47DC-9575-9E06CC250443}">
      <dgm:prSet/>
      <dgm:spPr/>
      <dgm:t>
        <a:bodyPr/>
        <a:lstStyle/>
        <a:p>
          <a:r>
            <a:rPr lang="cs-CZ"/>
            <a:t>Zdroje</a:t>
          </a:r>
          <a:endParaRPr lang="en-US"/>
        </a:p>
      </dgm:t>
    </dgm:pt>
    <dgm:pt modelId="{49365211-B3B8-4316-8841-9765D9DAC6A5}" type="parTrans" cxnId="{A8E2483A-4A29-4844-8BBD-08287F2BFB6C}">
      <dgm:prSet/>
      <dgm:spPr/>
      <dgm:t>
        <a:bodyPr/>
        <a:lstStyle/>
        <a:p>
          <a:endParaRPr lang="en-US"/>
        </a:p>
      </dgm:t>
    </dgm:pt>
    <dgm:pt modelId="{8992D21B-0B74-4A94-B655-1A2EBF20F319}" type="sibTrans" cxnId="{A8E2483A-4A29-4844-8BBD-08287F2BFB6C}">
      <dgm:prSet/>
      <dgm:spPr/>
      <dgm:t>
        <a:bodyPr/>
        <a:lstStyle/>
        <a:p>
          <a:endParaRPr lang="en-US"/>
        </a:p>
      </dgm:t>
    </dgm:pt>
    <dgm:pt modelId="{81EB6831-B664-4CA3-B7D9-E2BC92412890}">
      <dgm:prSet/>
      <dgm:spPr/>
      <dgm:t>
        <a:bodyPr/>
        <a:lstStyle/>
        <a:p>
          <a:r>
            <a:rPr lang="cs-CZ"/>
            <a:t>Jak je to v českém kontextu (certifikovaná zkouška – státní maturita)</a:t>
          </a:r>
          <a:endParaRPr lang="en-US"/>
        </a:p>
      </dgm:t>
    </dgm:pt>
    <dgm:pt modelId="{231FDF3A-A69B-4A00-8470-355D2C3F5D16}" type="parTrans" cxnId="{0BD79B9D-87CB-42A7-94FB-70640BD7C1E0}">
      <dgm:prSet/>
      <dgm:spPr/>
      <dgm:t>
        <a:bodyPr/>
        <a:lstStyle/>
        <a:p>
          <a:endParaRPr lang="en-US"/>
        </a:p>
      </dgm:t>
    </dgm:pt>
    <dgm:pt modelId="{9F2AB493-0224-4D84-95C3-173754B3578F}" type="sibTrans" cxnId="{0BD79B9D-87CB-42A7-94FB-70640BD7C1E0}">
      <dgm:prSet/>
      <dgm:spPr/>
      <dgm:t>
        <a:bodyPr/>
        <a:lstStyle/>
        <a:p>
          <a:endParaRPr lang="en-US"/>
        </a:p>
      </dgm:t>
    </dgm:pt>
    <dgm:pt modelId="{46BE9C66-A512-4052-94C1-E0022B3A7E19}">
      <dgm:prSet/>
      <dgm:spPr/>
      <dgm:t>
        <a:bodyPr/>
        <a:lstStyle/>
        <a:p>
          <a:r>
            <a:rPr lang="cs-CZ"/>
            <a:t>Katalag požadavků</a:t>
          </a:r>
          <a:endParaRPr lang="en-US"/>
        </a:p>
      </dgm:t>
    </dgm:pt>
    <dgm:pt modelId="{68468DBB-D45C-48F6-AEEC-F9DCEF42A99F}" type="parTrans" cxnId="{BEF680E9-4979-4254-8F51-7730CFC93EC3}">
      <dgm:prSet/>
      <dgm:spPr/>
      <dgm:t>
        <a:bodyPr/>
        <a:lstStyle/>
        <a:p>
          <a:endParaRPr lang="en-US"/>
        </a:p>
      </dgm:t>
    </dgm:pt>
    <dgm:pt modelId="{C04858FC-85B7-428C-A339-5275F768BA61}" type="sibTrans" cxnId="{BEF680E9-4979-4254-8F51-7730CFC93EC3}">
      <dgm:prSet/>
      <dgm:spPr/>
      <dgm:t>
        <a:bodyPr/>
        <a:lstStyle/>
        <a:p>
          <a:endParaRPr lang="en-US"/>
        </a:p>
      </dgm:t>
    </dgm:pt>
    <dgm:pt modelId="{D40D5E01-6721-4419-8167-734BF9EA2F4F}">
      <dgm:prSet/>
      <dgm:spPr/>
      <dgm:t>
        <a:bodyPr/>
        <a:lstStyle/>
        <a:p>
          <a:r>
            <a:rPr lang="cs-CZ"/>
            <a:t>- proměny a aktuální, resp. aktualizovaná znění</a:t>
          </a:r>
          <a:endParaRPr lang="en-US"/>
        </a:p>
      </dgm:t>
    </dgm:pt>
    <dgm:pt modelId="{1BA871E7-A982-4EDC-A83F-38BF2D981FB7}" type="parTrans" cxnId="{7A1EB13D-E216-41E4-B112-ADB524254D85}">
      <dgm:prSet/>
      <dgm:spPr/>
      <dgm:t>
        <a:bodyPr/>
        <a:lstStyle/>
        <a:p>
          <a:endParaRPr lang="en-US"/>
        </a:p>
      </dgm:t>
    </dgm:pt>
    <dgm:pt modelId="{ABACE014-ABBF-490B-B89A-1F17547006E9}" type="sibTrans" cxnId="{7A1EB13D-E216-41E4-B112-ADB524254D85}">
      <dgm:prSet/>
      <dgm:spPr/>
      <dgm:t>
        <a:bodyPr/>
        <a:lstStyle/>
        <a:p>
          <a:endParaRPr lang="en-US"/>
        </a:p>
      </dgm:t>
    </dgm:pt>
    <dgm:pt modelId="{EC3F3F64-7DBF-4FED-8C2E-407C12143BA8}">
      <dgm:prSet/>
      <dgm:spPr/>
      <dgm:t>
        <a:bodyPr/>
        <a:lstStyle/>
        <a:p>
          <a:r>
            <a:rPr lang="cs-CZ" dirty="0"/>
            <a:t>Zkouška z </a:t>
          </a:r>
          <a:r>
            <a:rPr lang="cs-CZ" dirty="0" err="1"/>
            <a:t>čjl</a:t>
          </a:r>
          <a:r>
            <a:rPr lang="cs-CZ" dirty="0"/>
            <a:t> jako zkouška komplexní</a:t>
          </a:r>
          <a:endParaRPr lang="en-US" dirty="0"/>
        </a:p>
      </dgm:t>
    </dgm:pt>
    <dgm:pt modelId="{2CF1EDC8-17CD-492B-AB86-C76E7D37285E}" type="parTrans" cxnId="{4512D948-4087-4836-BC95-743974A5B054}">
      <dgm:prSet/>
      <dgm:spPr/>
      <dgm:t>
        <a:bodyPr/>
        <a:lstStyle/>
        <a:p>
          <a:endParaRPr lang="en-US"/>
        </a:p>
      </dgm:t>
    </dgm:pt>
    <dgm:pt modelId="{1EC99E93-1015-4DFA-9E94-7AAB4094F293}" type="sibTrans" cxnId="{4512D948-4087-4836-BC95-743974A5B054}">
      <dgm:prSet/>
      <dgm:spPr/>
      <dgm:t>
        <a:bodyPr/>
        <a:lstStyle/>
        <a:p>
          <a:endParaRPr lang="en-US"/>
        </a:p>
      </dgm:t>
    </dgm:pt>
    <dgm:pt modelId="{FB129FBC-8535-45D4-A081-A5A788B92786}">
      <dgm:prSet/>
      <dgm:spPr/>
      <dgm:t>
        <a:bodyPr/>
        <a:lstStyle/>
        <a:p>
          <a:r>
            <a:rPr lang="cs-CZ" b="1" dirty="0"/>
            <a:t>Literatura v didaktickém testu: proměny v čase, příklady, problémy  (a vliv na výuku)</a:t>
          </a:r>
          <a:endParaRPr lang="en-US" b="1" dirty="0"/>
        </a:p>
      </dgm:t>
    </dgm:pt>
    <dgm:pt modelId="{401401F0-56D1-49F9-8D82-B68CAF59E189}" type="parTrans" cxnId="{675A1ED1-0A6B-4DFF-BAC3-CAF31660A503}">
      <dgm:prSet/>
      <dgm:spPr/>
      <dgm:t>
        <a:bodyPr/>
        <a:lstStyle/>
        <a:p>
          <a:endParaRPr lang="en-US"/>
        </a:p>
      </dgm:t>
    </dgm:pt>
    <dgm:pt modelId="{F8201A30-5BA1-4A94-80D7-A2A1F464B31F}" type="sibTrans" cxnId="{675A1ED1-0A6B-4DFF-BAC3-CAF31660A503}">
      <dgm:prSet/>
      <dgm:spPr/>
      <dgm:t>
        <a:bodyPr/>
        <a:lstStyle/>
        <a:p>
          <a:endParaRPr lang="en-US"/>
        </a:p>
      </dgm:t>
    </dgm:pt>
    <dgm:pt modelId="{1A9BCD77-B03D-417A-B071-50B5478865D6}" type="pres">
      <dgm:prSet presAssocID="{09180B51-AABF-4AF3-8A28-92CD028B7F31}" presName="linear" presStyleCnt="0">
        <dgm:presLayoutVars>
          <dgm:animLvl val="lvl"/>
          <dgm:resizeHandles val="exact"/>
        </dgm:presLayoutVars>
      </dgm:prSet>
      <dgm:spPr/>
    </dgm:pt>
    <dgm:pt modelId="{8A7C2CB6-5E68-4322-9A32-C8E2D988D807}" type="pres">
      <dgm:prSet presAssocID="{A6B13B5B-9B42-4C11-9F84-9A0DA58176D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A01EAE0-90B3-4F0C-8B7B-3226CEFECD28}" type="pres">
      <dgm:prSet presAssocID="{145D4E4E-7466-480F-AA41-B4CB709B624E}" presName="spacer" presStyleCnt="0"/>
      <dgm:spPr/>
    </dgm:pt>
    <dgm:pt modelId="{8C7E6A8A-B55C-472B-8524-AA809248E0FE}" type="pres">
      <dgm:prSet presAssocID="{D34D93A3-A604-47DC-9575-9E06CC25044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20D636C-90A3-4244-BE0F-102C8516A8A7}" type="pres">
      <dgm:prSet presAssocID="{8992D21B-0B74-4A94-B655-1A2EBF20F319}" presName="spacer" presStyleCnt="0"/>
      <dgm:spPr/>
    </dgm:pt>
    <dgm:pt modelId="{8F9A8845-D438-42FC-A74D-376CFC253227}" type="pres">
      <dgm:prSet presAssocID="{81EB6831-B664-4CA3-B7D9-E2BC9241289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6AF7BFE-00E4-4263-B77A-D32C06DA1A4A}" type="pres">
      <dgm:prSet presAssocID="{9F2AB493-0224-4D84-95C3-173754B3578F}" presName="spacer" presStyleCnt="0"/>
      <dgm:spPr/>
    </dgm:pt>
    <dgm:pt modelId="{AAE4FBF3-6623-4DBC-B751-BC34F991E4AC}" type="pres">
      <dgm:prSet presAssocID="{46BE9C66-A512-4052-94C1-E0022B3A7E19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7F5CAA5-C18C-46F3-8ACF-7A291E6ABA75}" type="pres">
      <dgm:prSet presAssocID="{C04858FC-85B7-428C-A339-5275F768BA61}" presName="spacer" presStyleCnt="0"/>
      <dgm:spPr/>
    </dgm:pt>
    <dgm:pt modelId="{F0671B86-856B-4FCE-B98D-ACD62590EAAF}" type="pres">
      <dgm:prSet presAssocID="{D40D5E01-6721-4419-8167-734BF9EA2F4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64EF908-1754-4785-8083-77F315BD9362}" type="pres">
      <dgm:prSet presAssocID="{ABACE014-ABBF-490B-B89A-1F17547006E9}" presName="spacer" presStyleCnt="0"/>
      <dgm:spPr/>
    </dgm:pt>
    <dgm:pt modelId="{82C9C3BE-9546-4896-99BF-74F4F58441C6}" type="pres">
      <dgm:prSet presAssocID="{EC3F3F64-7DBF-4FED-8C2E-407C12143BA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348F4F7-8AD6-4F63-BF3D-DD8A6982FC63}" type="pres">
      <dgm:prSet presAssocID="{1EC99E93-1015-4DFA-9E94-7AAB4094F293}" presName="spacer" presStyleCnt="0"/>
      <dgm:spPr/>
    </dgm:pt>
    <dgm:pt modelId="{C0794B8E-D22E-463A-B930-23C40A182208}" type="pres">
      <dgm:prSet presAssocID="{FB129FBC-8535-45D4-A081-A5A788B92786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FEC59509-77CC-422F-B27E-4C1079C34D92}" type="presOf" srcId="{46BE9C66-A512-4052-94C1-E0022B3A7E19}" destId="{AAE4FBF3-6623-4DBC-B751-BC34F991E4AC}" srcOrd="0" destOrd="0" presId="urn:microsoft.com/office/officeart/2005/8/layout/vList2"/>
    <dgm:cxn modelId="{B97D1D30-A4B4-41D1-8B28-32543DDBDCC2}" type="presOf" srcId="{81EB6831-B664-4CA3-B7D9-E2BC92412890}" destId="{8F9A8845-D438-42FC-A74D-376CFC253227}" srcOrd="0" destOrd="0" presId="urn:microsoft.com/office/officeart/2005/8/layout/vList2"/>
    <dgm:cxn modelId="{A8E2483A-4A29-4844-8BBD-08287F2BFB6C}" srcId="{09180B51-AABF-4AF3-8A28-92CD028B7F31}" destId="{D34D93A3-A604-47DC-9575-9E06CC250443}" srcOrd="1" destOrd="0" parTransId="{49365211-B3B8-4316-8841-9765D9DAC6A5}" sibTransId="{8992D21B-0B74-4A94-B655-1A2EBF20F319}"/>
    <dgm:cxn modelId="{7A1EB13D-E216-41E4-B112-ADB524254D85}" srcId="{09180B51-AABF-4AF3-8A28-92CD028B7F31}" destId="{D40D5E01-6721-4419-8167-734BF9EA2F4F}" srcOrd="4" destOrd="0" parTransId="{1BA871E7-A982-4EDC-A83F-38BF2D981FB7}" sibTransId="{ABACE014-ABBF-490B-B89A-1F17547006E9}"/>
    <dgm:cxn modelId="{9D6FBD68-D5BF-4ADB-8C23-CA4916287D99}" type="presOf" srcId="{FB129FBC-8535-45D4-A081-A5A788B92786}" destId="{C0794B8E-D22E-463A-B930-23C40A182208}" srcOrd="0" destOrd="0" presId="urn:microsoft.com/office/officeart/2005/8/layout/vList2"/>
    <dgm:cxn modelId="{4512D948-4087-4836-BC95-743974A5B054}" srcId="{09180B51-AABF-4AF3-8A28-92CD028B7F31}" destId="{EC3F3F64-7DBF-4FED-8C2E-407C12143BA8}" srcOrd="5" destOrd="0" parTransId="{2CF1EDC8-17CD-492B-AB86-C76E7D37285E}" sibTransId="{1EC99E93-1015-4DFA-9E94-7AAB4094F293}"/>
    <dgm:cxn modelId="{FA14727E-9576-43B8-B14E-B10F661085AE}" type="presOf" srcId="{A6B13B5B-9B42-4C11-9F84-9A0DA58176DF}" destId="{8A7C2CB6-5E68-4322-9A32-C8E2D988D807}" srcOrd="0" destOrd="0" presId="urn:microsoft.com/office/officeart/2005/8/layout/vList2"/>
    <dgm:cxn modelId="{035DA497-E57C-4117-9957-A14D01F2B809}" type="presOf" srcId="{09180B51-AABF-4AF3-8A28-92CD028B7F31}" destId="{1A9BCD77-B03D-417A-B071-50B5478865D6}" srcOrd="0" destOrd="0" presId="urn:microsoft.com/office/officeart/2005/8/layout/vList2"/>
    <dgm:cxn modelId="{0BD79B9D-87CB-42A7-94FB-70640BD7C1E0}" srcId="{09180B51-AABF-4AF3-8A28-92CD028B7F31}" destId="{81EB6831-B664-4CA3-B7D9-E2BC92412890}" srcOrd="2" destOrd="0" parTransId="{231FDF3A-A69B-4A00-8470-355D2C3F5D16}" sibTransId="{9F2AB493-0224-4D84-95C3-173754B3578F}"/>
    <dgm:cxn modelId="{B351F9AC-368E-4621-8AE2-BE29C51F9CDB}" srcId="{09180B51-AABF-4AF3-8A28-92CD028B7F31}" destId="{A6B13B5B-9B42-4C11-9F84-9A0DA58176DF}" srcOrd="0" destOrd="0" parTransId="{44355D31-C308-4196-85B8-B15A06896346}" sibTransId="{145D4E4E-7466-480F-AA41-B4CB709B624E}"/>
    <dgm:cxn modelId="{2B28FDB4-FFAA-4D21-B63F-E9B2667214BC}" type="presOf" srcId="{D40D5E01-6721-4419-8167-734BF9EA2F4F}" destId="{F0671B86-856B-4FCE-B98D-ACD62590EAAF}" srcOrd="0" destOrd="0" presId="urn:microsoft.com/office/officeart/2005/8/layout/vList2"/>
    <dgm:cxn modelId="{3F1CAEBB-8556-4F4B-BB96-EA9B2EE65C87}" type="presOf" srcId="{D34D93A3-A604-47DC-9575-9E06CC250443}" destId="{8C7E6A8A-B55C-472B-8524-AA809248E0FE}" srcOrd="0" destOrd="0" presId="urn:microsoft.com/office/officeart/2005/8/layout/vList2"/>
    <dgm:cxn modelId="{675A1ED1-0A6B-4DFF-BAC3-CAF31660A503}" srcId="{09180B51-AABF-4AF3-8A28-92CD028B7F31}" destId="{FB129FBC-8535-45D4-A081-A5A788B92786}" srcOrd="6" destOrd="0" parTransId="{401401F0-56D1-49F9-8D82-B68CAF59E189}" sibTransId="{F8201A30-5BA1-4A94-80D7-A2A1F464B31F}"/>
    <dgm:cxn modelId="{BEF680E9-4979-4254-8F51-7730CFC93EC3}" srcId="{09180B51-AABF-4AF3-8A28-92CD028B7F31}" destId="{46BE9C66-A512-4052-94C1-E0022B3A7E19}" srcOrd="3" destOrd="0" parTransId="{68468DBB-D45C-48F6-AEEC-F9DCEF42A99F}" sibTransId="{C04858FC-85B7-428C-A339-5275F768BA61}"/>
    <dgm:cxn modelId="{BCF755F1-1E04-4C33-8D1C-D690B3F9A4F7}" type="presOf" srcId="{EC3F3F64-7DBF-4FED-8C2E-407C12143BA8}" destId="{82C9C3BE-9546-4896-99BF-74F4F58441C6}" srcOrd="0" destOrd="0" presId="urn:microsoft.com/office/officeart/2005/8/layout/vList2"/>
    <dgm:cxn modelId="{37A29FB9-01D8-4F23-8F50-D8EE99AE6E5A}" type="presParOf" srcId="{1A9BCD77-B03D-417A-B071-50B5478865D6}" destId="{8A7C2CB6-5E68-4322-9A32-C8E2D988D807}" srcOrd="0" destOrd="0" presId="urn:microsoft.com/office/officeart/2005/8/layout/vList2"/>
    <dgm:cxn modelId="{9B604C1D-6DEE-439C-B57C-6F30E29AC975}" type="presParOf" srcId="{1A9BCD77-B03D-417A-B071-50B5478865D6}" destId="{2A01EAE0-90B3-4F0C-8B7B-3226CEFECD28}" srcOrd="1" destOrd="0" presId="urn:microsoft.com/office/officeart/2005/8/layout/vList2"/>
    <dgm:cxn modelId="{47A8A8D1-AAAF-428E-B57A-C1B9908DB856}" type="presParOf" srcId="{1A9BCD77-B03D-417A-B071-50B5478865D6}" destId="{8C7E6A8A-B55C-472B-8524-AA809248E0FE}" srcOrd="2" destOrd="0" presId="urn:microsoft.com/office/officeart/2005/8/layout/vList2"/>
    <dgm:cxn modelId="{028DA1D7-CCA0-479D-8E2D-1263F3F070DB}" type="presParOf" srcId="{1A9BCD77-B03D-417A-B071-50B5478865D6}" destId="{920D636C-90A3-4244-BE0F-102C8516A8A7}" srcOrd="3" destOrd="0" presId="urn:microsoft.com/office/officeart/2005/8/layout/vList2"/>
    <dgm:cxn modelId="{52DB47DF-B3D8-449C-8D4C-777C4F6A6B01}" type="presParOf" srcId="{1A9BCD77-B03D-417A-B071-50B5478865D6}" destId="{8F9A8845-D438-42FC-A74D-376CFC253227}" srcOrd="4" destOrd="0" presId="urn:microsoft.com/office/officeart/2005/8/layout/vList2"/>
    <dgm:cxn modelId="{7E1B5F44-5AA9-4840-8515-B08BB48E6E5E}" type="presParOf" srcId="{1A9BCD77-B03D-417A-B071-50B5478865D6}" destId="{76AF7BFE-00E4-4263-B77A-D32C06DA1A4A}" srcOrd="5" destOrd="0" presId="urn:microsoft.com/office/officeart/2005/8/layout/vList2"/>
    <dgm:cxn modelId="{0028E1BE-F5B7-4A9E-B456-9BB2745C3518}" type="presParOf" srcId="{1A9BCD77-B03D-417A-B071-50B5478865D6}" destId="{AAE4FBF3-6623-4DBC-B751-BC34F991E4AC}" srcOrd="6" destOrd="0" presId="urn:microsoft.com/office/officeart/2005/8/layout/vList2"/>
    <dgm:cxn modelId="{F9589F45-6738-4B9A-AEB0-EEADF3AAA283}" type="presParOf" srcId="{1A9BCD77-B03D-417A-B071-50B5478865D6}" destId="{B7F5CAA5-C18C-46F3-8ACF-7A291E6ABA75}" srcOrd="7" destOrd="0" presId="urn:microsoft.com/office/officeart/2005/8/layout/vList2"/>
    <dgm:cxn modelId="{0BBF662B-B971-405E-B362-8D0E6AD1DCB7}" type="presParOf" srcId="{1A9BCD77-B03D-417A-B071-50B5478865D6}" destId="{F0671B86-856B-4FCE-B98D-ACD62590EAAF}" srcOrd="8" destOrd="0" presId="urn:microsoft.com/office/officeart/2005/8/layout/vList2"/>
    <dgm:cxn modelId="{C0BCE19C-BEB5-4AE6-9005-232E205377AD}" type="presParOf" srcId="{1A9BCD77-B03D-417A-B071-50B5478865D6}" destId="{164EF908-1754-4785-8083-77F315BD9362}" srcOrd="9" destOrd="0" presId="urn:microsoft.com/office/officeart/2005/8/layout/vList2"/>
    <dgm:cxn modelId="{F48EF292-8D86-4762-AECA-EBA71F6ABC04}" type="presParOf" srcId="{1A9BCD77-B03D-417A-B071-50B5478865D6}" destId="{82C9C3BE-9546-4896-99BF-74F4F58441C6}" srcOrd="10" destOrd="0" presId="urn:microsoft.com/office/officeart/2005/8/layout/vList2"/>
    <dgm:cxn modelId="{4A1D35F2-0A5B-452C-916A-628CFA6FFB3F}" type="presParOf" srcId="{1A9BCD77-B03D-417A-B071-50B5478865D6}" destId="{9348F4F7-8AD6-4F63-BF3D-DD8A6982FC63}" srcOrd="11" destOrd="0" presId="urn:microsoft.com/office/officeart/2005/8/layout/vList2"/>
    <dgm:cxn modelId="{E5135B83-9014-4A76-BFEE-9E8A2D598BDD}" type="presParOf" srcId="{1A9BCD77-B03D-417A-B071-50B5478865D6}" destId="{C0794B8E-D22E-463A-B930-23C40A18220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BB693-D407-489F-8263-6F27312D2A81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BD9627D-7791-4D63-8CE7-E3AB7606F271}">
      <dgm:prSet/>
      <dgm:spPr/>
      <dgm:t>
        <a:bodyPr/>
        <a:lstStyle/>
        <a:p>
          <a:r>
            <a:rPr lang="cs-CZ"/>
            <a:t>Co to je</a:t>
          </a:r>
          <a:endParaRPr lang="en-US"/>
        </a:p>
      </dgm:t>
    </dgm:pt>
    <dgm:pt modelId="{66671240-023F-45D2-B93D-C87838ED4F66}" type="parTrans" cxnId="{789CFFF7-5100-4C72-B8A3-A12395750498}">
      <dgm:prSet/>
      <dgm:spPr/>
      <dgm:t>
        <a:bodyPr/>
        <a:lstStyle/>
        <a:p>
          <a:endParaRPr lang="en-US"/>
        </a:p>
      </dgm:t>
    </dgm:pt>
    <dgm:pt modelId="{A2BF04BD-CA37-44C0-A0C6-1052830D6913}" type="sibTrans" cxnId="{789CFFF7-5100-4C72-B8A3-A12395750498}">
      <dgm:prSet/>
      <dgm:spPr/>
      <dgm:t>
        <a:bodyPr/>
        <a:lstStyle/>
        <a:p>
          <a:endParaRPr lang="en-US"/>
        </a:p>
      </dgm:t>
    </dgm:pt>
    <dgm:pt modelId="{EEF2EB9F-F7E2-440E-8782-69BB8CC1415E}">
      <dgm:prSet/>
      <dgm:spPr/>
      <dgm:t>
        <a:bodyPr/>
        <a:lstStyle/>
        <a:p>
          <a:r>
            <a:rPr lang="cs-CZ"/>
            <a:t>koho ovlivňuje</a:t>
          </a:r>
          <a:endParaRPr lang="en-US"/>
        </a:p>
      </dgm:t>
    </dgm:pt>
    <dgm:pt modelId="{E938AD71-BCFC-497C-9556-61878DE9031F}" type="parTrans" cxnId="{B781C6D4-4B1D-4151-B7BD-9B3D8281CC95}">
      <dgm:prSet/>
      <dgm:spPr/>
      <dgm:t>
        <a:bodyPr/>
        <a:lstStyle/>
        <a:p>
          <a:endParaRPr lang="en-US"/>
        </a:p>
      </dgm:t>
    </dgm:pt>
    <dgm:pt modelId="{9F11D4ED-41A4-4F97-9564-69B3B43A71AD}" type="sibTrans" cxnId="{B781C6D4-4B1D-4151-B7BD-9B3D8281CC95}">
      <dgm:prSet/>
      <dgm:spPr/>
      <dgm:t>
        <a:bodyPr/>
        <a:lstStyle/>
        <a:p>
          <a:endParaRPr lang="en-US"/>
        </a:p>
      </dgm:t>
    </dgm:pt>
    <dgm:pt modelId="{B1C849C2-BB89-4962-AD9D-BE79F4296358}" type="pres">
      <dgm:prSet presAssocID="{267BB693-D407-489F-8263-6F27312D2A81}" presName="linear" presStyleCnt="0">
        <dgm:presLayoutVars>
          <dgm:dir/>
          <dgm:animLvl val="lvl"/>
          <dgm:resizeHandles val="exact"/>
        </dgm:presLayoutVars>
      </dgm:prSet>
      <dgm:spPr/>
    </dgm:pt>
    <dgm:pt modelId="{D5255DB4-9E9D-4281-B745-DCA5707B9D1B}" type="pres">
      <dgm:prSet presAssocID="{EBD9627D-7791-4D63-8CE7-E3AB7606F271}" presName="parentLin" presStyleCnt="0"/>
      <dgm:spPr/>
    </dgm:pt>
    <dgm:pt modelId="{E4D7040A-BEBC-4F15-BA42-61BB091C84B7}" type="pres">
      <dgm:prSet presAssocID="{EBD9627D-7791-4D63-8CE7-E3AB7606F271}" presName="parentLeftMargin" presStyleLbl="node1" presStyleIdx="0" presStyleCnt="2"/>
      <dgm:spPr/>
    </dgm:pt>
    <dgm:pt modelId="{AA84B914-C7A1-43AB-B4CD-92F08DA1CB42}" type="pres">
      <dgm:prSet presAssocID="{EBD9627D-7791-4D63-8CE7-E3AB7606F27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D83955B-734F-4699-8FF5-FBC981211DD1}" type="pres">
      <dgm:prSet presAssocID="{EBD9627D-7791-4D63-8CE7-E3AB7606F271}" presName="negativeSpace" presStyleCnt="0"/>
      <dgm:spPr/>
    </dgm:pt>
    <dgm:pt modelId="{D8836C64-8759-4C19-845B-3650F6D7CB25}" type="pres">
      <dgm:prSet presAssocID="{EBD9627D-7791-4D63-8CE7-E3AB7606F271}" presName="childText" presStyleLbl="conFgAcc1" presStyleIdx="0" presStyleCnt="2">
        <dgm:presLayoutVars>
          <dgm:bulletEnabled val="1"/>
        </dgm:presLayoutVars>
      </dgm:prSet>
      <dgm:spPr/>
    </dgm:pt>
    <dgm:pt modelId="{7DD4F129-494D-43C0-8711-27F755EFD860}" type="pres">
      <dgm:prSet presAssocID="{A2BF04BD-CA37-44C0-A0C6-1052830D6913}" presName="spaceBetweenRectangles" presStyleCnt="0"/>
      <dgm:spPr/>
    </dgm:pt>
    <dgm:pt modelId="{335FBD22-5688-4701-B239-C371BD4C9023}" type="pres">
      <dgm:prSet presAssocID="{EEF2EB9F-F7E2-440E-8782-69BB8CC1415E}" presName="parentLin" presStyleCnt="0"/>
      <dgm:spPr/>
    </dgm:pt>
    <dgm:pt modelId="{91712F2A-71C4-4CCA-A913-745F8418BCD7}" type="pres">
      <dgm:prSet presAssocID="{EEF2EB9F-F7E2-440E-8782-69BB8CC1415E}" presName="parentLeftMargin" presStyleLbl="node1" presStyleIdx="0" presStyleCnt="2"/>
      <dgm:spPr/>
    </dgm:pt>
    <dgm:pt modelId="{25903DB0-6EF6-4679-9084-C52CF7B9F074}" type="pres">
      <dgm:prSet presAssocID="{EEF2EB9F-F7E2-440E-8782-69BB8CC1415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87D9FD5-1844-4755-BA3F-381B7DC3468A}" type="pres">
      <dgm:prSet presAssocID="{EEF2EB9F-F7E2-440E-8782-69BB8CC1415E}" presName="negativeSpace" presStyleCnt="0"/>
      <dgm:spPr/>
    </dgm:pt>
    <dgm:pt modelId="{2F587955-EDAB-49C7-A680-9EECB3B9997A}" type="pres">
      <dgm:prSet presAssocID="{EEF2EB9F-F7E2-440E-8782-69BB8CC1415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5A70666-78BE-4383-8DB5-309DB4A7B53A}" type="presOf" srcId="{EEF2EB9F-F7E2-440E-8782-69BB8CC1415E}" destId="{91712F2A-71C4-4CCA-A913-745F8418BCD7}" srcOrd="0" destOrd="0" presId="urn:microsoft.com/office/officeart/2005/8/layout/list1"/>
    <dgm:cxn modelId="{9AB20C4B-0167-48A7-8C0D-4B9734BB5A24}" type="presOf" srcId="{EBD9627D-7791-4D63-8CE7-E3AB7606F271}" destId="{E4D7040A-BEBC-4F15-BA42-61BB091C84B7}" srcOrd="0" destOrd="0" presId="urn:microsoft.com/office/officeart/2005/8/layout/list1"/>
    <dgm:cxn modelId="{A1B38099-940A-44FA-9FCD-3EBA71775009}" type="presOf" srcId="{EBD9627D-7791-4D63-8CE7-E3AB7606F271}" destId="{AA84B914-C7A1-43AB-B4CD-92F08DA1CB42}" srcOrd="1" destOrd="0" presId="urn:microsoft.com/office/officeart/2005/8/layout/list1"/>
    <dgm:cxn modelId="{0FC080CB-2C82-488A-8597-2D05A9128AB5}" type="presOf" srcId="{267BB693-D407-489F-8263-6F27312D2A81}" destId="{B1C849C2-BB89-4962-AD9D-BE79F4296358}" srcOrd="0" destOrd="0" presId="urn:microsoft.com/office/officeart/2005/8/layout/list1"/>
    <dgm:cxn modelId="{AB98FCCE-FB35-40BE-94A3-50DFD329FE23}" type="presOf" srcId="{EEF2EB9F-F7E2-440E-8782-69BB8CC1415E}" destId="{25903DB0-6EF6-4679-9084-C52CF7B9F074}" srcOrd="1" destOrd="0" presId="urn:microsoft.com/office/officeart/2005/8/layout/list1"/>
    <dgm:cxn modelId="{B781C6D4-4B1D-4151-B7BD-9B3D8281CC95}" srcId="{267BB693-D407-489F-8263-6F27312D2A81}" destId="{EEF2EB9F-F7E2-440E-8782-69BB8CC1415E}" srcOrd="1" destOrd="0" parTransId="{E938AD71-BCFC-497C-9556-61878DE9031F}" sibTransId="{9F11D4ED-41A4-4F97-9564-69B3B43A71AD}"/>
    <dgm:cxn modelId="{789CFFF7-5100-4C72-B8A3-A12395750498}" srcId="{267BB693-D407-489F-8263-6F27312D2A81}" destId="{EBD9627D-7791-4D63-8CE7-E3AB7606F271}" srcOrd="0" destOrd="0" parTransId="{66671240-023F-45D2-B93D-C87838ED4F66}" sibTransId="{A2BF04BD-CA37-44C0-A0C6-1052830D6913}"/>
    <dgm:cxn modelId="{87B9FEC8-B279-45D9-9D0E-C7247F32FA21}" type="presParOf" srcId="{B1C849C2-BB89-4962-AD9D-BE79F4296358}" destId="{D5255DB4-9E9D-4281-B745-DCA5707B9D1B}" srcOrd="0" destOrd="0" presId="urn:microsoft.com/office/officeart/2005/8/layout/list1"/>
    <dgm:cxn modelId="{9E25879E-00B5-45CA-A104-FB157EE665BB}" type="presParOf" srcId="{D5255DB4-9E9D-4281-B745-DCA5707B9D1B}" destId="{E4D7040A-BEBC-4F15-BA42-61BB091C84B7}" srcOrd="0" destOrd="0" presId="urn:microsoft.com/office/officeart/2005/8/layout/list1"/>
    <dgm:cxn modelId="{9BFEBAB5-D487-4749-A771-B9E99900024E}" type="presParOf" srcId="{D5255DB4-9E9D-4281-B745-DCA5707B9D1B}" destId="{AA84B914-C7A1-43AB-B4CD-92F08DA1CB42}" srcOrd="1" destOrd="0" presId="urn:microsoft.com/office/officeart/2005/8/layout/list1"/>
    <dgm:cxn modelId="{02BBB41B-28C9-47C7-858F-653B871BF1F7}" type="presParOf" srcId="{B1C849C2-BB89-4962-AD9D-BE79F4296358}" destId="{6D83955B-734F-4699-8FF5-FBC981211DD1}" srcOrd="1" destOrd="0" presId="urn:microsoft.com/office/officeart/2005/8/layout/list1"/>
    <dgm:cxn modelId="{BB46DD75-0C22-4979-8291-4BB7C72E6715}" type="presParOf" srcId="{B1C849C2-BB89-4962-AD9D-BE79F4296358}" destId="{D8836C64-8759-4C19-845B-3650F6D7CB25}" srcOrd="2" destOrd="0" presId="urn:microsoft.com/office/officeart/2005/8/layout/list1"/>
    <dgm:cxn modelId="{557F1A1F-6ACA-45E4-8A47-AAA5A93DE581}" type="presParOf" srcId="{B1C849C2-BB89-4962-AD9D-BE79F4296358}" destId="{7DD4F129-494D-43C0-8711-27F755EFD860}" srcOrd="3" destOrd="0" presId="urn:microsoft.com/office/officeart/2005/8/layout/list1"/>
    <dgm:cxn modelId="{9A33B546-FE15-464D-A007-8A4DE5F219F3}" type="presParOf" srcId="{B1C849C2-BB89-4962-AD9D-BE79F4296358}" destId="{335FBD22-5688-4701-B239-C371BD4C9023}" srcOrd="4" destOrd="0" presId="urn:microsoft.com/office/officeart/2005/8/layout/list1"/>
    <dgm:cxn modelId="{5940148D-9219-4359-9747-0FC574D9902B}" type="presParOf" srcId="{335FBD22-5688-4701-B239-C371BD4C9023}" destId="{91712F2A-71C4-4CCA-A913-745F8418BCD7}" srcOrd="0" destOrd="0" presId="urn:microsoft.com/office/officeart/2005/8/layout/list1"/>
    <dgm:cxn modelId="{1742C8BB-9512-48E7-880D-36C2847B7385}" type="presParOf" srcId="{335FBD22-5688-4701-B239-C371BD4C9023}" destId="{25903DB0-6EF6-4679-9084-C52CF7B9F074}" srcOrd="1" destOrd="0" presId="urn:microsoft.com/office/officeart/2005/8/layout/list1"/>
    <dgm:cxn modelId="{02EA99E1-7D72-4958-BB87-EB284056D8C4}" type="presParOf" srcId="{B1C849C2-BB89-4962-AD9D-BE79F4296358}" destId="{D87D9FD5-1844-4755-BA3F-381B7DC3468A}" srcOrd="5" destOrd="0" presId="urn:microsoft.com/office/officeart/2005/8/layout/list1"/>
    <dgm:cxn modelId="{3D76E399-2933-4623-B797-87723EBF1373}" type="presParOf" srcId="{B1C849C2-BB89-4962-AD9D-BE79F4296358}" destId="{2F587955-EDAB-49C7-A680-9EECB3B9997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02EE1F-139C-405C-84F4-867A2FAFFF15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A6086A-BB86-42A9-B256-8A015EC4DC2C}">
      <dgm:prSet/>
      <dgm:spPr/>
      <dgm:t>
        <a:bodyPr/>
        <a:lstStyle/>
        <a:p>
          <a:r>
            <a:rPr lang="cs-CZ"/>
            <a:t>podoba kurikula </a:t>
          </a:r>
          <a:endParaRPr lang="en-US"/>
        </a:p>
      </dgm:t>
    </dgm:pt>
    <dgm:pt modelId="{4E73A7F2-98EB-43B2-96C2-3E83BBA8434E}" type="parTrans" cxnId="{818C8846-3533-47C8-84CC-C3A108340AC1}">
      <dgm:prSet/>
      <dgm:spPr/>
      <dgm:t>
        <a:bodyPr/>
        <a:lstStyle/>
        <a:p>
          <a:endParaRPr lang="en-US"/>
        </a:p>
      </dgm:t>
    </dgm:pt>
    <dgm:pt modelId="{A11B0A28-F1BB-4E88-BA59-859EFE03AF53}" type="sibTrans" cxnId="{818C8846-3533-47C8-84CC-C3A108340AC1}">
      <dgm:prSet/>
      <dgm:spPr/>
      <dgm:t>
        <a:bodyPr/>
        <a:lstStyle/>
        <a:p>
          <a:endParaRPr lang="en-US"/>
        </a:p>
      </dgm:t>
    </dgm:pt>
    <dgm:pt modelId="{1BD0A09C-F429-42CA-894F-0B30B69AE9C7}">
      <dgm:prSet/>
      <dgm:spPr/>
      <dgm:t>
        <a:bodyPr/>
        <a:lstStyle/>
        <a:p>
          <a:r>
            <a:rPr lang="cs-CZ"/>
            <a:t>výuková praxe učitelů</a:t>
          </a:r>
          <a:endParaRPr lang="en-US"/>
        </a:p>
      </dgm:t>
    </dgm:pt>
    <dgm:pt modelId="{EE1AB8BA-A9C3-442C-93FE-574649DF764F}" type="parTrans" cxnId="{E133E3A2-3302-4426-ABC3-62ED9CDF1C41}">
      <dgm:prSet/>
      <dgm:spPr/>
      <dgm:t>
        <a:bodyPr/>
        <a:lstStyle/>
        <a:p>
          <a:endParaRPr lang="en-US"/>
        </a:p>
      </dgm:t>
    </dgm:pt>
    <dgm:pt modelId="{E79D0FB4-2C39-4644-8A06-28F742036F1C}" type="sibTrans" cxnId="{E133E3A2-3302-4426-ABC3-62ED9CDF1C41}">
      <dgm:prSet/>
      <dgm:spPr/>
      <dgm:t>
        <a:bodyPr/>
        <a:lstStyle/>
        <a:p>
          <a:endParaRPr lang="en-US"/>
        </a:p>
      </dgm:t>
    </dgm:pt>
    <dgm:pt modelId="{755AAC4C-95BD-48AB-8840-8168D9F7AE5B}">
      <dgm:prSet/>
      <dgm:spPr/>
      <dgm:t>
        <a:bodyPr/>
        <a:lstStyle/>
        <a:p>
          <a:r>
            <a:rPr lang="cs-CZ"/>
            <a:t>učební chování žáků (ve vztahu k formulované podobě testu)</a:t>
          </a:r>
          <a:endParaRPr lang="en-US"/>
        </a:p>
      </dgm:t>
    </dgm:pt>
    <dgm:pt modelId="{4D825AB2-98EB-4D7B-BCDD-3587F2E47DEF}" type="parTrans" cxnId="{42A6D478-FC84-48CD-B055-9DC2440DD688}">
      <dgm:prSet/>
      <dgm:spPr/>
      <dgm:t>
        <a:bodyPr/>
        <a:lstStyle/>
        <a:p>
          <a:endParaRPr lang="en-US"/>
        </a:p>
      </dgm:t>
    </dgm:pt>
    <dgm:pt modelId="{BF511FD0-12A4-4C0A-B52D-7400B09D6FB1}" type="sibTrans" cxnId="{42A6D478-FC84-48CD-B055-9DC2440DD688}">
      <dgm:prSet/>
      <dgm:spPr/>
      <dgm:t>
        <a:bodyPr/>
        <a:lstStyle/>
        <a:p>
          <a:endParaRPr lang="en-US"/>
        </a:p>
      </dgm:t>
    </dgm:pt>
    <dgm:pt modelId="{986DFDCF-1694-41F9-969F-73D7F8A1E24F}" type="pres">
      <dgm:prSet presAssocID="{1202EE1F-139C-405C-84F4-867A2FAFFF15}" presName="outerComposite" presStyleCnt="0">
        <dgm:presLayoutVars>
          <dgm:chMax val="5"/>
          <dgm:dir/>
          <dgm:resizeHandles val="exact"/>
        </dgm:presLayoutVars>
      </dgm:prSet>
      <dgm:spPr/>
    </dgm:pt>
    <dgm:pt modelId="{A0D0D95E-23C5-41A5-A295-B56F75F4727C}" type="pres">
      <dgm:prSet presAssocID="{1202EE1F-139C-405C-84F4-867A2FAFFF15}" presName="dummyMaxCanvas" presStyleCnt="0">
        <dgm:presLayoutVars/>
      </dgm:prSet>
      <dgm:spPr/>
    </dgm:pt>
    <dgm:pt modelId="{653F21B1-63AB-4180-8F45-EC49E4CE7FA0}" type="pres">
      <dgm:prSet presAssocID="{1202EE1F-139C-405C-84F4-867A2FAFFF15}" presName="ThreeNodes_1" presStyleLbl="node1" presStyleIdx="0" presStyleCnt="3">
        <dgm:presLayoutVars>
          <dgm:bulletEnabled val="1"/>
        </dgm:presLayoutVars>
      </dgm:prSet>
      <dgm:spPr/>
    </dgm:pt>
    <dgm:pt modelId="{52CB6469-A272-4EE1-91C8-5358A3E89CED}" type="pres">
      <dgm:prSet presAssocID="{1202EE1F-139C-405C-84F4-867A2FAFFF15}" presName="ThreeNodes_2" presStyleLbl="node1" presStyleIdx="1" presStyleCnt="3">
        <dgm:presLayoutVars>
          <dgm:bulletEnabled val="1"/>
        </dgm:presLayoutVars>
      </dgm:prSet>
      <dgm:spPr/>
    </dgm:pt>
    <dgm:pt modelId="{D71DF027-1DFC-4E9D-BB5E-27FB5C2D4D41}" type="pres">
      <dgm:prSet presAssocID="{1202EE1F-139C-405C-84F4-867A2FAFFF15}" presName="ThreeNodes_3" presStyleLbl="node1" presStyleIdx="2" presStyleCnt="3">
        <dgm:presLayoutVars>
          <dgm:bulletEnabled val="1"/>
        </dgm:presLayoutVars>
      </dgm:prSet>
      <dgm:spPr/>
    </dgm:pt>
    <dgm:pt modelId="{18CE0C3C-295C-4B37-96FE-660ECB9AF4DD}" type="pres">
      <dgm:prSet presAssocID="{1202EE1F-139C-405C-84F4-867A2FAFFF15}" presName="ThreeConn_1-2" presStyleLbl="fgAccFollowNode1" presStyleIdx="0" presStyleCnt="2">
        <dgm:presLayoutVars>
          <dgm:bulletEnabled val="1"/>
        </dgm:presLayoutVars>
      </dgm:prSet>
      <dgm:spPr/>
    </dgm:pt>
    <dgm:pt modelId="{BD19C1E9-34F6-4B49-A3F0-10BB5D594F5B}" type="pres">
      <dgm:prSet presAssocID="{1202EE1F-139C-405C-84F4-867A2FAFFF15}" presName="ThreeConn_2-3" presStyleLbl="fgAccFollowNode1" presStyleIdx="1" presStyleCnt="2">
        <dgm:presLayoutVars>
          <dgm:bulletEnabled val="1"/>
        </dgm:presLayoutVars>
      </dgm:prSet>
      <dgm:spPr/>
    </dgm:pt>
    <dgm:pt modelId="{05F6A5CF-282D-4D0D-A4B6-0922030B6CAB}" type="pres">
      <dgm:prSet presAssocID="{1202EE1F-139C-405C-84F4-867A2FAFFF15}" presName="ThreeNodes_1_text" presStyleLbl="node1" presStyleIdx="2" presStyleCnt="3">
        <dgm:presLayoutVars>
          <dgm:bulletEnabled val="1"/>
        </dgm:presLayoutVars>
      </dgm:prSet>
      <dgm:spPr/>
    </dgm:pt>
    <dgm:pt modelId="{830CD0B2-95FD-4DF3-976E-4233F3F6B8A6}" type="pres">
      <dgm:prSet presAssocID="{1202EE1F-139C-405C-84F4-867A2FAFFF15}" presName="ThreeNodes_2_text" presStyleLbl="node1" presStyleIdx="2" presStyleCnt="3">
        <dgm:presLayoutVars>
          <dgm:bulletEnabled val="1"/>
        </dgm:presLayoutVars>
      </dgm:prSet>
      <dgm:spPr/>
    </dgm:pt>
    <dgm:pt modelId="{14E57122-EBE1-4468-AC56-33ED522DF730}" type="pres">
      <dgm:prSet presAssocID="{1202EE1F-139C-405C-84F4-867A2FAFFF1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460B701-ACA9-4C77-A973-BCA7D1F079ED}" type="presOf" srcId="{34A6086A-BB86-42A9-B256-8A015EC4DC2C}" destId="{653F21B1-63AB-4180-8F45-EC49E4CE7FA0}" srcOrd="0" destOrd="0" presId="urn:microsoft.com/office/officeart/2005/8/layout/vProcess5"/>
    <dgm:cxn modelId="{1FAFA60A-A050-4188-AE91-3D099AA5706E}" type="presOf" srcId="{34A6086A-BB86-42A9-B256-8A015EC4DC2C}" destId="{05F6A5CF-282D-4D0D-A4B6-0922030B6CAB}" srcOrd="1" destOrd="0" presId="urn:microsoft.com/office/officeart/2005/8/layout/vProcess5"/>
    <dgm:cxn modelId="{31F43214-7E48-4FC3-A9E3-9AD745D35EA8}" type="presOf" srcId="{A11B0A28-F1BB-4E88-BA59-859EFE03AF53}" destId="{18CE0C3C-295C-4B37-96FE-660ECB9AF4DD}" srcOrd="0" destOrd="0" presId="urn:microsoft.com/office/officeart/2005/8/layout/vProcess5"/>
    <dgm:cxn modelId="{5D95185D-0310-4D1C-B95B-55E7D13EA15D}" type="presOf" srcId="{755AAC4C-95BD-48AB-8840-8168D9F7AE5B}" destId="{14E57122-EBE1-4468-AC56-33ED522DF730}" srcOrd="1" destOrd="0" presId="urn:microsoft.com/office/officeart/2005/8/layout/vProcess5"/>
    <dgm:cxn modelId="{818C8846-3533-47C8-84CC-C3A108340AC1}" srcId="{1202EE1F-139C-405C-84F4-867A2FAFFF15}" destId="{34A6086A-BB86-42A9-B256-8A015EC4DC2C}" srcOrd="0" destOrd="0" parTransId="{4E73A7F2-98EB-43B2-96C2-3E83BBA8434E}" sibTransId="{A11B0A28-F1BB-4E88-BA59-859EFE03AF53}"/>
    <dgm:cxn modelId="{27825F77-847A-44E8-B293-841D202F1CE2}" type="presOf" srcId="{1BD0A09C-F429-42CA-894F-0B30B69AE9C7}" destId="{830CD0B2-95FD-4DF3-976E-4233F3F6B8A6}" srcOrd="1" destOrd="0" presId="urn:microsoft.com/office/officeart/2005/8/layout/vProcess5"/>
    <dgm:cxn modelId="{DBA1CD77-2893-4F85-B127-2FCA11F444E9}" type="presOf" srcId="{E79D0FB4-2C39-4644-8A06-28F742036F1C}" destId="{BD19C1E9-34F6-4B49-A3F0-10BB5D594F5B}" srcOrd="0" destOrd="0" presId="urn:microsoft.com/office/officeart/2005/8/layout/vProcess5"/>
    <dgm:cxn modelId="{42A6D478-FC84-48CD-B055-9DC2440DD688}" srcId="{1202EE1F-139C-405C-84F4-867A2FAFFF15}" destId="{755AAC4C-95BD-48AB-8840-8168D9F7AE5B}" srcOrd="2" destOrd="0" parTransId="{4D825AB2-98EB-4D7B-BCDD-3587F2E47DEF}" sibTransId="{BF511FD0-12A4-4C0A-B52D-7400B09D6FB1}"/>
    <dgm:cxn modelId="{E133E3A2-3302-4426-ABC3-62ED9CDF1C41}" srcId="{1202EE1F-139C-405C-84F4-867A2FAFFF15}" destId="{1BD0A09C-F429-42CA-894F-0B30B69AE9C7}" srcOrd="1" destOrd="0" parTransId="{EE1AB8BA-A9C3-442C-93FE-574649DF764F}" sibTransId="{E79D0FB4-2C39-4644-8A06-28F742036F1C}"/>
    <dgm:cxn modelId="{94F0B7B4-D4C1-4164-BB8E-D4D4F51593FB}" type="presOf" srcId="{1202EE1F-139C-405C-84F4-867A2FAFFF15}" destId="{986DFDCF-1694-41F9-969F-73D7F8A1E24F}" srcOrd="0" destOrd="0" presId="urn:microsoft.com/office/officeart/2005/8/layout/vProcess5"/>
    <dgm:cxn modelId="{C65CF8BC-A679-4AA1-9759-7FE2F06C5FDD}" type="presOf" srcId="{755AAC4C-95BD-48AB-8840-8168D9F7AE5B}" destId="{D71DF027-1DFC-4E9D-BB5E-27FB5C2D4D41}" srcOrd="0" destOrd="0" presId="urn:microsoft.com/office/officeart/2005/8/layout/vProcess5"/>
    <dgm:cxn modelId="{BCED67F3-4196-44C1-957A-CD8D33A2FBBA}" type="presOf" srcId="{1BD0A09C-F429-42CA-894F-0B30B69AE9C7}" destId="{52CB6469-A272-4EE1-91C8-5358A3E89CED}" srcOrd="0" destOrd="0" presId="urn:microsoft.com/office/officeart/2005/8/layout/vProcess5"/>
    <dgm:cxn modelId="{3B1C3C68-A9B6-4A6E-B782-3F990B6D8391}" type="presParOf" srcId="{986DFDCF-1694-41F9-969F-73D7F8A1E24F}" destId="{A0D0D95E-23C5-41A5-A295-B56F75F4727C}" srcOrd="0" destOrd="0" presId="urn:microsoft.com/office/officeart/2005/8/layout/vProcess5"/>
    <dgm:cxn modelId="{3105A65B-78DF-4C6D-97BA-856AC392E50E}" type="presParOf" srcId="{986DFDCF-1694-41F9-969F-73D7F8A1E24F}" destId="{653F21B1-63AB-4180-8F45-EC49E4CE7FA0}" srcOrd="1" destOrd="0" presId="urn:microsoft.com/office/officeart/2005/8/layout/vProcess5"/>
    <dgm:cxn modelId="{27A35DBA-A9F2-4295-B89A-4CC68E335F70}" type="presParOf" srcId="{986DFDCF-1694-41F9-969F-73D7F8A1E24F}" destId="{52CB6469-A272-4EE1-91C8-5358A3E89CED}" srcOrd="2" destOrd="0" presId="urn:microsoft.com/office/officeart/2005/8/layout/vProcess5"/>
    <dgm:cxn modelId="{FFC035EB-73AB-4F14-9E88-E08F2210CC3C}" type="presParOf" srcId="{986DFDCF-1694-41F9-969F-73D7F8A1E24F}" destId="{D71DF027-1DFC-4E9D-BB5E-27FB5C2D4D41}" srcOrd="3" destOrd="0" presId="urn:microsoft.com/office/officeart/2005/8/layout/vProcess5"/>
    <dgm:cxn modelId="{BA2020BA-864D-4EE8-B0F6-9DA54F30F827}" type="presParOf" srcId="{986DFDCF-1694-41F9-969F-73D7F8A1E24F}" destId="{18CE0C3C-295C-4B37-96FE-660ECB9AF4DD}" srcOrd="4" destOrd="0" presId="urn:microsoft.com/office/officeart/2005/8/layout/vProcess5"/>
    <dgm:cxn modelId="{7E329C95-D2B6-4777-A154-9C94801FDFA7}" type="presParOf" srcId="{986DFDCF-1694-41F9-969F-73D7F8A1E24F}" destId="{BD19C1E9-34F6-4B49-A3F0-10BB5D594F5B}" srcOrd="5" destOrd="0" presId="urn:microsoft.com/office/officeart/2005/8/layout/vProcess5"/>
    <dgm:cxn modelId="{2922D9F9-1509-46D9-BE27-E9669F20CAB0}" type="presParOf" srcId="{986DFDCF-1694-41F9-969F-73D7F8A1E24F}" destId="{05F6A5CF-282D-4D0D-A4B6-0922030B6CAB}" srcOrd="6" destOrd="0" presId="urn:microsoft.com/office/officeart/2005/8/layout/vProcess5"/>
    <dgm:cxn modelId="{65779A78-AC26-4BBF-B9CC-57538E6ECE4B}" type="presParOf" srcId="{986DFDCF-1694-41F9-969F-73D7F8A1E24F}" destId="{830CD0B2-95FD-4DF3-976E-4233F3F6B8A6}" srcOrd="7" destOrd="0" presId="urn:microsoft.com/office/officeart/2005/8/layout/vProcess5"/>
    <dgm:cxn modelId="{22317F3D-0ED8-47B8-9530-1883ABA335F2}" type="presParOf" srcId="{986DFDCF-1694-41F9-969F-73D7F8A1E24F}" destId="{14E57122-EBE1-4468-AC56-33ED522DF73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9F78BB-A2DF-413D-9DAD-BA6F9A616E23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DB5D3D4-7706-4E72-8F7D-B2DACE7B8CF1}">
      <dgm:prSet/>
      <dgm:spPr/>
      <dgm:t>
        <a:bodyPr/>
        <a:lstStyle/>
        <a:p>
          <a:r>
            <a:rPr lang="cs-CZ"/>
            <a:t>• zkoušky jsou vždy příčinou změn obsahu výuky;</a:t>
          </a:r>
          <a:endParaRPr lang="en-US"/>
        </a:p>
      </dgm:t>
    </dgm:pt>
    <dgm:pt modelId="{B5A3B9AA-874D-4150-9409-02490122A3D3}" type="parTrans" cxnId="{489E5E70-E8F6-4FC0-BEA6-2AC33D972EE3}">
      <dgm:prSet/>
      <dgm:spPr/>
      <dgm:t>
        <a:bodyPr/>
        <a:lstStyle/>
        <a:p>
          <a:endParaRPr lang="en-US"/>
        </a:p>
      </dgm:t>
    </dgm:pt>
    <dgm:pt modelId="{9890B11D-5D6A-4812-BF0E-E099D733D673}" type="sibTrans" cxnId="{489E5E70-E8F6-4FC0-BEA6-2AC33D972EE3}">
      <dgm:prSet/>
      <dgm:spPr/>
      <dgm:t>
        <a:bodyPr/>
        <a:lstStyle/>
        <a:p>
          <a:endParaRPr lang="en-US"/>
        </a:p>
      </dgm:t>
    </dgm:pt>
    <dgm:pt modelId="{1B19671D-A7C9-47F0-9679-57A07AA3E783}">
      <dgm:prSet/>
      <dgm:spPr/>
      <dgm:t>
        <a:bodyPr/>
        <a:lstStyle/>
        <a:p>
          <a:r>
            <a:rPr lang="cs-CZ"/>
            <a:t>• zkoušky mají poměrně malý vliv na metody a formy práce ve výuce;</a:t>
          </a:r>
          <a:endParaRPr lang="en-US"/>
        </a:p>
      </dgm:t>
    </dgm:pt>
    <dgm:pt modelId="{E1511A8D-719F-4CCD-9B59-94CCE7291A34}" type="parTrans" cxnId="{FFE5578A-35D7-445E-A8E3-06A15124D4D2}">
      <dgm:prSet/>
      <dgm:spPr/>
      <dgm:t>
        <a:bodyPr/>
        <a:lstStyle/>
        <a:p>
          <a:endParaRPr lang="en-US"/>
        </a:p>
      </dgm:t>
    </dgm:pt>
    <dgm:pt modelId="{AAEA3891-3926-4341-AA12-18463DE3B7E1}" type="sibTrans" cxnId="{FFE5578A-35D7-445E-A8E3-06A15124D4D2}">
      <dgm:prSet/>
      <dgm:spPr/>
      <dgm:t>
        <a:bodyPr/>
        <a:lstStyle/>
        <a:p>
          <a:endParaRPr lang="en-US"/>
        </a:p>
      </dgm:t>
    </dgm:pt>
    <dgm:pt modelId="{D7146FB9-BC02-4661-98C9-88AA04F795B2}">
      <dgm:prSet/>
      <dgm:spPr/>
      <dgm:t>
        <a:bodyPr/>
        <a:lstStyle/>
        <a:p>
          <a:r>
            <a:rPr lang="cs-CZ"/>
            <a:t>• zkoušky ovlivňují způsoby hodnocení ve výuce;</a:t>
          </a:r>
          <a:endParaRPr lang="en-US"/>
        </a:p>
      </dgm:t>
    </dgm:pt>
    <dgm:pt modelId="{11E499FD-348B-454F-951F-C2E52AA10FE2}" type="parTrans" cxnId="{0E72909B-C9D6-486C-9DEB-3B3BC28D0EA8}">
      <dgm:prSet/>
      <dgm:spPr/>
      <dgm:t>
        <a:bodyPr/>
        <a:lstStyle/>
        <a:p>
          <a:endParaRPr lang="en-US"/>
        </a:p>
      </dgm:t>
    </dgm:pt>
    <dgm:pt modelId="{875F75B9-DA5C-4DCF-B2E6-DCBBC8FF20FE}" type="sibTrans" cxnId="{0E72909B-C9D6-486C-9DEB-3B3BC28D0EA8}">
      <dgm:prSet/>
      <dgm:spPr/>
      <dgm:t>
        <a:bodyPr/>
        <a:lstStyle/>
        <a:p>
          <a:endParaRPr lang="en-US"/>
        </a:p>
      </dgm:t>
    </dgm:pt>
    <dgm:pt modelId="{6B2F6585-A475-4617-AF9F-77F74944B780}">
      <dgm:prSet/>
      <dgm:spPr/>
      <dgm:t>
        <a:bodyPr/>
        <a:lstStyle/>
        <a:p>
          <a:r>
            <a:rPr lang="cs-CZ"/>
            <a:t>• zkoušky mohou být příčinou neetického jednání ze strany učitelů, a to</a:t>
          </a:r>
          <a:endParaRPr lang="en-US"/>
        </a:p>
      </dgm:t>
    </dgm:pt>
    <dgm:pt modelId="{FFFF6429-16ED-420D-847F-AD600BCB6F3B}" type="parTrans" cxnId="{27457F53-D095-418E-B006-8DADFDD230A8}">
      <dgm:prSet/>
      <dgm:spPr/>
      <dgm:t>
        <a:bodyPr/>
        <a:lstStyle/>
        <a:p>
          <a:endParaRPr lang="en-US"/>
        </a:p>
      </dgm:t>
    </dgm:pt>
    <dgm:pt modelId="{30EBA245-8753-4073-A346-CC202733F41A}" type="sibTrans" cxnId="{27457F53-D095-418E-B006-8DADFDD230A8}">
      <dgm:prSet/>
      <dgm:spPr/>
      <dgm:t>
        <a:bodyPr/>
        <a:lstStyle/>
        <a:p>
          <a:endParaRPr lang="en-US"/>
        </a:p>
      </dgm:t>
    </dgm:pt>
    <dgm:pt modelId="{CE06206D-72E1-4C9A-97D9-0805BE4C03D4}">
      <dgm:prSet/>
      <dgm:spPr/>
      <dgm:t>
        <a:bodyPr/>
        <a:lstStyle/>
        <a:p>
          <a:r>
            <a:rPr lang="cs-CZ"/>
            <a:t>jak ve fázi přípravy na zkoušku, tak i po zkoušce při její administraci</a:t>
          </a:r>
          <a:endParaRPr lang="en-US"/>
        </a:p>
      </dgm:t>
    </dgm:pt>
    <dgm:pt modelId="{3B83258F-5052-4397-9422-9B47C4D915DB}" type="parTrans" cxnId="{E72914F2-1CD0-4122-88BB-2D1FCC298C83}">
      <dgm:prSet/>
      <dgm:spPr/>
      <dgm:t>
        <a:bodyPr/>
        <a:lstStyle/>
        <a:p>
          <a:endParaRPr lang="en-US"/>
        </a:p>
      </dgm:t>
    </dgm:pt>
    <dgm:pt modelId="{DADF074A-184E-49B7-A1F2-88CBAB8155FF}" type="sibTrans" cxnId="{E72914F2-1CD0-4122-88BB-2D1FCC298C83}">
      <dgm:prSet/>
      <dgm:spPr/>
      <dgm:t>
        <a:bodyPr/>
        <a:lstStyle/>
        <a:p>
          <a:endParaRPr lang="en-US"/>
        </a:p>
      </dgm:t>
    </dgm:pt>
    <dgm:pt modelId="{C465C496-E6C2-4589-8833-B479342D8E72}">
      <dgm:prSet/>
      <dgm:spPr/>
      <dgm:t>
        <a:bodyPr/>
        <a:lstStyle/>
        <a:p>
          <a:r>
            <a:rPr lang="cs-CZ"/>
            <a:t>(např. prozrazení otázek a zadání, manipulace s testy apod.);</a:t>
          </a:r>
          <a:endParaRPr lang="en-US"/>
        </a:p>
      </dgm:t>
    </dgm:pt>
    <dgm:pt modelId="{04A61E62-6C57-4CF2-8238-B199641A3660}" type="parTrans" cxnId="{FEBD40D5-A004-4A87-AB77-D5979A27B7E3}">
      <dgm:prSet/>
      <dgm:spPr/>
      <dgm:t>
        <a:bodyPr/>
        <a:lstStyle/>
        <a:p>
          <a:endParaRPr lang="en-US"/>
        </a:p>
      </dgm:t>
    </dgm:pt>
    <dgm:pt modelId="{D114664B-079E-4A1D-B490-1CC055D00224}" type="sibTrans" cxnId="{FEBD40D5-A004-4A87-AB77-D5979A27B7E3}">
      <dgm:prSet/>
      <dgm:spPr/>
      <dgm:t>
        <a:bodyPr/>
        <a:lstStyle/>
        <a:p>
          <a:endParaRPr lang="en-US"/>
        </a:p>
      </dgm:t>
    </dgm:pt>
    <dgm:pt modelId="{F7A9ED07-3083-43AB-8D96-B3396051C36F}">
      <dgm:prSet/>
      <dgm:spPr/>
      <dgm:t>
        <a:bodyPr/>
        <a:lstStyle/>
        <a:p>
          <a:r>
            <a:rPr lang="cs-CZ"/>
            <a:t>• významné zkoušky mohou vést učitele k vyučování pouze pro zkoušku</a:t>
          </a:r>
          <a:endParaRPr lang="en-US"/>
        </a:p>
      </dgm:t>
    </dgm:pt>
    <dgm:pt modelId="{54D9DC95-5A09-474C-B58D-97C99B384566}" type="parTrans" cxnId="{4B0AC146-1EBE-4ADA-8C8B-8AFDE8660316}">
      <dgm:prSet/>
      <dgm:spPr/>
      <dgm:t>
        <a:bodyPr/>
        <a:lstStyle/>
        <a:p>
          <a:endParaRPr lang="en-US"/>
        </a:p>
      </dgm:t>
    </dgm:pt>
    <dgm:pt modelId="{10F59C17-4F65-46E0-AE16-34584466DE07}" type="sibTrans" cxnId="{4B0AC146-1EBE-4ADA-8C8B-8AFDE8660316}">
      <dgm:prSet/>
      <dgm:spPr/>
      <dgm:t>
        <a:bodyPr/>
        <a:lstStyle/>
        <a:p>
          <a:endParaRPr lang="en-US"/>
        </a:p>
      </dgm:t>
    </dgm:pt>
    <dgm:pt modelId="{9F594E15-5174-4181-B9BB-0281A79D10ED}">
      <dgm:prSet/>
      <dgm:spPr/>
      <dgm:t>
        <a:bodyPr/>
        <a:lstStyle/>
        <a:p>
          <a:r>
            <a:rPr lang="cs-CZ"/>
            <a:t>(teaching to the test);</a:t>
          </a:r>
          <a:endParaRPr lang="en-US"/>
        </a:p>
      </dgm:t>
    </dgm:pt>
    <dgm:pt modelId="{87A32498-0833-47B8-8AF2-6A48F96EE32E}" type="parTrans" cxnId="{A70CC340-386F-459E-95AA-725AC66E4A02}">
      <dgm:prSet/>
      <dgm:spPr/>
      <dgm:t>
        <a:bodyPr/>
        <a:lstStyle/>
        <a:p>
          <a:endParaRPr lang="en-US"/>
        </a:p>
      </dgm:t>
    </dgm:pt>
    <dgm:pt modelId="{2C5B1A3F-D622-4570-BE58-7BEC09EB3924}" type="sibTrans" cxnId="{A70CC340-386F-459E-95AA-725AC66E4A02}">
      <dgm:prSet/>
      <dgm:spPr/>
      <dgm:t>
        <a:bodyPr/>
        <a:lstStyle/>
        <a:p>
          <a:endParaRPr lang="en-US"/>
        </a:p>
      </dgm:t>
    </dgm:pt>
    <dgm:pt modelId="{0579F21B-849E-403C-AF87-EF1036E4308A}">
      <dgm:prSet/>
      <dgm:spPr/>
      <dgm:t>
        <a:bodyPr/>
        <a:lstStyle/>
        <a:p>
          <a:r>
            <a:rPr lang="cs-CZ"/>
            <a:t>• lekce připravující na zkoušku jsou primárně koncentrované na učitele</a:t>
          </a:r>
          <a:endParaRPr lang="en-US"/>
        </a:p>
      </dgm:t>
    </dgm:pt>
    <dgm:pt modelId="{8BA11E07-16C3-40FC-89C6-AEFD9C4E3CB0}" type="parTrans" cxnId="{FE414228-ED79-4407-824E-CF6C2F2C42B3}">
      <dgm:prSet/>
      <dgm:spPr/>
      <dgm:t>
        <a:bodyPr/>
        <a:lstStyle/>
        <a:p>
          <a:endParaRPr lang="en-US"/>
        </a:p>
      </dgm:t>
    </dgm:pt>
    <dgm:pt modelId="{3E8B38B8-029D-40B9-AAEA-DC34A733B297}" type="sibTrans" cxnId="{FE414228-ED79-4407-824E-CF6C2F2C42B3}">
      <dgm:prSet/>
      <dgm:spPr/>
      <dgm:t>
        <a:bodyPr/>
        <a:lstStyle/>
        <a:p>
          <a:endParaRPr lang="en-US"/>
        </a:p>
      </dgm:t>
    </dgm:pt>
    <dgm:pt modelId="{62F4DAA2-FE70-4597-A879-230E1A01EA70}">
      <dgm:prSet/>
      <dgm:spPr/>
      <dgm:t>
        <a:bodyPr/>
        <a:lstStyle/>
        <a:p>
          <a:r>
            <a:rPr lang="cs-CZ"/>
            <a:t>(tzn. uplatňuje se model direktivně řízeného učení: učební aktivity jsou</a:t>
          </a:r>
          <a:endParaRPr lang="en-US"/>
        </a:p>
      </dgm:t>
    </dgm:pt>
    <dgm:pt modelId="{0C07F090-360A-47AA-AFB4-7E43E8688F13}" type="parTrans" cxnId="{1273F013-C2F2-4405-AE44-7C88F79EF42B}">
      <dgm:prSet/>
      <dgm:spPr/>
      <dgm:t>
        <a:bodyPr/>
        <a:lstStyle/>
        <a:p>
          <a:endParaRPr lang="en-US"/>
        </a:p>
      </dgm:t>
    </dgm:pt>
    <dgm:pt modelId="{0387BBC3-B04E-4503-BABA-1125E6E82468}" type="sibTrans" cxnId="{1273F013-C2F2-4405-AE44-7C88F79EF42B}">
      <dgm:prSet/>
      <dgm:spPr/>
      <dgm:t>
        <a:bodyPr/>
        <a:lstStyle/>
        <a:p>
          <a:endParaRPr lang="en-US"/>
        </a:p>
      </dgm:t>
    </dgm:pt>
    <dgm:pt modelId="{C7BC6FA8-6FB7-47DA-86FA-748A4A9EC330}">
      <dgm:prSet/>
      <dgm:spPr/>
      <dgm:t>
        <a:bodyPr/>
        <a:lstStyle/>
        <a:p>
          <a:r>
            <a:rPr lang="cs-CZ"/>
            <a:t>iniciovány a řízeny učitelem – srov. Maňák &amp; Švec, 2003, s. 17) 4 ;</a:t>
          </a:r>
          <a:endParaRPr lang="en-US"/>
        </a:p>
      </dgm:t>
    </dgm:pt>
    <dgm:pt modelId="{62429F3C-0967-453B-BB0B-80D2117C7EF4}" type="parTrans" cxnId="{EDDEB9E0-1AFA-4080-B8DA-F5A906BF1E19}">
      <dgm:prSet/>
      <dgm:spPr/>
      <dgm:t>
        <a:bodyPr/>
        <a:lstStyle/>
        <a:p>
          <a:endParaRPr lang="en-US"/>
        </a:p>
      </dgm:t>
    </dgm:pt>
    <dgm:pt modelId="{910AD254-6B11-4704-92E1-1E41B6545116}" type="sibTrans" cxnId="{EDDEB9E0-1AFA-4080-B8DA-F5A906BF1E19}">
      <dgm:prSet/>
      <dgm:spPr/>
      <dgm:t>
        <a:bodyPr/>
        <a:lstStyle/>
        <a:p>
          <a:endParaRPr lang="en-US"/>
        </a:p>
      </dgm:t>
    </dgm:pt>
    <dgm:pt modelId="{DE2CDCB7-2B18-4F35-A9F7-8F0CF82DEEC9}">
      <dgm:prSet/>
      <dgm:spPr/>
      <dgm:t>
        <a:bodyPr/>
        <a:lstStyle/>
        <a:p>
          <a:r>
            <a:rPr lang="cs-CZ"/>
            <a:t>• zkoušky mohou činit vyučovací hodiny strukturovanější, ale méně zají-</a:t>
          </a:r>
          <a:endParaRPr lang="en-US"/>
        </a:p>
      </dgm:t>
    </dgm:pt>
    <dgm:pt modelId="{A1ED7D3C-5534-428A-9A41-CE649ADC90FD}" type="parTrans" cxnId="{76B0334C-C69A-4763-BF54-E1C0A684FE68}">
      <dgm:prSet/>
      <dgm:spPr/>
      <dgm:t>
        <a:bodyPr/>
        <a:lstStyle/>
        <a:p>
          <a:endParaRPr lang="en-US"/>
        </a:p>
      </dgm:t>
    </dgm:pt>
    <dgm:pt modelId="{F20B4FCD-79D1-4D78-B2A3-2A2372B793AF}" type="sibTrans" cxnId="{76B0334C-C69A-4763-BF54-E1C0A684FE68}">
      <dgm:prSet/>
      <dgm:spPr/>
      <dgm:t>
        <a:bodyPr/>
        <a:lstStyle/>
        <a:p>
          <a:endParaRPr lang="en-US"/>
        </a:p>
      </dgm:t>
    </dgm:pt>
    <dgm:pt modelId="{B3E0A846-0406-4614-AF69-253D79FE0771}">
      <dgm:prSet/>
      <dgm:spPr/>
      <dgm:t>
        <a:bodyPr/>
        <a:lstStyle/>
        <a:p>
          <a:r>
            <a:rPr lang="cs-CZ"/>
            <a:t>mavé a dynamické;</a:t>
          </a:r>
          <a:endParaRPr lang="en-US"/>
        </a:p>
      </dgm:t>
    </dgm:pt>
    <dgm:pt modelId="{E7925216-E459-43A9-B8F9-D95873087252}" type="parTrans" cxnId="{6191CB54-E9F7-4830-A207-ECECD5F52B28}">
      <dgm:prSet/>
      <dgm:spPr/>
      <dgm:t>
        <a:bodyPr/>
        <a:lstStyle/>
        <a:p>
          <a:endParaRPr lang="en-US"/>
        </a:p>
      </dgm:t>
    </dgm:pt>
    <dgm:pt modelId="{A409AA1D-819C-4CBA-B0A4-4B6ED432A1AA}" type="sibTrans" cxnId="{6191CB54-E9F7-4830-A207-ECECD5F52B28}">
      <dgm:prSet/>
      <dgm:spPr/>
      <dgm:t>
        <a:bodyPr/>
        <a:lstStyle/>
        <a:p>
          <a:endParaRPr lang="en-US"/>
        </a:p>
      </dgm:t>
    </dgm:pt>
    <dgm:pt modelId="{7BD9FEF2-2695-41BD-AA8B-B1FD7E23FC55}">
      <dgm:prSet/>
      <dgm:spPr/>
      <dgm:t>
        <a:bodyPr/>
        <a:lstStyle/>
        <a:p>
          <a:r>
            <a:rPr lang="cs-CZ"/>
            <a:t>• významné zkoušky jsou pro učitele zdrojem strachu a úzkosti;</a:t>
          </a:r>
          <a:endParaRPr lang="en-US"/>
        </a:p>
      </dgm:t>
    </dgm:pt>
    <dgm:pt modelId="{68516F34-3910-4CAE-90FB-4930BD4E7CDD}" type="parTrans" cxnId="{AC31E5FE-4A29-4EAB-AE5D-87019A5E32A7}">
      <dgm:prSet/>
      <dgm:spPr/>
      <dgm:t>
        <a:bodyPr/>
        <a:lstStyle/>
        <a:p>
          <a:endParaRPr lang="en-US"/>
        </a:p>
      </dgm:t>
    </dgm:pt>
    <dgm:pt modelId="{0A8CBD6C-20E6-43AA-8629-BA3ED760D7B5}" type="sibTrans" cxnId="{AC31E5FE-4A29-4EAB-AE5D-87019A5E32A7}">
      <dgm:prSet/>
      <dgm:spPr/>
      <dgm:t>
        <a:bodyPr/>
        <a:lstStyle/>
        <a:p>
          <a:endParaRPr lang="en-US"/>
        </a:p>
      </dgm:t>
    </dgm:pt>
    <dgm:pt modelId="{F6D70D91-030D-43B4-81E4-F1C65248A61F}">
      <dgm:prSet/>
      <dgm:spPr/>
      <dgm:t>
        <a:bodyPr/>
        <a:lstStyle/>
        <a:p>
          <a:r>
            <a:rPr lang="cs-CZ"/>
            <a:t>• zkoušky neovlivňují všechny učitele stejně.</a:t>
          </a:r>
          <a:endParaRPr lang="en-US"/>
        </a:p>
      </dgm:t>
    </dgm:pt>
    <dgm:pt modelId="{224FC5D8-CCFE-45A7-9211-CDD2E85C3A9D}" type="parTrans" cxnId="{BC0B7268-1776-48FA-8C7B-7ED0EAFBCEE4}">
      <dgm:prSet/>
      <dgm:spPr/>
      <dgm:t>
        <a:bodyPr/>
        <a:lstStyle/>
        <a:p>
          <a:endParaRPr lang="en-US"/>
        </a:p>
      </dgm:t>
    </dgm:pt>
    <dgm:pt modelId="{6F3F57C4-F37B-4153-A0CB-BC588DC362FF}" type="sibTrans" cxnId="{BC0B7268-1776-48FA-8C7B-7ED0EAFBCEE4}">
      <dgm:prSet/>
      <dgm:spPr/>
      <dgm:t>
        <a:bodyPr/>
        <a:lstStyle/>
        <a:p>
          <a:endParaRPr lang="en-US"/>
        </a:p>
      </dgm:t>
    </dgm:pt>
    <dgm:pt modelId="{E6718A74-F7F4-4C49-86D5-F31AAAA11502}">
      <dgm:prSet/>
      <dgm:spPr/>
      <dgm:t>
        <a:bodyPr/>
        <a:lstStyle/>
        <a:p>
          <a:r>
            <a:rPr lang="cs-CZ"/>
            <a:t>(Shih 2009, s. 188–190).</a:t>
          </a:r>
          <a:endParaRPr lang="en-US"/>
        </a:p>
      </dgm:t>
    </dgm:pt>
    <dgm:pt modelId="{7240D86A-C3A4-43B5-A0DC-790BD8C14C25}" type="parTrans" cxnId="{ADAFE833-CE64-4D83-A3B3-46951D3477CB}">
      <dgm:prSet/>
      <dgm:spPr/>
      <dgm:t>
        <a:bodyPr/>
        <a:lstStyle/>
        <a:p>
          <a:endParaRPr lang="en-US"/>
        </a:p>
      </dgm:t>
    </dgm:pt>
    <dgm:pt modelId="{D4C590E3-8DA3-4D63-8CAF-D9202CE5FD5C}" type="sibTrans" cxnId="{ADAFE833-CE64-4D83-A3B3-46951D3477CB}">
      <dgm:prSet/>
      <dgm:spPr/>
      <dgm:t>
        <a:bodyPr/>
        <a:lstStyle/>
        <a:p>
          <a:endParaRPr lang="en-US"/>
        </a:p>
      </dgm:t>
    </dgm:pt>
    <dgm:pt modelId="{8D584D20-199E-4A5C-9B9A-0CF5BBE73F12}" type="pres">
      <dgm:prSet presAssocID="{5A9F78BB-A2DF-413D-9DAD-BA6F9A616E23}" presName="vert0" presStyleCnt="0">
        <dgm:presLayoutVars>
          <dgm:dir/>
          <dgm:animOne val="branch"/>
          <dgm:animLvl val="lvl"/>
        </dgm:presLayoutVars>
      </dgm:prSet>
      <dgm:spPr/>
    </dgm:pt>
    <dgm:pt modelId="{D815B70F-C06E-4D81-B693-00414B2B83B1}" type="pres">
      <dgm:prSet presAssocID="{DDB5D3D4-7706-4E72-8F7D-B2DACE7B8CF1}" presName="thickLine" presStyleLbl="alignNode1" presStyleIdx="0" presStyleCnt="16"/>
      <dgm:spPr/>
    </dgm:pt>
    <dgm:pt modelId="{33217AB6-A88A-4246-8A22-E456FCD746AF}" type="pres">
      <dgm:prSet presAssocID="{DDB5D3D4-7706-4E72-8F7D-B2DACE7B8CF1}" presName="horz1" presStyleCnt="0"/>
      <dgm:spPr/>
    </dgm:pt>
    <dgm:pt modelId="{968FD7F3-18DA-463B-9031-63B0054D446D}" type="pres">
      <dgm:prSet presAssocID="{DDB5D3D4-7706-4E72-8F7D-B2DACE7B8CF1}" presName="tx1" presStyleLbl="revTx" presStyleIdx="0" presStyleCnt="16"/>
      <dgm:spPr/>
    </dgm:pt>
    <dgm:pt modelId="{EAEB7423-E364-4606-B7FA-8C22DE543CA7}" type="pres">
      <dgm:prSet presAssocID="{DDB5D3D4-7706-4E72-8F7D-B2DACE7B8CF1}" presName="vert1" presStyleCnt="0"/>
      <dgm:spPr/>
    </dgm:pt>
    <dgm:pt modelId="{387ED45A-99CE-4005-99C7-4DB9519271A6}" type="pres">
      <dgm:prSet presAssocID="{1B19671D-A7C9-47F0-9679-57A07AA3E783}" presName="thickLine" presStyleLbl="alignNode1" presStyleIdx="1" presStyleCnt="16"/>
      <dgm:spPr/>
    </dgm:pt>
    <dgm:pt modelId="{4FFCC602-CAA0-4328-B311-A53EA79A1215}" type="pres">
      <dgm:prSet presAssocID="{1B19671D-A7C9-47F0-9679-57A07AA3E783}" presName="horz1" presStyleCnt="0"/>
      <dgm:spPr/>
    </dgm:pt>
    <dgm:pt modelId="{540CF0C3-317D-4FAC-8055-1EF674AFA0B2}" type="pres">
      <dgm:prSet presAssocID="{1B19671D-A7C9-47F0-9679-57A07AA3E783}" presName="tx1" presStyleLbl="revTx" presStyleIdx="1" presStyleCnt="16"/>
      <dgm:spPr/>
    </dgm:pt>
    <dgm:pt modelId="{F8A2A3C9-9A59-4FDF-8BC2-EA4C9A86FFE4}" type="pres">
      <dgm:prSet presAssocID="{1B19671D-A7C9-47F0-9679-57A07AA3E783}" presName="vert1" presStyleCnt="0"/>
      <dgm:spPr/>
    </dgm:pt>
    <dgm:pt modelId="{4ABE55F8-4A4C-4EED-AAB4-5931A23EBE5C}" type="pres">
      <dgm:prSet presAssocID="{D7146FB9-BC02-4661-98C9-88AA04F795B2}" presName="thickLine" presStyleLbl="alignNode1" presStyleIdx="2" presStyleCnt="16"/>
      <dgm:spPr/>
    </dgm:pt>
    <dgm:pt modelId="{A6635A14-8930-4929-A3BA-5569DB5005EB}" type="pres">
      <dgm:prSet presAssocID="{D7146FB9-BC02-4661-98C9-88AA04F795B2}" presName="horz1" presStyleCnt="0"/>
      <dgm:spPr/>
    </dgm:pt>
    <dgm:pt modelId="{299C7DF3-E847-4B85-875B-5D3096101FF0}" type="pres">
      <dgm:prSet presAssocID="{D7146FB9-BC02-4661-98C9-88AA04F795B2}" presName="tx1" presStyleLbl="revTx" presStyleIdx="2" presStyleCnt="16"/>
      <dgm:spPr/>
    </dgm:pt>
    <dgm:pt modelId="{2943D449-0EC4-437F-8876-D8F9AE647D11}" type="pres">
      <dgm:prSet presAssocID="{D7146FB9-BC02-4661-98C9-88AA04F795B2}" presName="vert1" presStyleCnt="0"/>
      <dgm:spPr/>
    </dgm:pt>
    <dgm:pt modelId="{56B52CB7-F6B8-4CB8-8BDC-E6B77618137E}" type="pres">
      <dgm:prSet presAssocID="{6B2F6585-A475-4617-AF9F-77F74944B780}" presName="thickLine" presStyleLbl="alignNode1" presStyleIdx="3" presStyleCnt="16"/>
      <dgm:spPr/>
    </dgm:pt>
    <dgm:pt modelId="{52281D53-1A19-4630-AB2E-BF86E0CC8B02}" type="pres">
      <dgm:prSet presAssocID="{6B2F6585-A475-4617-AF9F-77F74944B780}" presName="horz1" presStyleCnt="0"/>
      <dgm:spPr/>
    </dgm:pt>
    <dgm:pt modelId="{3895B5B6-23E0-496B-8A79-8A7B736A627A}" type="pres">
      <dgm:prSet presAssocID="{6B2F6585-A475-4617-AF9F-77F74944B780}" presName="tx1" presStyleLbl="revTx" presStyleIdx="3" presStyleCnt="16"/>
      <dgm:spPr/>
    </dgm:pt>
    <dgm:pt modelId="{290897AC-5DC9-431B-90EE-A19F27721E22}" type="pres">
      <dgm:prSet presAssocID="{6B2F6585-A475-4617-AF9F-77F74944B780}" presName="vert1" presStyleCnt="0"/>
      <dgm:spPr/>
    </dgm:pt>
    <dgm:pt modelId="{DE2826BB-122F-43E7-98B9-9B8FF9FFF52C}" type="pres">
      <dgm:prSet presAssocID="{CE06206D-72E1-4C9A-97D9-0805BE4C03D4}" presName="thickLine" presStyleLbl="alignNode1" presStyleIdx="4" presStyleCnt="16"/>
      <dgm:spPr/>
    </dgm:pt>
    <dgm:pt modelId="{86D68FB2-259C-45AE-93CF-4AD20AE4F79D}" type="pres">
      <dgm:prSet presAssocID="{CE06206D-72E1-4C9A-97D9-0805BE4C03D4}" presName="horz1" presStyleCnt="0"/>
      <dgm:spPr/>
    </dgm:pt>
    <dgm:pt modelId="{9EFA3F9E-EBB3-4097-9F45-56E0F79D2DB6}" type="pres">
      <dgm:prSet presAssocID="{CE06206D-72E1-4C9A-97D9-0805BE4C03D4}" presName="tx1" presStyleLbl="revTx" presStyleIdx="4" presStyleCnt="16"/>
      <dgm:spPr/>
    </dgm:pt>
    <dgm:pt modelId="{33E09EC7-FAC0-47CF-862F-FB292E579BB0}" type="pres">
      <dgm:prSet presAssocID="{CE06206D-72E1-4C9A-97D9-0805BE4C03D4}" presName="vert1" presStyleCnt="0"/>
      <dgm:spPr/>
    </dgm:pt>
    <dgm:pt modelId="{E4624871-908F-42CA-9538-06674382880F}" type="pres">
      <dgm:prSet presAssocID="{C465C496-E6C2-4589-8833-B479342D8E72}" presName="thickLine" presStyleLbl="alignNode1" presStyleIdx="5" presStyleCnt="16"/>
      <dgm:spPr/>
    </dgm:pt>
    <dgm:pt modelId="{56B910A0-5BB2-40A5-A471-D005224F2FB3}" type="pres">
      <dgm:prSet presAssocID="{C465C496-E6C2-4589-8833-B479342D8E72}" presName="horz1" presStyleCnt="0"/>
      <dgm:spPr/>
    </dgm:pt>
    <dgm:pt modelId="{FDED92FE-7990-412B-BB93-70800C36272C}" type="pres">
      <dgm:prSet presAssocID="{C465C496-E6C2-4589-8833-B479342D8E72}" presName="tx1" presStyleLbl="revTx" presStyleIdx="5" presStyleCnt="16"/>
      <dgm:spPr/>
    </dgm:pt>
    <dgm:pt modelId="{C73E3325-5C10-4066-A715-D4966F90C924}" type="pres">
      <dgm:prSet presAssocID="{C465C496-E6C2-4589-8833-B479342D8E72}" presName="vert1" presStyleCnt="0"/>
      <dgm:spPr/>
    </dgm:pt>
    <dgm:pt modelId="{CFDC8877-A55A-4003-AA7E-60C4A863CF33}" type="pres">
      <dgm:prSet presAssocID="{F7A9ED07-3083-43AB-8D96-B3396051C36F}" presName="thickLine" presStyleLbl="alignNode1" presStyleIdx="6" presStyleCnt="16"/>
      <dgm:spPr/>
    </dgm:pt>
    <dgm:pt modelId="{33D0D8A4-8D9B-4795-9CA6-46E21B50DA83}" type="pres">
      <dgm:prSet presAssocID="{F7A9ED07-3083-43AB-8D96-B3396051C36F}" presName="horz1" presStyleCnt="0"/>
      <dgm:spPr/>
    </dgm:pt>
    <dgm:pt modelId="{090BB0D0-5FD9-4E19-AFB4-C71B44A272F8}" type="pres">
      <dgm:prSet presAssocID="{F7A9ED07-3083-43AB-8D96-B3396051C36F}" presName="tx1" presStyleLbl="revTx" presStyleIdx="6" presStyleCnt="16"/>
      <dgm:spPr/>
    </dgm:pt>
    <dgm:pt modelId="{6BC5C812-B517-4885-B1A0-E9BCFEF315A0}" type="pres">
      <dgm:prSet presAssocID="{F7A9ED07-3083-43AB-8D96-B3396051C36F}" presName="vert1" presStyleCnt="0"/>
      <dgm:spPr/>
    </dgm:pt>
    <dgm:pt modelId="{EAFECD32-169E-404B-97F2-F99915FA2A50}" type="pres">
      <dgm:prSet presAssocID="{9F594E15-5174-4181-B9BB-0281A79D10ED}" presName="thickLine" presStyleLbl="alignNode1" presStyleIdx="7" presStyleCnt="16"/>
      <dgm:spPr/>
    </dgm:pt>
    <dgm:pt modelId="{D534E2C6-5986-4FAD-9605-082CF636F204}" type="pres">
      <dgm:prSet presAssocID="{9F594E15-5174-4181-B9BB-0281A79D10ED}" presName="horz1" presStyleCnt="0"/>
      <dgm:spPr/>
    </dgm:pt>
    <dgm:pt modelId="{39C47ED2-D68D-4343-A5B6-0227EC4D8399}" type="pres">
      <dgm:prSet presAssocID="{9F594E15-5174-4181-B9BB-0281A79D10ED}" presName="tx1" presStyleLbl="revTx" presStyleIdx="7" presStyleCnt="16"/>
      <dgm:spPr/>
    </dgm:pt>
    <dgm:pt modelId="{8D9B1EFC-943C-471D-95E3-C88CF867D138}" type="pres">
      <dgm:prSet presAssocID="{9F594E15-5174-4181-B9BB-0281A79D10ED}" presName="vert1" presStyleCnt="0"/>
      <dgm:spPr/>
    </dgm:pt>
    <dgm:pt modelId="{4D69E154-19C2-4029-82BF-218A330ECA52}" type="pres">
      <dgm:prSet presAssocID="{0579F21B-849E-403C-AF87-EF1036E4308A}" presName="thickLine" presStyleLbl="alignNode1" presStyleIdx="8" presStyleCnt="16"/>
      <dgm:spPr/>
    </dgm:pt>
    <dgm:pt modelId="{A960329D-E9DB-4628-9D48-29781F5DCCFB}" type="pres">
      <dgm:prSet presAssocID="{0579F21B-849E-403C-AF87-EF1036E4308A}" presName="horz1" presStyleCnt="0"/>
      <dgm:spPr/>
    </dgm:pt>
    <dgm:pt modelId="{176C9099-2203-4370-ABAA-0AAF55803064}" type="pres">
      <dgm:prSet presAssocID="{0579F21B-849E-403C-AF87-EF1036E4308A}" presName="tx1" presStyleLbl="revTx" presStyleIdx="8" presStyleCnt="16"/>
      <dgm:spPr/>
    </dgm:pt>
    <dgm:pt modelId="{9B1405E3-E68F-4CC8-8B82-11EB606709DB}" type="pres">
      <dgm:prSet presAssocID="{0579F21B-849E-403C-AF87-EF1036E4308A}" presName="vert1" presStyleCnt="0"/>
      <dgm:spPr/>
    </dgm:pt>
    <dgm:pt modelId="{8267F256-A63D-4C51-A4A5-23049F1D7F6C}" type="pres">
      <dgm:prSet presAssocID="{62F4DAA2-FE70-4597-A879-230E1A01EA70}" presName="thickLine" presStyleLbl="alignNode1" presStyleIdx="9" presStyleCnt="16"/>
      <dgm:spPr/>
    </dgm:pt>
    <dgm:pt modelId="{9BB64759-5555-4459-9A31-23EBD722EABA}" type="pres">
      <dgm:prSet presAssocID="{62F4DAA2-FE70-4597-A879-230E1A01EA70}" presName="horz1" presStyleCnt="0"/>
      <dgm:spPr/>
    </dgm:pt>
    <dgm:pt modelId="{CF93A157-47C0-4ED9-B4CF-C58080E8ED73}" type="pres">
      <dgm:prSet presAssocID="{62F4DAA2-FE70-4597-A879-230E1A01EA70}" presName="tx1" presStyleLbl="revTx" presStyleIdx="9" presStyleCnt="16"/>
      <dgm:spPr/>
    </dgm:pt>
    <dgm:pt modelId="{A0DF435C-F33F-428F-AB3D-2EBA168B475D}" type="pres">
      <dgm:prSet presAssocID="{62F4DAA2-FE70-4597-A879-230E1A01EA70}" presName="vert1" presStyleCnt="0"/>
      <dgm:spPr/>
    </dgm:pt>
    <dgm:pt modelId="{FED4509D-4BE3-4F43-BE4D-8950A2E372C6}" type="pres">
      <dgm:prSet presAssocID="{C7BC6FA8-6FB7-47DA-86FA-748A4A9EC330}" presName="thickLine" presStyleLbl="alignNode1" presStyleIdx="10" presStyleCnt="16"/>
      <dgm:spPr/>
    </dgm:pt>
    <dgm:pt modelId="{BAA52A00-1EC8-48BD-A820-098CD44AC0F2}" type="pres">
      <dgm:prSet presAssocID="{C7BC6FA8-6FB7-47DA-86FA-748A4A9EC330}" presName="horz1" presStyleCnt="0"/>
      <dgm:spPr/>
    </dgm:pt>
    <dgm:pt modelId="{0FE259E3-C1F7-446A-8CDC-7403F402466D}" type="pres">
      <dgm:prSet presAssocID="{C7BC6FA8-6FB7-47DA-86FA-748A4A9EC330}" presName="tx1" presStyleLbl="revTx" presStyleIdx="10" presStyleCnt="16"/>
      <dgm:spPr/>
    </dgm:pt>
    <dgm:pt modelId="{75C6A0E6-BC98-45DC-92E7-146EDBE3D6A9}" type="pres">
      <dgm:prSet presAssocID="{C7BC6FA8-6FB7-47DA-86FA-748A4A9EC330}" presName="vert1" presStyleCnt="0"/>
      <dgm:spPr/>
    </dgm:pt>
    <dgm:pt modelId="{FC17A10E-57FE-47F5-A229-830D93628F4A}" type="pres">
      <dgm:prSet presAssocID="{DE2CDCB7-2B18-4F35-A9F7-8F0CF82DEEC9}" presName="thickLine" presStyleLbl="alignNode1" presStyleIdx="11" presStyleCnt="16"/>
      <dgm:spPr/>
    </dgm:pt>
    <dgm:pt modelId="{42AC8E2B-3283-474B-9823-2355EE22F159}" type="pres">
      <dgm:prSet presAssocID="{DE2CDCB7-2B18-4F35-A9F7-8F0CF82DEEC9}" presName="horz1" presStyleCnt="0"/>
      <dgm:spPr/>
    </dgm:pt>
    <dgm:pt modelId="{A78B5B9C-E6CE-436E-AF0F-09CE38F53E88}" type="pres">
      <dgm:prSet presAssocID="{DE2CDCB7-2B18-4F35-A9F7-8F0CF82DEEC9}" presName="tx1" presStyleLbl="revTx" presStyleIdx="11" presStyleCnt="16"/>
      <dgm:spPr/>
    </dgm:pt>
    <dgm:pt modelId="{67E68688-F119-44CF-9E2A-7A852B1D8C6C}" type="pres">
      <dgm:prSet presAssocID="{DE2CDCB7-2B18-4F35-A9F7-8F0CF82DEEC9}" presName="vert1" presStyleCnt="0"/>
      <dgm:spPr/>
    </dgm:pt>
    <dgm:pt modelId="{FCF84B43-8C57-4084-9C90-B79484F7EC10}" type="pres">
      <dgm:prSet presAssocID="{B3E0A846-0406-4614-AF69-253D79FE0771}" presName="thickLine" presStyleLbl="alignNode1" presStyleIdx="12" presStyleCnt="16"/>
      <dgm:spPr/>
    </dgm:pt>
    <dgm:pt modelId="{9C2EBDFE-195D-41D7-92D9-D8009D84548A}" type="pres">
      <dgm:prSet presAssocID="{B3E0A846-0406-4614-AF69-253D79FE0771}" presName="horz1" presStyleCnt="0"/>
      <dgm:spPr/>
    </dgm:pt>
    <dgm:pt modelId="{74FB5375-DB4A-4C40-933B-9F7917F8F008}" type="pres">
      <dgm:prSet presAssocID="{B3E0A846-0406-4614-AF69-253D79FE0771}" presName="tx1" presStyleLbl="revTx" presStyleIdx="12" presStyleCnt="16"/>
      <dgm:spPr/>
    </dgm:pt>
    <dgm:pt modelId="{467CCDA3-F09F-4B9B-9196-AE39963CE57A}" type="pres">
      <dgm:prSet presAssocID="{B3E0A846-0406-4614-AF69-253D79FE0771}" presName="vert1" presStyleCnt="0"/>
      <dgm:spPr/>
    </dgm:pt>
    <dgm:pt modelId="{42FCB39E-22E3-4928-83D1-20B4E33A4AAC}" type="pres">
      <dgm:prSet presAssocID="{7BD9FEF2-2695-41BD-AA8B-B1FD7E23FC55}" presName="thickLine" presStyleLbl="alignNode1" presStyleIdx="13" presStyleCnt="16"/>
      <dgm:spPr/>
    </dgm:pt>
    <dgm:pt modelId="{29BF0A2B-FA61-4002-9FD8-F3227DE9D92A}" type="pres">
      <dgm:prSet presAssocID="{7BD9FEF2-2695-41BD-AA8B-B1FD7E23FC55}" presName="horz1" presStyleCnt="0"/>
      <dgm:spPr/>
    </dgm:pt>
    <dgm:pt modelId="{7167BA73-5136-4C52-A521-71542FE96405}" type="pres">
      <dgm:prSet presAssocID="{7BD9FEF2-2695-41BD-AA8B-B1FD7E23FC55}" presName="tx1" presStyleLbl="revTx" presStyleIdx="13" presStyleCnt="16"/>
      <dgm:spPr/>
    </dgm:pt>
    <dgm:pt modelId="{810A0E2E-A8EE-4704-8BFC-2CDDEC1EFD61}" type="pres">
      <dgm:prSet presAssocID="{7BD9FEF2-2695-41BD-AA8B-B1FD7E23FC55}" presName="vert1" presStyleCnt="0"/>
      <dgm:spPr/>
    </dgm:pt>
    <dgm:pt modelId="{47E219F8-1612-4CA0-9D52-217967750082}" type="pres">
      <dgm:prSet presAssocID="{F6D70D91-030D-43B4-81E4-F1C65248A61F}" presName="thickLine" presStyleLbl="alignNode1" presStyleIdx="14" presStyleCnt="16"/>
      <dgm:spPr/>
    </dgm:pt>
    <dgm:pt modelId="{3359F31A-A710-457B-BFFE-F3EB01771384}" type="pres">
      <dgm:prSet presAssocID="{F6D70D91-030D-43B4-81E4-F1C65248A61F}" presName="horz1" presStyleCnt="0"/>
      <dgm:spPr/>
    </dgm:pt>
    <dgm:pt modelId="{285CB9A9-B75E-45C1-9FBF-E43D01B9F649}" type="pres">
      <dgm:prSet presAssocID="{F6D70D91-030D-43B4-81E4-F1C65248A61F}" presName="tx1" presStyleLbl="revTx" presStyleIdx="14" presStyleCnt="16"/>
      <dgm:spPr/>
    </dgm:pt>
    <dgm:pt modelId="{5FBA28FF-B237-40B7-BB42-ECD00AD5DE0E}" type="pres">
      <dgm:prSet presAssocID="{F6D70D91-030D-43B4-81E4-F1C65248A61F}" presName="vert1" presStyleCnt="0"/>
      <dgm:spPr/>
    </dgm:pt>
    <dgm:pt modelId="{629AD292-59E2-4285-ABB6-40DF8F887273}" type="pres">
      <dgm:prSet presAssocID="{E6718A74-F7F4-4C49-86D5-F31AAAA11502}" presName="thickLine" presStyleLbl="alignNode1" presStyleIdx="15" presStyleCnt="16"/>
      <dgm:spPr/>
    </dgm:pt>
    <dgm:pt modelId="{9883053D-A71E-4CCF-94B5-53770E0AA732}" type="pres">
      <dgm:prSet presAssocID="{E6718A74-F7F4-4C49-86D5-F31AAAA11502}" presName="horz1" presStyleCnt="0"/>
      <dgm:spPr/>
    </dgm:pt>
    <dgm:pt modelId="{146D056E-C823-44BB-8E64-8E8134523813}" type="pres">
      <dgm:prSet presAssocID="{E6718A74-F7F4-4C49-86D5-F31AAAA11502}" presName="tx1" presStyleLbl="revTx" presStyleIdx="15" presStyleCnt="16"/>
      <dgm:spPr/>
    </dgm:pt>
    <dgm:pt modelId="{41F4C266-3AA6-4132-8D6D-E6B4C317D6CC}" type="pres">
      <dgm:prSet presAssocID="{E6718A74-F7F4-4C49-86D5-F31AAAA11502}" presName="vert1" presStyleCnt="0"/>
      <dgm:spPr/>
    </dgm:pt>
  </dgm:ptLst>
  <dgm:cxnLst>
    <dgm:cxn modelId="{FA048602-757E-4774-ABDD-D778F0129DE2}" type="presOf" srcId="{DDB5D3D4-7706-4E72-8F7D-B2DACE7B8CF1}" destId="{968FD7F3-18DA-463B-9031-63B0054D446D}" srcOrd="0" destOrd="0" presId="urn:microsoft.com/office/officeart/2008/layout/LinedList"/>
    <dgm:cxn modelId="{1273F013-C2F2-4405-AE44-7C88F79EF42B}" srcId="{5A9F78BB-A2DF-413D-9DAD-BA6F9A616E23}" destId="{62F4DAA2-FE70-4597-A879-230E1A01EA70}" srcOrd="9" destOrd="0" parTransId="{0C07F090-360A-47AA-AFB4-7E43E8688F13}" sibTransId="{0387BBC3-B04E-4503-BABA-1125E6E82468}"/>
    <dgm:cxn modelId="{D663E81A-6B5C-490C-B36E-56BAC75C4CAE}" type="presOf" srcId="{C7BC6FA8-6FB7-47DA-86FA-748A4A9EC330}" destId="{0FE259E3-C1F7-446A-8CDC-7403F402466D}" srcOrd="0" destOrd="0" presId="urn:microsoft.com/office/officeart/2008/layout/LinedList"/>
    <dgm:cxn modelId="{3BFE441C-EC64-4160-8EEE-69E59A1ABD11}" type="presOf" srcId="{B3E0A846-0406-4614-AF69-253D79FE0771}" destId="{74FB5375-DB4A-4C40-933B-9F7917F8F008}" srcOrd="0" destOrd="0" presId="urn:microsoft.com/office/officeart/2008/layout/LinedList"/>
    <dgm:cxn modelId="{95DF2325-645E-4952-B7E5-905DF26C6344}" type="presOf" srcId="{D7146FB9-BC02-4661-98C9-88AA04F795B2}" destId="{299C7DF3-E847-4B85-875B-5D3096101FF0}" srcOrd="0" destOrd="0" presId="urn:microsoft.com/office/officeart/2008/layout/LinedList"/>
    <dgm:cxn modelId="{39615D28-628E-4688-8669-2C21F1760F4E}" type="presOf" srcId="{6B2F6585-A475-4617-AF9F-77F74944B780}" destId="{3895B5B6-23E0-496B-8A79-8A7B736A627A}" srcOrd="0" destOrd="0" presId="urn:microsoft.com/office/officeart/2008/layout/LinedList"/>
    <dgm:cxn modelId="{FE414228-ED79-4407-824E-CF6C2F2C42B3}" srcId="{5A9F78BB-A2DF-413D-9DAD-BA6F9A616E23}" destId="{0579F21B-849E-403C-AF87-EF1036E4308A}" srcOrd="8" destOrd="0" parTransId="{8BA11E07-16C3-40FC-89C6-AEFD9C4E3CB0}" sibTransId="{3E8B38B8-029D-40B9-AAEA-DC34A733B297}"/>
    <dgm:cxn modelId="{ADC4832B-5B47-4D32-81CF-EB29E9FCEF81}" type="presOf" srcId="{DE2CDCB7-2B18-4F35-A9F7-8F0CF82DEEC9}" destId="{A78B5B9C-E6CE-436E-AF0F-09CE38F53E88}" srcOrd="0" destOrd="0" presId="urn:microsoft.com/office/officeart/2008/layout/LinedList"/>
    <dgm:cxn modelId="{8444C72E-7166-48E0-A59C-0794EE254B1F}" type="presOf" srcId="{F7A9ED07-3083-43AB-8D96-B3396051C36F}" destId="{090BB0D0-5FD9-4E19-AFB4-C71B44A272F8}" srcOrd="0" destOrd="0" presId="urn:microsoft.com/office/officeart/2008/layout/LinedList"/>
    <dgm:cxn modelId="{ADAFE833-CE64-4D83-A3B3-46951D3477CB}" srcId="{5A9F78BB-A2DF-413D-9DAD-BA6F9A616E23}" destId="{E6718A74-F7F4-4C49-86D5-F31AAAA11502}" srcOrd="15" destOrd="0" parTransId="{7240D86A-C3A4-43B5-A0DC-790BD8C14C25}" sibTransId="{D4C590E3-8DA3-4D63-8CAF-D9202CE5FD5C}"/>
    <dgm:cxn modelId="{A70CC340-386F-459E-95AA-725AC66E4A02}" srcId="{5A9F78BB-A2DF-413D-9DAD-BA6F9A616E23}" destId="{9F594E15-5174-4181-B9BB-0281A79D10ED}" srcOrd="7" destOrd="0" parTransId="{87A32498-0833-47B8-8AF2-6A48F96EE32E}" sibTransId="{2C5B1A3F-D622-4570-BE58-7BEC09EB3924}"/>
    <dgm:cxn modelId="{4B0AC146-1EBE-4ADA-8C8B-8AFDE8660316}" srcId="{5A9F78BB-A2DF-413D-9DAD-BA6F9A616E23}" destId="{F7A9ED07-3083-43AB-8D96-B3396051C36F}" srcOrd="6" destOrd="0" parTransId="{54D9DC95-5A09-474C-B58D-97C99B384566}" sibTransId="{10F59C17-4F65-46E0-AE16-34584466DE07}"/>
    <dgm:cxn modelId="{BC0B7268-1776-48FA-8C7B-7ED0EAFBCEE4}" srcId="{5A9F78BB-A2DF-413D-9DAD-BA6F9A616E23}" destId="{F6D70D91-030D-43B4-81E4-F1C65248A61F}" srcOrd="14" destOrd="0" parTransId="{224FC5D8-CCFE-45A7-9211-CDD2E85C3A9D}" sibTransId="{6F3F57C4-F37B-4153-A0CB-BC588DC362FF}"/>
    <dgm:cxn modelId="{76B0334C-C69A-4763-BF54-E1C0A684FE68}" srcId="{5A9F78BB-A2DF-413D-9DAD-BA6F9A616E23}" destId="{DE2CDCB7-2B18-4F35-A9F7-8F0CF82DEEC9}" srcOrd="11" destOrd="0" parTransId="{A1ED7D3C-5534-428A-9A41-CE649ADC90FD}" sibTransId="{F20B4FCD-79D1-4D78-B2A3-2A2372B793AF}"/>
    <dgm:cxn modelId="{4B68A26E-C48B-42B1-B7FC-CD93F139E13E}" type="presOf" srcId="{5A9F78BB-A2DF-413D-9DAD-BA6F9A616E23}" destId="{8D584D20-199E-4A5C-9B9A-0CF5BBE73F12}" srcOrd="0" destOrd="0" presId="urn:microsoft.com/office/officeart/2008/layout/LinedList"/>
    <dgm:cxn modelId="{489E5E70-E8F6-4FC0-BEA6-2AC33D972EE3}" srcId="{5A9F78BB-A2DF-413D-9DAD-BA6F9A616E23}" destId="{DDB5D3D4-7706-4E72-8F7D-B2DACE7B8CF1}" srcOrd="0" destOrd="0" parTransId="{B5A3B9AA-874D-4150-9409-02490122A3D3}" sibTransId="{9890B11D-5D6A-4812-BF0E-E099D733D673}"/>
    <dgm:cxn modelId="{27457F53-D095-418E-B006-8DADFDD230A8}" srcId="{5A9F78BB-A2DF-413D-9DAD-BA6F9A616E23}" destId="{6B2F6585-A475-4617-AF9F-77F74944B780}" srcOrd="3" destOrd="0" parTransId="{FFFF6429-16ED-420D-847F-AD600BCB6F3B}" sibTransId="{30EBA245-8753-4073-A346-CC202733F41A}"/>
    <dgm:cxn modelId="{6191CB54-E9F7-4830-A207-ECECD5F52B28}" srcId="{5A9F78BB-A2DF-413D-9DAD-BA6F9A616E23}" destId="{B3E0A846-0406-4614-AF69-253D79FE0771}" srcOrd="12" destOrd="0" parTransId="{E7925216-E459-43A9-B8F9-D95873087252}" sibTransId="{A409AA1D-819C-4CBA-B0A4-4B6ED432A1AA}"/>
    <dgm:cxn modelId="{867B6C77-10F7-4E30-92FB-8773F3665F1E}" type="presOf" srcId="{0579F21B-849E-403C-AF87-EF1036E4308A}" destId="{176C9099-2203-4370-ABAA-0AAF55803064}" srcOrd="0" destOrd="0" presId="urn:microsoft.com/office/officeart/2008/layout/LinedList"/>
    <dgm:cxn modelId="{8CCC9C7B-1BC3-4251-901A-C28B8BBB8D17}" type="presOf" srcId="{F6D70D91-030D-43B4-81E4-F1C65248A61F}" destId="{285CB9A9-B75E-45C1-9FBF-E43D01B9F649}" srcOrd="0" destOrd="0" presId="urn:microsoft.com/office/officeart/2008/layout/LinedList"/>
    <dgm:cxn modelId="{A2D87789-A0B7-4AEE-A21F-9F280AE01234}" type="presOf" srcId="{C465C496-E6C2-4589-8833-B479342D8E72}" destId="{FDED92FE-7990-412B-BB93-70800C36272C}" srcOrd="0" destOrd="0" presId="urn:microsoft.com/office/officeart/2008/layout/LinedList"/>
    <dgm:cxn modelId="{FFE5578A-35D7-445E-A8E3-06A15124D4D2}" srcId="{5A9F78BB-A2DF-413D-9DAD-BA6F9A616E23}" destId="{1B19671D-A7C9-47F0-9679-57A07AA3E783}" srcOrd="1" destOrd="0" parTransId="{E1511A8D-719F-4CCD-9B59-94CCE7291A34}" sibTransId="{AAEA3891-3926-4341-AA12-18463DE3B7E1}"/>
    <dgm:cxn modelId="{6F56E796-A1D7-452F-B83A-9E846429F0C1}" type="presOf" srcId="{CE06206D-72E1-4C9A-97D9-0805BE4C03D4}" destId="{9EFA3F9E-EBB3-4097-9F45-56E0F79D2DB6}" srcOrd="0" destOrd="0" presId="urn:microsoft.com/office/officeart/2008/layout/LinedList"/>
    <dgm:cxn modelId="{0E72909B-C9D6-486C-9DEB-3B3BC28D0EA8}" srcId="{5A9F78BB-A2DF-413D-9DAD-BA6F9A616E23}" destId="{D7146FB9-BC02-4661-98C9-88AA04F795B2}" srcOrd="2" destOrd="0" parTransId="{11E499FD-348B-454F-951F-C2E52AA10FE2}" sibTransId="{875F75B9-DA5C-4DCF-B2E6-DCBBC8FF20FE}"/>
    <dgm:cxn modelId="{5902FBC7-8F77-46F6-98D4-1EE30FBEBACB}" type="presOf" srcId="{62F4DAA2-FE70-4597-A879-230E1A01EA70}" destId="{CF93A157-47C0-4ED9-B4CF-C58080E8ED73}" srcOrd="0" destOrd="0" presId="urn:microsoft.com/office/officeart/2008/layout/LinedList"/>
    <dgm:cxn modelId="{FEBD40D5-A004-4A87-AB77-D5979A27B7E3}" srcId="{5A9F78BB-A2DF-413D-9DAD-BA6F9A616E23}" destId="{C465C496-E6C2-4589-8833-B479342D8E72}" srcOrd="5" destOrd="0" parTransId="{04A61E62-6C57-4CF2-8238-B199641A3660}" sibTransId="{D114664B-079E-4A1D-B490-1CC055D00224}"/>
    <dgm:cxn modelId="{072A34DB-7A57-4663-A69C-2785E8E1D851}" type="presOf" srcId="{1B19671D-A7C9-47F0-9679-57A07AA3E783}" destId="{540CF0C3-317D-4FAC-8055-1EF674AFA0B2}" srcOrd="0" destOrd="0" presId="urn:microsoft.com/office/officeart/2008/layout/LinedList"/>
    <dgm:cxn modelId="{BB4E6AE0-DF8A-4D9A-941D-438FF255CD09}" type="presOf" srcId="{9F594E15-5174-4181-B9BB-0281A79D10ED}" destId="{39C47ED2-D68D-4343-A5B6-0227EC4D8399}" srcOrd="0" destOrd="0" presId="urn:microsoft.com/office/officeart/2008/layout/LinedList"/>
    <dgm:cxn modelId="{EDDEB9E0-1AFA-4080-B8DA-F5A906BF1E19}" srcId="{5A9F78BB-A2DF-413D-9DAD-BA6F9A616E23}" destId="{C7BC6FA8-6FB7-47DA-86FA-748A4A9EC330}" srcOrd="10" destOrd="0" parTransId="{62429F3C-0967-453B-BB0B-80D2117C7EF4}" sibTransId="{910AD254-6B11-4704-92E1-1E41B6545116}"/>
    <dgm:cxn modelId="{997436E8-9913-43EC-A851-B91D70D21E27}" type="presOf" srcId="{7BD9FEF2-2695-41BD-AA8B-B1FD7E23FC55}" destId="{7167BA73-5136-4C52-A521-71542FE96405}" srcOrd="0" destOrd="0" presId="urn:microsoft.com/office/officeart/2008/layout/LinedList"/>
    <dgm:cxn modelId="{E8A810EF-5396-4C3E-B589-42599CC9E7D1}" type="presOf" srcId="{E6718A74-F7F4-4C49-86D5-F31AAAA11502}" destId="{146D056E-C823-44BB-8E64-8E8134523813}" srcOrd="0" destOrd="0" presId="urn:microsoft.com/office/officeart/2008/layout/LinedList"/>
    <dgm:cxn modelId="{E72914F2-1CD0-4122-88BB-2D1FCC298C83}" srcId="{5A9F78BB-A2DF-413D-9DAD-BA6F9A616E23}" destId="{CE06206D-72E1-4C9A-97D9-0805BE4C03D4}" srcOrd="4" destOrd="0" parTransId="{3B83258F-5052-4397-9422-9B47C4D915DB}" sibTransId="{DADF074A-184E-49B7-A1F2-88CBAB8155FF}"/>
    <dgm:cxn modelId="{AC31E5FE-4A29-4EAB-AE5D-87019A5E32A7}" srcId="{5A9F78BB-A2DF-413D-9DAD-BA6F9A616E23}" destId="{7BD9FEF2-2695-41BD-AA8B-B1FD7E23FC55}" srcOrd="13" destOrd="0" parTransId="{68516F34-3910-4CAE-90FB-4930BD4E7CDD}" sibTransId="{0A8CBD6C-20E6-43AA-8629-BA3ED760D7B5}"/>
    <dgm:cxn modelId="{587DE88E-955A-4D7C-8DB4-E0A81B7BAD89}" type="presParOf" srcId="{8D584D20-199E-4A5C-9B9A-0CF5BBE73F12}" destId="{D815B70F-C06E-4D81-B693-00414B2B83B1}" srcOrd="0" destOrd="0" presId="urn:microsoft.com/office/officeart/2008/layout/LinedList"/>
    <dgm:cxn modelId="{57A79BE5-1C84-447D-81F7-8E6273B301D1}" type="presParOf" srcId="{8D584D20-199E-4A5C-9B9A-0CF5BBE73F12}" destId="{33217AB6-A88A-4246-8A22-E456FCD746AF}" srcOrd="1" destOrd="0" presId="urn:microsoft.com/office/officeart/2008/layout/LinedList"/>
    <dgm:cxn modelId="{7B8F77B2-490A-43BA-84EE-94C538CD0AFF}" type="presParOf" srcId="{33217AB6-A88A-4246-8A22-E456FCD746AF}" destId="{968FD7F3-18DA-463B-9031-63B0054D446D}" srcOrd="0" destOrd="0" presId="urn:microsoft.com/office/officeart/2008/layout/LinedList"/>
    <dgm:cxn modelId="{78E40F10-62A2-4B1A-A2F9-82E75E8DE5D7}" type="presParOf" srcId="{33217AB6-A88A-4246-8A22-E456FCD746AF}" destId="{EAEB7423-E364-4606-B7FA-8C22DE543CA7}" srcOrd="1" destOrd="0" presId="urn:microsoft.com/office/officeart/2008/layout/LinedList"/>
    <dgm:cxn modelId="{31221F63-4130-4DFC-B694-91562F6278FB}" type="presParOf" srcId="{8D584D20-199E-4A5C-9B9A-0CF5BBE73F12}" destId="{387ED45A-99CE-4005-99C7-4DB9519271A6}" srcOrd="2" destOrd="0" presId="urn:microsoft.com/office/officeart/2008/layout/LinedList"/>
    <dgm:cxn modelId="{2E3BE956-3359-4A44-8169-DFB3FF2E14B6}" type="presParOf" srcId="{8D584D20-199E-4A5C-9B9A-0CF5BBE73F12}" destId="{4FFCC602-CAA0-4328-B311-A53EA79A1215}" srcOrd="3" destOrd="0" presId="urn:microsoft.com/office/officeart/2008/layout/LinedList"/>
    <dgm:cxn modelId="{660C24A6-20AC-40E0-AC34-DFDA06A35F70}" type="presParOf" srcId="{4FFCC602-CAA0-4328-B311-A53EA79A1215}" destId="{540CF0C3-317D-4FAC-8055-1EF674AFA0B2}" srcOrd="0" destOrd="0" presId="urn:microsoft.com/office/officeart/2008/layout/LinedList"/>
    <dgm:cxn modelId="{A321D14D-765A-4469-A2A3-215D56F0F80A}" type="presParOf" srcId="{4FFCC602-CAA0-4328-B311-A53EA79A1215}" destId="{F8A2A3C9-9A59-4FDF-8BC2-EA4C9A86FFE4}" srcOrd="1" destOrd="0" presId="urn:microsoft.com/office/officeart/2008/layout/LinedList"/>
    <dgm:cxn modelId="{55F343D2-0916-41BD-9E47-79B9AD1623B9}" type="presParOf" srcId="{8D584D20-199E-4A5C-9B9A-0CF5BBE73F12}" destId="{4ABE55F8-4A4C-4EED-AAB4-5931A23EBE5C}" srcOrd="4" destOrd="0" presId="urn:microsoft.com/office/officeart/2008/layout/LinedList"/>
    <dgm:cxn modelId="{E7124EF0-E0FB-4637-8554-B1171E83E957}" type="presParOf" srcId="{8D584D20-199E-4A5C-9B9A-0CF5BBE73F12}" destId="{A6635A14-8930-4929-A3BA-5569DB5005EB}" srcOrd="5" destOrd="0" presId="urn:microsoft.com/office/officeart/2008/layout/LinedList"/>
    <dgm:cxn modelId="{2D8939B4-0CF3-4C78-A01B-21DFFCC955A4}" type="presParOf" srcId="{A6635A14-8930-4929-A3BA-5569DB5005EB}" destId="{299C7DF3-E847-4B85-875B-5D3096101FF0}" srcOrd="0" destOrd="0" presId="urn:microsoft.com/office/officeart/2008/layout/LinedList"/>
    <dgm:cxn modelId="{73E4B2D5-BC3F-4513-A274-01A4F155C320}" type="presParOf" srcId="{A6635A14-8930-4929-A3BA-5569DB5005EB}" destId="{2943D449-0EC4-437F-8876-D8F9AE647D11}" srcOrd="1" destOrd="0" presId="urn:microsoft.com/office/officeart/2008/layout/LinedList"/>
    <dgm:cxn modelId="{7732C0E8-C757-4048-886D-9D04593B776D}" type="presParOf" srcId="{8D584D20-199E-4A5C-9B9A-0CF5BBE73F12}" destId="{56B52CB7-F6B8-4CB8-8BDC-E6B77618137E}" srcOrd="6" destOrd="0" presId="urn:microsoft.com/office/officeart/2008/layout/LinedList"/>
    <dgm:cxn modelId="{89AF3822-AC4D-419A-87B3-25F584089F21}" type="presParOf" srcId="{8D584D20-199E-4A5C-9B9A-0CF5BBE73F12}" destId="{52281D53-1A19-4630-AB2E-BF86E0CC8B02}" srcOrd="7" destOrd="0" presId="urn:microsoft.com/office/officeart/2008/layout/LinedList"/>
    <dgm:cxn modelId="{ADD6FD9B-87B0-48D8-BA39-725B76262878}" type="presParOf" srcId="{52281D53-1A19-4630-AB2E-BF86E0CC8B02}" destId="{3895B5B6-23E0-496B-8A79-8A7B736A627A}" srcOrd="0" destOrd="0" presId="urn:microsoft.com/office/officeart/2008/layout/LinedList"/>
    <dgm:cxn modelId="{5A5D3F0C-B384-49DF-886D-7F05A8286E59}" type="presParOf" srcId="{52281D53-1A19-4630-AB2E-BF86E0CC8B02}" destId="{290897AC-5DC9-431B-90EE-A19F27721E22}" srcOrd="1" destOrd="0" presId="urn:microsoft.com/office/officeart/2008/layout/LinedList"/>
    <dgm:cxn modelId="{485578AC-7143-4C1B-8898-B4744E0A4CFB}" type="presParOf" srcId="{8D584D20-199E-4A5C-9B9A-0CF5BBE73F12}" destId="{DE2826BB-122F-43E7-98B9-9B8FF9FFF52C}" srcOrd="8" destOrd="0" presId="urn:microsoft.com/office/officeart/2008/layout/LinedList"/>
    <dgm:cxn modelId="{8BF2670C-68A6-49F7-919A-FF3562768737}" type="presParOf" srcId="{8D584D20-199E-4A5C-9B9A-0CF5BBE73F12}" destId="{86D68FB2-259C-45AE-93CF-4AD20AE4F79D}" srcOrd="9" destOrd="0" presId="urn:microsoft.com/office/officeart/2008/layout/LinedList"/>
    <dgm:cxn modelId="{8CEFC6BD-087D-4300-88EB-7D4C6CAC00CE}" type="presParOf" srcId="{86D68FB2-259C-45AE-93CF-4AD20AE4F79D}" destId="{9EFA3F9E-EBB3-4097-9F45-56E0F79D2DB6}" srcOrd="0" destOrd="0" presId="urn:microsoft.com/office/officeart/2008/layout/LinedList"/>
    <dgm:cxn modelId="{A9C561EA-2D70-4CDC-B018-770FD3C2DE7B}" type="presParOf" srcId="{86D68FB2-259C-45AE-93CF-4AD20AE4F79D}" destId="{33E09EC7-FAC0-47CF-862F-FB292E579BB0}" srcOrd="1" destOrd="0" presId="urn:microsoft.com/office/officeart/2008/layout/LinedList"/>
    <dgm:cxn modelId="{7C5DA7AB-36F8-4333-983A-084B36DAF2B9}" type="presParOf" srcId="{8D584D20-199E-4A5C-9B9A-0CF5BBE73F12}" destId="{E4624871-908F-42CA-9538-06674382880F}" srcOrd="10" destOrd="0" presId="urn:microsoft.com/office/officeart/2008/layout/LinedList"/>
    <dgm:cxn modelId="{F76BF62A-46AA-4864-9A2F-566A91CABCAB}" type="presParOf" srcId="{8D584D20-199E-4A5C-9B9A-0CF5BBE73F12}" destId="{56B910A0-5BB2-40A5-A471-D005224F2FB3}" srcOrd="11" destOrd="0" presId="urn:microsoft.com/office/officeart/2008/layout/LinedList"/>
    <dgm:cxn modelId="{7857C86F-A92A-4684-A8D8-052EF21712CB}" type="presParOf" srcId="{56B910A0-5BB2-40A5-A471-D005224F2FB3}" destId="{FDED92FE-7990-412B-BB93-70800C36272C}" srcOrd="0" destOrd="0" presId="urn:microsoft.com/office/officeart/2008/layout/LinedList"/>
    <dgm:cxn modelId="{63AF34D6-4439-4DDF-8E96-36D7BB9F59AD}" type="presParOf" srcId="{56B910A0-5BB2-40A5-A471-D005224F2FB3}" destId="{C73E3325-5C10-4066-A715-D4966F90C924}" srcOrd="1" destOrd="0" presId="urn:microsoft.com/office/officeart/2008/layout/LinedList"/>
    <dgm:cxn modelId="{1BE550C6-9EA6-4F1C-9B31-4396587F5887}" type="presParOf" srcId="{8D584D20-199E-4A5C-9B9A-0CF5BBE73F12}" destId="{CFDC8877-A55A-4003-AA7E-60C4A863CF33}" srcOrd="12" destOrd="0" presId="urn:microsoft.com/office/officeart/2008/layout/LinedList"/>
    <dgm:cxn modelId="{1F3EFC9B-8D0B-455B-B80B-7614920D0B89}" type="presParOf" srcId="{8D584D20-199E-4A5C-9B9A-0CF5BBE73F12}" destId="{33D0D8A4-8D9B-4795-9CA6-46E21B50DA83}" srcOrd="13" destOrd="0" presId="urn:microsoft.com/office/officeart/2008/layout/LinedList"/>
    <dgm:cxn modelId="{93FD922E-3CD2-4293-8A44-BC3DE45E0CA9}" type="presParOf" srcId="{33D0D8A4-8D9B-4795-9CA6-46E21B50DA83}" destId="{090BB0D0-5FD9-4E19-AFB4-C71B44A272F8}" srcOrd="0" destOrd="0" presId="urn:microsoft.com/office/officeart/2008/layout/LinedList"/>
    <dgm:cxn modelId="{4929A285-FFB7-49DF-B8EB-FF4F1FD409A6}" type="presParOf" srcId="{33D0D8A4-8D9B-4795-9CA6-46E21B50DA83}" destId="{6BC5C812-B517-4885-B1A0-E9BCFEF315A0}" srcOrd="1" destOrd="0" presId="urn:microsoft.com/office/officeart/2008/layout/LinedList"/>
    <dgm:cxn modelId="{E20163B8-5672-4142-891C-ED584F89F470}" type="presParOf" srcId="{8D584D20-199E-4A5C-9B9A-0CF5BBE73F12}" destId="{EAFECD32-169E-404B-97F2-F99915FA2A50}" srcOrd="14" destOrd="0" presId="urn:microsoft.com/office/officeart/2008/layout/LinedList"/>
    <dgm:cxn modelId="{D55456D3-6B80-48BD-A22F-AE14A14F8EAE}" type="presParOf" srcId="{8D584D20-199E-4A5C-9B9A-0CF5BBE73F12}" destId="{D534E2C6-5986-4FAD-9605-082CF636F204}" srcOrd="15" destOrd="0" presId="urn:microsoft.com/office/officeart/2008/layout/LinedList"/>
    <dgm:cxn modelId="{CCC2CE2A-E5A3-4EF1-9FA9-9EFA98C53A9A}" type="presParOf" srcId="{D534E2C6-5986-4FAD-9605-082CF636F204}" destId="{39C47ED2-D68D-4343-A5B6-0227EC4D8399}" srcOrd="0" destOrd="0" presId="urn:microsoft.com/office/officeart/2008/layout/LinedList"/>
    <dgm:cxn modelId="{C7F77653-B785-4E36-A783-CFF45C17EC30}" type="presParOf" srcId="{D534E2C6-5986-4FAD-9605-082CF636F204}" destId="{8D9B1EFC-943C-471D-95E3-C88CF867D138}" srcOrd="1" destOrd="0" presId="urn:microsoft.com/office/officeart/2008/layout/LinedList"/>
    <dgm:cxn modelId="{CFE56A47-2242-4028-B196-39AA1207A942}" type="presParOf" srcId="{8D584D20-199E-4A5C-9B9A-0CF5BBE73F12}" destId="{4D69E154-19C2-4029-82BF-218A330ECA52}" srcOrd="16" destOrd="0" presId="urn:microsoft.com/office/officeart/2008/layout/LinedList"/>
    <dgm:cxn modelId="{D76A6376-B225-480C-A5A4-6C0972AF0402}" type="presParOf" srcId="{8D584D20-199E-4A5C-9B9A-0CF5BBE73F12}" destId="{A960329D-E9DB-4628-9D48-29781F5DCCFB}" srcOrd="17" destOrd="0" presId="urn:microsoft.com/office/officeart/2008/layout/LinedList"/>
    <dgm:cxn modelId="{F1FE849D-F1ED-423C-B01F-6D11FAE71DC9}" type="presParOf" srcId="{A960329D-E9DB-4628-9D48-29781F5DCCFB}" destId="{176C9099-2203-4370-ABAA-0AAF55803064}" srcOrd="0" destOrd="0" presId="urn:microsoft.com/office/officeart/2008/layout/LinedList"/>
    <dgm:cxn modelId="{0A71028D-1D4A-4EDA-B01E-E1652788C4B6}" type="presParOf" srcId="{A960329D-E9DB-4628-9D48-29781F5DCCFB}" destId="{9B1405E3-E68F-4CC8-8B82-11EB606709DB}" srcOrd="1" destOrd="0" presId="urn:microsoft.com/office/officeart/2008/layout/LinedList"/>
    <dgm:cxn modelId="{B07B824E-280A-4A4A-A10F-FE4E5E9EA7B8}" type="presParOf" srcId="{8D584D20-199E-4A5C-9B9A-0CF5BBE73F12}" destId="{8267F256-A63D-4C51-A4A5-23049F1D7F6C}" srcOrd="18" destOrd="0" presId="urn:microsoft.com/office/officeart/2008/layout/LinedList"/>
    <dgm:cxn modelId="{F10ED833-0E3B-44F1-987C-2EA4FAA3AB90}" type="presParOf" srcId="{8D584D20-199E-4A5C-9B9A-0CF5BBE73F12}" destId="{9BB64759-5555-4459-9A31-23EBD722EABA}" srcOrd="19" destOrd="0" presId="urn:microsoft.com/office/officeart/2008/layout/LinedList"/>
    <dgm:cxn modelId="{835EB448-61B4-4E69-AD5B-92B5293FA9AF}" type="presParOf" srcId="{9BB64759-5555-4459-9A31-23EBD722EABA}" destId="{CF93A157-47C0-4ED9-B4CF-C58080E8ED73}" srcOrd="0" destOrd="0" presId="urn:microsoft.com/office/officeart/2008/layout/LinedList"/>
    <dgm:cxn modelId="{7FEBAC69-56BA-4042-9FD5-7F3578B0DC88}" type="presParOf" srcId="{9BB64759-5555-4459-9A31-23EBD722EABA}" destId="{A0DF435C-F33F-428F-AB3D-2EBA168B475D}" srcOrd="1" destOrd="0" presId="urn:microsoft.com/office/officeart/2008/layout/LinedList"/>
    <dgm:cxn modelId="{21D5E5C4-5FF3-47E4-8232-A2DD562F695E}" type="presParOf" srcId="{8D584D20-199E-4A5C-9B9A-0CF5BBE73F12}" destId="{FED4509D-4BE3-4F43-BE4D-8950A2E372C6}" srcOrd="20" destOrd="0" presId="urn:microsoft.com/office/officeart/2008/layout/LinedList"/>
    <dgm:cxn modelId="{F4BF51C0-C421-47EE-BBB0-24DF5F95067F}" type="presParOf" srcId="{8D584D20-199E-4A5C-9B9A-0CF5BBE73F12}" destId="{BAA52A00-1EC8-48BD-A820-098CD44AC0F2}" srcOrd="21" destOrd="0" presId="urn:microsoft.com/office/officeart/2008/layout/LinedList"/>
    <dgm:cxn modelId="{C9134A7D-9544-4700-BD74-1486F525B0F3}" type="presParOf" srcId="{BAA52A00-1EC8-48BD-A820-098CD44AC0F2}" destId="{0FE259E3-C1F7-446A-8CDC-7403F402466D}" srcOrd="0" destOrd="0" presId="urn:microsoft.com/office/officeart/2008/layout/LinedList"/>
    <dgm:cxn modelId="{A2159159-1812-4076-AB54-FDAF6C81BF57}" type="presParOf" srcId="{BAA52A00-1EC8-48BD-A820-098CD44AC0F2}" destId="{75C6A0E6-BC98-45DC-92E7-146EDBE3D6A9}" srcOrd="1" destOrd="0" presId="urn:microsoft.com/office/officeart/2008/layout/LinedList"/>
    <dgm:cxn modelId="{9FD44024-B0A9-40F4-A998-3FD53A965FE2}" type="presParOf" srcId="{8D584D20-199E-4A5C-9B9A-0CF5BBE73F12}" destId="{FC17A10E-57FE-47F5-A229-830D93628F4A}" srcOrd="22" destOrd="0" presId="urn:microsoft.com/office/officeart/2008/layout/LinedList"/>
    <dgm:cxn modelId="{7FF8C10F-CBD3-48F1-BB91-D1E1F333515F}" type="presParOf" srcId="{8D584D20-199E-4A5C-9B9A-0CF5BBE73F12}" destId="{42AC8E2B-3283-474B-9823-2355EE22F159}" srcOrd="23" destOrd="0" presId="urn:microsoft.com/office/officeart/2008/layout/LinedList"/>
    <dgm:cxn modelId="{327A095F-E828-4CBE-B80F-76C8AD31F595}" type="presParOf" srcId="{42AC8E2B-3283-474B-9823-2355EE22F159}" destId="{A78B5B9C-E6CE-436E-AF0F-09CE38F53E88}" srcOrd="0" destOrd="0" presId="urn:microsoft.com/office/officeart/2008/layout/LinedList"/>
    <dgm:cxn modelId="{1B7441D9-0FD9-4567-B728-BAD5DE40DBE7}" type="presParOf" srcId="{42AC8E2B-3283-474B-9823-2355EE22F159}" destId="{67E68688-F119-44CF-9E2A-7A852B1D8C6C}" srcOrd="1" destOrd="0" presId="urn:microsoft.com/office/officeart/2008/layout/LinedList"/>
    <dgm:cxn modelId="{947E11BA-157F-43B1-B001-B4C43AAC146C}" type="presParOf" srcId="{8D584D20-199E-4A5C-9B9A-0CF5BBE73F12}" destId="{FCF84B43-8C57-4084-9C90-B79484F7EC10}" srcOrd="24" destOrd="0" presId="urn:microsoft.com/office/officeart/2008/layout/LinedList"/>
    <dgm:cxn modelId="{61523456-0C66-406F-BBF4-6170383C2E60}" type="presParOf" srcId="{8D584D20-199E-4A5C-9B9A-0CF5BBE73F12}" destId="{9C2EBDFE-195D-41D7-92D9-D8009D84548A}" srcOrd="25" destOrd="0" presId="urn:microsoft.com/office/officeart/2008/layout/LinedList"/>
    <dgm:cxn modelId="{B7116326-26B0-476D-89AB-08BFF98D2814}" type="presParOf" srcId="{9C2EBDFE-195D-41D7-92D9-D8009D84548A}" destId="{74FB5375-DB4A-4C40-933B-9F7917F8F008}" srcOrd="0" destOrd="0" presId="urn:microsoft.com/office/officeart/2008/layout/LinedList"/>
    <dgm:cxn modelId="{4EA8CB2E-BF7F-4C2E-8CAB-D24CAE06AF0F}" type="presParOf" srcId="{9C2EBDFE-195D-41D7-92D9-D8009D84548A}" destId="{467CCDA3-F09F-4B9B-9196-AE39963CE57A}" srcOrd="1" destOrd="0" presId="urn:microsoft.com/office/officeart/2008/layout/LinedList"/>
    <dgm:cxn modelId="{14253A78-C1F6-4477-B979-027C4BE09829}" type="presParOf" srcId="{8D584D20-199E-4A5C-9B9A-0CF5BBE73F12}" destId="{42FCB39E-22E3-4928-83D1-20B4E33A4AAC}" srcOrd="26" destOrd="0" presId="urn:microsoft.com/office/officeart/2008/layout/LinedList"/>
    <dgm:cxn modelId="{4D104C93-4936-4CF7-8AB2-15B69F494BF6}" type="presParOf" srcId="{8D584D20-199E-4A5C-9B9A-0CF5BBE73F12}" destId="{29BF0A2B-FA61-4002-9FD8-F3227DE9D92A}" srcOrd="27" destOrd="0" presId="urn:microsoft.com/office/officeart/2008/layout/LinedList"/>
    <dgm:cxn modelId="{8F20B15B-7924-41BB-83A5-B42457A4EED9}" type="presParOf" srcId="{29BF0A2B-FA61-4002-9FD8-F3227DE9D92A}" destId="{7167BA73-5136-4C52-A521-71542FE96405}" srcOrd="0" destOrd="0" presId="urn:microsoft.com/office/officeart/2008/layout/LinedList"/>
    <dgm:cxn modelId="{84280EA7-4254-4DAC-B36E-1116368B713E}" type="presParOf" srcId="{29BF0A2B-FA61-4002-9FD8-F3227DE9D92A}" destId="{810A0E2E-A8EE-4704-8BFC-2CDDEC1EFD61}" srcOrd="1" destOrd="0" presId="urn:microsoft.com/office/officeart/2008/layout/LinedList"/>
    <dgm:cxn modelId="{DE995AD7-D28E-42A3-A88B-389D7945C0B2}" type="presParOf" srcId="{8D584D20-199E-4A5C-9B9A-0CF5BBE73F12}" destId="{47E219F8-1612-4CA0-9D52-217967750082}" srcOrd="28" destOrd="0" presId="urn:microsoft.com/office/officeart/2008/layout/LinedList"/>
    <dgm:cxn modelId="{8D739810-73C8-49FF-A679-2B381A7F1F4F}" type="presParOf" srcId="{8D584D20-199E-4A5C-9B9A-0CF5BBE73F12}" destId="{3359F31A-A710-457B-BFFE-F3EB01771384}" srcOrd="29" destOrd="0" presId="urn:microsoft.com/office/officeart/2008/layout/LinedList"/>
    <dgm:cxn modelId="{AEA28DAB-B9C7-4B78-A74F-13828AA86411}" type="presParOf" srcId="{3359F31A-A710-457B-BFFE-F3EB01771384}" destId="{285CB9A9-B75E-45C1-9FBF-E43D01B9F649}" srcOrd="0" destOrd="0" presId="urn:microsoft.com/office/officeart/2008/layout/LinedList"/>
    <dgm:cxn modelId="{600977B6-3022-4AF3-A07B-11FB4530FA54}" type="presParOf" srcId="{3359F31A-A710-457B-BFFE-F3EB01771384}" destId="{5FBA28FF-B237-40B7-BB42-ECD00AD5DE0E}" srcOrd="1" destOrd="0" presId="urn:microsoft.com/office/officeart/2008/layout/LinedList"/>
    <dgm:cxn modelId="{50933631-F5D0-4503-91AD-348B5FC97EF1}" type="presParOf" srcId="{8D584D20-199E-4A5C-9B9A-0CF5BBE73F12}" destId="{629AD292-59E2-4285-ABB6-40DF8F887273}" srcOrd="30" destOrd="0" presId="urn:microsoft.com/office/officeart/2008/layout/LinedList"/>
    <dgm:cxn modelId="{8D22DE88-F308-492F-83F4-CE15CD280693}" type="presParOf" srcId="{8D584D20-199E-4A5C-9B9A-0CF5BBE73F12}" destId="{9883053D-A71E-4CCF-94B5-53770E0AA732}" srcOrd="31" destOrd="0" presId="urn:microsoft.com/office/officeart/2008/layout/LinedList"/>
    <dgm:cxn modelId="{A338B0EF-883D-40DC-91DB-FAA5798B047C}" type="presParOf" srcId="{9883053D-A71E-4CCF-94B5-53770E0AA732}" destId="{146D056E-C823-44BB-8E64-8E8134523813}" srcOrd="0" destOrd="0" presId="urn:microsoft.com/office/officeart/2008/layout/LinedList"/>
    <dgm:cxn modelId="{DCB7BA45-02F2-4808-AB55-15019FC4B121}" type="presParOf" srcId="{9883053D-A71E-4CCF-94B5-53770E0AA732}" destId="{41F4C266-3AA6-4132-8D6D-E6B4C317D6C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94E133-3496-4DA5-9918-247407A5A87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F3A22CD-EB50-44BC-8B4A-E0CE66C4DA65}">
      <dgm:prSet/>
      <dgm:spPr/>
      <dgm:t>
        <a:bodyPr/>
        <a:lstStyle/>
        <a:p>
          <a:r>
            <a:rPr lang="cs-CZ"/>
            <a:t>pozitivní vliv</a:t>
          </a:r>
          <a:endParaRPr lang="en-US"/>
        </a:p>
      </dgm:t>
    </dgm:pt>
    <dgm:pt modelId="{689039A4-2E06-43C9-AFDF-F674F4AD631E}" type="parTrans" cxnId="{4B471D86-1981-4FA7-8AE8-64EACD563B08}">
      <dgm:prSet/>
      <dgm:spPr/>
      <dgm:t>
        <a:bodyPr/>
        <a:lstStyle/>
        <a:p>
          <a:endParaRPr lang="en-US"/>
        </a:p>
      </dgm:t>
    </dgm:pt>
    <dgm:pt modelId="{22F0709E-60E5-43C8-B42E-922C9502BEEA}" type="sibTrans" cxnId="{4B471D86-1981-4FA7-8AE8-64EACD563B08}">
      <dgm:prSet/>
      <dgm:spPr/>
      <dgm:t>
        <a:bodyPr/>
        <a:lstStyle/>
        <a:p>
          <a:endParaRPr lang="en-US"/>
        </a:p>
      </dgm:t>
    </dgm:pt>
    <dgm:pt modelId="{C25E2441-CD50-4EDD-B57A-7DE048F0BE35}">
      <dgm:prSet/>
      <dgm:spPr/>
      <dgm:t>
        <a:bodyPr/>
        <a:lstStyle/>
        <a:p>
          <a:r>
            <a:rPr lang="cs-CZ"/>
            <a:t>negativní vliv</a:t>
          </a:r>
          <a:endParaRPr lang="en-US"/>
        </a:p>
      </dgm:t>
    </dgm:pt>
    <dgm:pt modelId="{169F6821-C06E-4584-8D4B-6E152BE29364}" type="parTrans" cxnId="{3B87C1DE-2968-4E0C-95DF-6E268D983E05}">
      <dgm:prSet/>
      <dgm:spPr/>
      <dgm:t>
        <a:bodyPr/>
        <a:lstStyle/>
        <a:p>
          <a:endParaRPr lang="en-US"/>
        </a:p>
      </dgm:t>
    </dgm:pt>
    <dgm:pt modelId="{31AB8D63-4CA2-43CF-98BB-900F4ABE0500}" type="sibTrans" cxnId="{3B87C1DE-2968-4E0C-95DF-6E268D983E05}">
      <dgm:prSet/>
      <dgm:spPr/>
      <dgm:t>
        <a:bodyPr/>
        <a:lstStyle/>
        <a:p>
          <a:endParaRPr lang="en-US"/>
        </a:p>
      </dgm:t>
    </dgm:pt>
    <dgm:pt modelId="{62A6F32F-F078-4FF6-980F-F62D98321133}" type="pres">
      <dgm:prSet presAssocID="{D694E133-3496-4DA5-9918-247407A5A870}" presName="root" presStyleCnt="0">
        <dgm:presLayoutVars>
          <dgm:dir/>
          <dgm:resizeHandles val="exact"/>
        </dgm:presLayoutVars>
      </dgm:prSet>
      <dgm:spPr/>
    </dgm:pt>
    <dgm:pt modelId="{477DC171-871A-4B88-AB60-86F3F44CEA7B}" type="pres">
      <dgm:prSet presAssocID="{8F3A22CD-EB50-44BC-8B4A-E0CE66C4DA65}" presName="compNode" presStyleCnt="0"/>
      <dgm:spPr/>
    </dgm:pt>
    <dgm:pt modelId="{79554E7C-93C5-4DE1-B0DC-493340FBEF24}" type="pres">
      <dgm:prSet presAssocID="{8F3A22CD-EB50-44BC-8B4A-E0CE66C4DA65}" presName="bgRect" presStyleLbl="bgShp" presStyleIdx="0" presStyleCnt="2"/>
      <dgm:spPr/>
    </dgm:pt>
    <dgm:pt modelId="{8225C51E-82D8-406C-8CFA-FBFE8C7DE8C3}" type="pres">
      <dgm:prSet presAssocID="{8F3A22CD-EB50-44BC-8B4A-E0CE66C4DA6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C6B98AAB-7366-4A6E-BB9C-05B4B4A1A51C}" type="pres">
      <dgm:prSet presAssocID="{8F3A22CD-EB50-44BC-8B4A-E0CE66C4DA65}" presName="spaceRect" presStyleCnt="0"/>
      <dgm:spPr/>
    </dgm:pt>
    <dgm:pt modelId="{9E45AE46-1F84-47BA-8574-0503336AA78A}" type="pres">
      <dgm:prSet presAssocID="{8F3A22CD-EB50-44BC-8B4A-E0CE66C4DA65}" presName="parTx" presStyleLbl="revTx" presStyleIdx="0" presStyleCnt="2">
        <dgm:presLayoutVars>
          <dgm:chMax val="0"/>
          <dgm:chPref val="0"/>
        </dgm:presLayoutVars>
      </dgm:prSet>
      <dgm:spPr/>
    </dgm:pt>
    <dgm:pt modelId="{37D0CF14-FBE3-4DC6-AF6C-9698917975CF}" type="pres">
      <dgm:prSet presAssocID="{22F0709E-60E5-43C8-B42E-922C9502BEEA}" presName="sibTrans" presStyleCnt="0"/>
      <dgm:spPr/>
    </dgm:pt>
    <dgm:pt modelId="{2A6DDE97-1B71-4445-A072-D3C6E933E9A9}" type="pres">
      <dgm:prSet presAssocID="{C25E2441-CD50-4EDD-B57A-7DE048F0BE35}" presName="compNode" presStyleCnt="0"/>
      <dgm:spPr/>
    </dgm:pt>
    <dgm:pt modelId="{8AAD8DB5-201B-4E4B-B09D-332B2641B5B5}" type="pres">
      <dgm:prSet presAssocID="{C25E2441-CD50-4EDD-B57A-7DE048F0BE35}" presName="bgRect" presStyleLbl="bgShp" presStyleIdx="1" presStyleCnt="2"/>
      <dgm:spPr/>
    </dgm:pt>
    <dgm:pt modelId="{4298771C-E03E-470D-A70C-7CB4F4BEACD7}" type="pres">
      <dgm:prSet presAssocID="{C25E2441-CD50-4EDD-B57A-7DE048F0BE3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B9E3F0ED-31DE-4FDB-9825-33C2E8C85B92}" type="pres">
      <dgm:prSet presAssocID="{C25E2441-CD50-4EDD-B57A-7DE048F0BE35}" presName="spaceRect" presStyleCnt="0"/>
      <dgm:spPr/>
    </dgm:pt>
    <dgm:pt modelId="{C1A1197C-1D11-4D4E-8BEE-639BAA85835D}" type="pres">
      <dgm:prSet presAssocID="{C25E2441-CD50-4EDD-B57A-7DE048F0BE3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B98515D-D88F-4B65-B7BA-2A7FD6C101D8}" type="presOf" srcId="{D694E133-3496-4DA5-9918-247407A5A870}" destId="{62A6F32F-F078-4FF6-980F-F62D98321133}" srcOrd="0" destOrd="0" presId="urn:microsoft.com/office/officeart/2018/2/layout/IconVerticalSolidList"/>
    <dgm:cxn modelId="{4B471D86-1981-4FA7-8AE8-64EACD563B08}" srcId="{D694E133-3496-4DA5-9918-247407A5A870}" destId="{8F3A22CD-EB50-44BC-8B4A-E0CE66C4DA65}" srcOrd="0" destOrd="0" parTransId="{689039A4-2E06-43C9-AFDF-F674F4AD631E}" sibTransId="{22F0709E-60E5-43C8-B42E-922C9502BEEA}"/>
    <dgm:cxn modelId="{3B87C1DE-2968-4E0C-95DF-6E268D983E05}" srcId="{D694E133-3496-4DA5-9918-247407A5A870}" destId="{C25E2441-CD50-4EDD-B57A-7DE048F0BE35}" srcOrd="1" destOrd="0" parTransId="{169F6821-C06E-4584-8D4B-6E152BE29364}" sibTransId="{31AB8D63-4CA2-43CF-98BB-900F4ABE0500}"/>
    <dgm:cxn modelId="{C46873E8-062B-43AF-8335-B8DEBDF3238C}" type="presOf" srcId="{C25E2441-CD50-4EDD-B57A-7DE048F0BE35}" destId="{C1A1197C-1D11-4D4E-8BEE-639BAA85835D}" srcOrd="0" destOrd="0" presId="urn:microsoft.com/office/officeart/2018/2/layout/IconVerticalSolidList"/>
    <dgm:cxn modelId="{3C915AFA-0213-4B89-B2C5-35FE96F6F2C8}" type="presOf" srcId="{8F3A22CD-EB50-44BC-8B4A-E0CE66C4DA65}" destId="{9E45AE46-1F84-47BA-8574-0503336AA78A}" srcOrd="0" destOrd="0" presId="urn:microsoft.com/office/officeart/2018/2/layout/IconVerticalSolidList"/>
    <dgm:cxn modelId="{6719A0A6-5311-4F7D-9299-8D7E630B0CB3}" type="presParOf" srcId="{62A6F32F-F078-4FF6-980F-F62D98321133}" destId="{477DC171-871A-4B88-AB60-86F3F44CEA7B}" srcOrd="0" destOrd="0" presId="urn:microsoft.com/office/officeart/2018/2/layout/IconVerticalSolidList"/>
    <dgm:cxn modelId="{D1D29F73-8D5C-4081-83F3-48CFD7002B9D}" type="presParOf" srcId="{477DC171-871A-4B88-AB60-86F3F44CEA7B}" destId="{79554E7C-93C5-4DE1-B0DC-493340FBEF24}" srcOrd="0" destOrd="0" presId="urn:microsoft.com/office/officeart/2018/2/layout/IconVerticalSolidList"/>
    <dgm:cxn modelId="{D201CB0B-355F-472A-A83E-6DD5553DD141}" type="presParOf" srcId="{477DC171-871A-4B88-AB60-86F3F44CEA7B}" destId="{8225C51E-82D8-406C-8CFA-FBFE8C7DE8C3}" srcOrd="1" destOrd="0" presId="urn:microsoft.com/office/officeart/2018/2/layout/IconVerticalSolidList"/>
    <dgm:cxn modelId="{A0C44A59-B2A9-4C6A-929D-AA21B4E938F5}" type="presParOf" srcId="{477DC171-871A-4B88-AB60-86F3F44CEA7B}" destId="{C6B98AAB-7366-4A6E-BB9C-05B4B4A1A51C}" srcOrd="2" destOrd="0" presId="urn:microsoft.com/office/officeart/2018/2/layout/IconVerticalSolidList"/>
    <dgm:cxn modelId="{7B416C21-9A8F-45F6-AB81-E871B9A06719}" type="presParOf" srcId="{477DC171-871A-4B88-AB60-86F3F44CEA7B}" destId="{9E45AE46-1F84-47BA-8574-0503336AA78A}" srcOrd="3" destOrd="0" presId="urn:microsoft.com/office/officeart/2018/2/layout/IconVerticalSolidList"/>
    <dgm:cxn modelId="{4DC9A1A0-5965-4209-BBC6-BAFA2B8D9810}" type="presParOf" srcId="{62A6F32F-F078-4FF6-980F-F62D98321133}" destId="{37D0CF14-FBE3-4DC6-AF6C-9698917975CF}" srcOrd="1" destOrd="0" presId="urn:microsoft.com/office/officeart/2018/2/layout/IconVerticalSolidList"/>
    <dgm:cxn modelId="{30BAEF9C-7BEF-4260-AFFF-63F0E46AA49B}" type="presParOf" srcId="{62A6F32F-F078-4FF6-980F-F62D98321133}" destId="{2A6DDE97-1B71-4445-A072-D3C6E933E9A9}" srcOrd="2" destOrd="0" presId="urn:microsoft.com/office/officeart/2018/2/layout/IconVerticalSolidList"/>
    <dgm:cxn modelId="{0D0FF08B-F79C-47F7-AF68-F116A911B460}" type="presParOf" srcId="{2A6DDE97-1B71-4445-A072-D3C6E933E9A9}" destId="{8AAD8DB5-201B-4E4B-B09D-332B2641B5B5}" srcOrd="0" destOrd="0" presId="urn:microsoft.com/office/officeart/2018/2/layout/IconVerticalSolidList"/>
    <dgm:cxn modelId="{046F9552-2CB4-4198-A06E-10B0695EBDD6}" type="presParOf" srcId="{2A6DDE97-1B71-4445-A072-D3C6E933E9A9}" destId="{4298771C-E03E-470D-A70C-7CB4F4BEACD7}" srcOrd="1" destOrd="0" presId="urn:microsoft.com/office/officeart/2018/2/layout/IconVerticalSolidList"/>
    <dgm:cxn modelId="{FEC2ED1B-DB53-4D2B-9776-A2575E11C881}" type="presParOf" srcId="{2A6DDE97-1B71-4445-A072-D3C6E933E9A9}" destId="{B9E3F0ED-31DE-4FDB-9825-33C2E8C85B92}" srcOrd="2" destOrd="0" presId="urn:microsoft.com/office/officeart/2018/2/layout/IconVerticalSolidList"/>
    <dgm:cxn modelId="{AF3BCE12-BADC-47D8-9840-BF06261E9C87}" type="presParOf" srcId="{2A6DDE97-1B71-4445-A072-D3C6E933E9A9}" destId="{C1A1197C-1D11-4D4E-8BEE-639BAA8583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93C3E2-D8D1-4E2F-A366-0CB905FFD1F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63BBEEC-58E1-4C3A-A193-963F1D8D1C3C}">
      <dgm:prSet/>
      <dgm:spPr/>
      <dgm:t>
        <a:bodyPr/>
        <a:lstStyle/>
        <a:p>
          <a:r>
            <a:rPr lang="cs-CZ"/>
            <a:t>A. Požadavky na vědomosti a dovednosti, které mohou být ověřovány v rámci maturitní zkoušky</a:t>
          </a:r>
          <a:endParaRPr lang="en-US"/>
        </a:p>
      </dgm:t>
    </dgm:pt>
    <dgm:pt modelId="{DD7CAA8B-85BB-48ED-81F0-F9ED28B33487}" type="parTrans" cxnId="{743555CF-340B-44BC-B6C0-2942E9E19D23}">
      <dgm:prSet/>
      <dgm:spPr/>
      <dgm:t>
        <a:bodyPr/>
        <a:lstStyle/>
        <a:p>
          <a:endParaRPr lang="en-US"/>
        </a:p>
      </dgm:t>
    </dgm:pt>
    <dgm:pt modelId="{4391DFE9-3556-4B17-9BD9-91A7E5D759A0}" type="sibTrans" cxnId="{743555CF-340B-44BC-B6C0-2942E9E19D23}">
      <dgm:prSet/>
      <dgm:spPr/>
      <dgm:t>
        <a:bodyPr/>
        <a:lstStyle/>
        <a:p>
          <a:endParaRPr lang="en-US"/>
        </a:p>
      </dgm:t>
    </dgm:pt>
    <dgm:pt modelId="{A5AC6D18-EE90-45B2-8DAC-6CB1959C696F}">
      <dgm:prSet/>
      <dgm:spPr/>
      <dgm:t>
        <a:bodyPr/>
        <a:lstStyle/>
        <a:p>
          <a:r>
            <a:rPr lang="cs-CZ"/>
            <a:t>B. Základní specifikace maturitní zkoušky z českého jazyka a literatury </a:t>
          </a:r>
          <a:endParaRPr lang="en-US"/>
        </a:p>
      </dgm:t>
    </dgm:pt>
    <dgm:pt modelId="{D283AF7C-982B-463D-AA57-4424230D9BC4}" type="parTrans" cxnId="{5BC7D18A-8CF6-4B86-8A0A-681D06BD5F52}">
      <dgm:prSet/>
      <dgm:spPr/>
      <dgm:t>
        <a:bodyPr/>
        <a:lstStyle/>
        <a:p>
          <a:endParaRPr lang="en-US"/>
        </a:p>
      </dgm:t>
    </dgm:pt>
    <dgm:pt modelId="{47EF8F14-AADD-48E3-B472-E20C0B9F9E15}" type="sibTrans" cxnId="{5BC7D18A-8CF6-4B86-8A0A-681D06BD5F52}">
      <dgm:prSet/>
      <dgm:spPr/>
      <dgm:t>
        <a:bodyPr/>
        <a:lstStyle/>
        <a:p>
          <a:endParaRPr lang="en-US"/>
        </a:p>
      </dgm:t>
    </dgm:pt>
    <dgm:pt modelId="{6B5E3CE7-DD8E-4A71-8A4D-680D19FE6784}">
      <dgm:prSet/>
      <dgm:spPr/>
      <dgm:t>
        <a:bodyPr/>
        <a:lstStyle/>
        <a:p>
          <a:r>
            <a:rPr lang="cs-CZ"/>
            <a:t>C. Příklady testových úloh, (zadání písemné práce a pracovního listu)</a:t>
          </a:r>
          <a:endParaRPr lang="en-US"/>
        </a:p>
      </dgm:t>
    </dgm:pt>
    <dgm:pt modelId="{A4E60DAD-6034-46CC-8BC2-6B2C0EFD52DC}" type="parTrans" cxnId="{2E808BDE-4DE4-40EE-A7DA-38B73470D646}">
      <dgm:prSet/>
      <dgm:spPr/>
      <dgm:t>
        <a:bodyPr/>
        <a:lstStyle/>
        <a:p>
          <a:endParaRPr lang="en-US"/>
        </a:p>
      </dgm:t>
    </dgm:pt>
    <dgm:pt modelId="{DAB6F656-8953-4793-8220-BBE7F343C13A}" type="sibTrans" cxnId="{2E808BDE-4DE4-40EE-A7DA-38B73470D646}">
      <dgm:prSet/>
      <dgm:spPr/>
      <dgm:t>
        <a:bodyPr/>
        <a:lstStyle/>
        <a:p>
          <a:endParaRPr lang="en-US"/>
        </a:p>
      </dgm:t>
    </dgm:pt>
    <dgm:pt modelId="{28497032-9EA3-490B-A988-703C25F8833D}" type="pres">
      <dgm:prSet presAssocID="{0A93C3E2-D8D1-4E2F-A366-0CB905FFD1F5}" presName="linear" presStyleCnt="0">
        <dgm:presLayoutVars>
          <dgm:animLvl val="lvl"/>
          <dgm:resizeHandles val="exact"/>
        </dgm:presLayoutVars>
      </dgm:prSet>
      <dgm:spPr/>
    </dgm:pt>
    <dgm:pt modelId="{C6C2A577-C7A4-4AD7-A5B6-F85666BE391A}" type="pres">
      <dgm:prSet presAssocID="{263BBEEC-58E1-4C3A-A193-963F1D8D1C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789263A-6612-4F96-AC3F-698955B830AF}" type="pres">
      <dgm:prSet presAssocID="{4391DFE9-3556-4B17-9BD9-91A7E5D759A0}" presName="spacer" presStyleCnt="0"/>
      <dgm:spPr/>
    </dgm:pt>
    <dgm:pt modelId="{6E2C436F-C14A-47E2-BCB0-02FA709ECF17}" type="pres">
      <dgm:prSet presAssocID="{A5AC6D18-EE90-45B2-8DAC-6CB1959C696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CBA401-36F0-49B7-B167-6B54BA17C3B9}" type="pres">
      <dgm:prSet presAssocID="{47EF8F14-AADD-48E3-B472-E20C0B9F9E15}" presName="spacer" presStyleCnt="0"/>
      <dgm:spPr/>
    </dgm:pt>
    <dgm:pt modelId="{519AF575-9A93-4DD1-88AE-C9639AEF93F7}" type="pres">
      <dgm:prSet presAssocID="{6B5E3CE7-DD8E-4A71-8A4D-680D19FE678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E00C418-601E-44E3-AEF5-014D6937F6F8}" type="presOf" srcId="{263BBEEC-58E1-4C3A-A193-963F1D8D1C3C}" destId="{C6C2A577-C7A4-4AD7-A5B6-F85666BE391A}" srcOrd="0" destOrd="0" presId="urn:microsoft.com/office/officeart/2005/8/layout/vList2"/>
    <dgm:cxn modelId="{F771441B-6F31-4D11-AB9E-249B015C61BA}" type="presOf" srcId="{A5AC6D18-EE90-45B2-8DAC-6CB1959C696F}" destId="{6E2C436F-C14A-47E2-BCB0-02FA709ECF17}" srcOrd="0" destOrd="0" presId="urn:microsoft.com/office/officeart/2005/8/layout/vList2"/>
    <dgm:cxn modelId="{6C5B0259-854E-4043-8AAA-60B164EBFFAF}" type="presOf" srcId="{6B5E3CE7-DD8E-4A71-8A4D-680D19FE6784}" destId="{519AF575-9A93-4DD1-88AE-C9639AEF93F7}" srcOrd="0" destOrd="0" presId="urn:microsoft.com/office/officeart/2005/8/layout/vList2"/>
    <dgm:cxn modelId="{5BC7D18A-8CF6-4B86-8A0A-681D06BD5F52}" srcId="{0A93C3E2-D8D1-4E2F-A366-0CB905FFD1F5}" destId="{A5AC6D18-EE90-45B2-8DAC-6CB1959C696F}" srcOrd="1" destOrd="0" parTransId="{D283AF7C-982B-463D-AA57-4424230D9BC4}" sibTransId="{47EF8F14-AADD-48E3-B472-E20C0B9F9E15}"/>
    <dgm:cxn modelId="{3ED2D69D-E821-4F0F-8BA2-5D3B7848848D}" type="presOf" srcId="{0A93C3E2-D8D1-4E2F-A366-0CB905FFD1F5}" destId="{28497032-9EA3-490B-A988-703C25F8833D}" srcOrd="0" destOrd="0" presId="urn:microsoft.com/office/officeart/2005/8/layout/vList2"/>
    <dgm:cxn modelId="{743555CF-340B-44BC-B6C0-2942E9E19D23}" srcId="{0A93C3E2-D8D1-4E2F-A366-0CB905FFD1F5}" destId="{263BBEEC-58E1-4C3A-A193-963F1D8D1C3C}" srcOrd="0" destOrd="0" parTransId="{DD7CAA8B-85BB-48ED-81F0-F9ED28B33487}" sibTransId="{4391DFE9-3556-4B17-9BD9-91A7E5D759A0}"/>
    <dgm:cxn modelId="{2E808BDE-4DE4-40EE-A7DA-38B73470D646}" srcId="{0A93C3E2-D8D1-4E2F-A366-0CB905FFD1F5}" destId="{6B5E3CE7-DD8E-4A71-8A4D-680D19FE6784}" srcOrd="2" destOrd="0" parTransId="{A4E60DAD-6034-46CC-8BC2-6B2C0EFD52DC}" sibTransId="{DAB6F656-8953-4793-8220-BBE7F343C13A}"/>
    <dgm:cxn modelId="{57B57F32-489C-4B25-BF03-73FD607963E6}" type="presParOf" srcId="{28497032-9EA3-490B-A988-703C25F8833D}" destId="{C6C2A577-C7A4-4AD7-A5B6-F85666BE391A}" srcOrd="0" destOrd="0" presId="urn:microsoft.com/office/officeart/2005/8/layout/vList2"/>
    <dgm:cxn modelId="{CBEEA162-37C7-4D32-B647-030B8ED27D0A}" type="presParOf" srcId="{28497032-9EA3-490B-A988-703C25F8833D}" destId="{F789263A-6612-4F96-AC3F-698955B830AF}" srcOrd="1" destOrd="0" presId="urn:microsoft.com/office/officeart/2005/8/layout/vList2"/>
    <dgm:cxn modelId="{B174E36B-A7A6-425E-AF45-FEF61970A176}" type="presParOf" srcId="{28497032-9EA3-490B-A988-703C25F8833D}" destId="{6E2C436F-C14A-47E2-BCB0-02FA709ECF17}" srcOrd="2" destOrd="0" presId="urn:microsoft.com/office/officeart/2005/8/layout/vList2"/>
    <dgm:cxn modelId="{2E4E6BE6-0C09-491E-BC60-379A0DFB3B27}" type="presParOf" srcId="{28497032-9EA3-490B-A988-703C25F8833D}" destId="{F8CBA401-36F0-49B7-B167-6B54BA17C3B9}" srcOrd="3" destOrd="0" presId="urn:microsoft.com/office/officeart/2005/8/layout/vList2"/>
    <dgm:cxn modelId="{F7D6230F-9A9B-4965-A5A9-F10968630B0C}" type="presParOf" srcId="{28497032-9EA3-490B-A988-703C25F8833D}" destId="{519AF575-9A93-4DD1-88AE-C9639AEF93F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6AFB28-FF71-41CD-B25A-FFAAED22883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CCCB4C1-5F73-449C-8A32-FD04F2E0AEE7}">
      <dgm:prSet/>
      <dgm:spPr/>
      <dgm:t>
        <a:bodyPr/>
        <a:lstStyle/>
        <a:p>
          <a:r>
            <a:rPr lang="cs-CZ"/>
            <a:t>znalosti a dovednosti (viz dále – oblasti formulované aktuálním katalogem)</a:t>
          </a:r>
          <a:endParaRPr lang="en-US"/>
        </a:p>
      </dgm:t>
    </dgm:pt>
    <dgm:pt modelId="{E7924261-44EE-4E74-AB09-B0A547AD1FA4}" type="parTrans" cxnId="{026EE142-8337-4DD1-9903-C0EBD980551A}">
      <dgm:prSet/>
      <dgm:spPr/>
      <dgm:t>
        <a:bodyPr/>
        <a:lstStyle/>
        <a:p>
          <a:endParaRPr lang="en-US"/>
        </a:p>
      </dgm:t>
    </dgm:pt>
    <dgm:pt modelId="{23263A6F-3C52-41DC-8B02-D50D700D8E43}" type="sibTrans" cxnId="{026EE142-8337-4DD1-9903-C0EBD980551A}">
      <dgm:prSet/>
      <dgm:spPr/>
      <dgm:t>
        <a:bodyPr/>
        <a:lstStyle/>
        <a:p>
          <a:endParaRPr lang="en-US"/>
        </a:p>
      </dgm:t>
    </dgm:pt>
    <dgm:pt modelId="{7423746E-2260-4129-A672-512FEDD44FB3}">
      <dgm:prSet/>
      <dgm:spPr/>
      <dgm:t>
        <a:bodyPr/>
        <a:lstStyle/>
        <a:p>
          <a:r>
            <a:rPr lang="cs-CZ"/>
            <a:t>výběr textů (literárních i jiných) a k čemu slouží </a:t>
          </a:r>
          <a:endParaRPr lang="en-US"/>
        </a:p>
      </dgm:t>
    </dgm:pt>
    <dgm:pt modelId="{2F4912C9-E03E-4033-B82A-9E5586FDD1A1}" type="parTrans" cxnId="{8408E953-6933-4048-BC97-030F39BF95CA}">
      <dgm:prSet/>
      <dgm:spPr/>
      <dgm:t>
        <a:bodyPr/>
        <a:lstStyle/>
        <a:p>
          <a:endParaRPr lang="en-US"/>
        </a:p>
      </dgm:t>
    </dgm:pt>
    <dgm:pt modelId="{FFCEDFB3-6EEE-42E5-9EAA-0598F3291205}" type="sibTrans" cxnId="{8408E953-6933-4048-BC97-030F39BF95CA}">
      <dgm:prSet/>
      <dgm:spPr/>
      <dgm:t>
        <a:bodyPr/>
        <a:lstStyle/>
        <a:p>
          <a:endParaRPr lang="en-US"/>
        </a:p>
      </dgm:t>
    </dgm:pt>
    <dgm:pt modelId="{8F70893B-59E5-463A-A99D-F1C965690677}">
      <dgm:prSet/>
      <dgm:spPr/>
      <dgm:t>
        <a:bodyPr/>
        <a:lstStyle/>
        <a:p>
          <a:r>
            <a:rPr lang="cs-CZ"/>
            <a:t>způsob „interpretace“ básnického textu a zacházení s ním</a:t>
          </a:r>
          <a:endParaRPr lang="en-US"/>
        </a:p>
      </dgm:t>
    </dgm:pt>
    <dgm:pt modelId="{882B12EF-9CA9-4EF6-91DD-7E3D7A616FAC}" type="parTrans" cxnId="{6CEA07A7-34FA-4B5E-854C-DB35ADE850D5}">
      <dgm:prSet/>
      <dgm:spPr/>
      <dgm:t>
        <a:bodyPr/>
        <a:lstStyle/>
        <a:p>
          <a:endParaRPr lang="en-US"/>
        </a:p>
      </dgm:t>
    </dgm:pt>
    <dgm:pt modelId="{A434C56B-E81F-420C-B259-8ED17ABD1F2A}" type="sibTrans" cxnId="{6CEA07A7-34FA-4B5E-854C-DB35ADE850D5}">
      <dgm:prSet/>
      <dgm:spPr/>
      <dgm:t>
        <a:bodyPr/>
        <a:lstStyle/>
        <a:p>
          <a:endParaRPr lang="en-US"/>
        </a:p>
      </dgm:t>
    </dgm:pt>
    <dgm:pt modelId="{142E7A70-C366-4C20-86DF-BD10CD85D813}">
      <dgm:prSet/>
      <dgm:spPr/>
      <dgm:t>
        <a:bodyPr/>
        <a:lstStyle/>
        <a:p>
          <a:r>
            <a:rPr lang="cs-CZ"/>
            <a:t>způsob nakládání s literární historií – medailony autorů (šablonovitost?)</a:t>
          </a:r>
          <a:endParaRPr lang="en-US"/>
        </a:p>
      </dgm:t>
    </dgm:pt>
    <dgm:pt modelId="{5133921E-C207-42A9-85F4-4E3F7C7E2B47}" type="parTrans" cxnId="{3A61FDE7-5503-4BF3-8B62-65A315CB2CCC}">
      <dgm:prSet/>
      <dgm:spPr/>
      <dgm:t>
        <a:bodyPr/>
        <a:lstStyle/>
        <a:p>
          <a:endParaRPr lang="en-US"/>
        </a:p>
      </dgm:t>
    </dgm:pt>
    <dgm:pt modelId="{6E0F7269-5AB3-4AE5-9B7C-D2728A97A41B}" type="sibTrans" cxnId="{3A61FDE7-5503-4BF3-8B62-65A315CB2CCC}">
      <dgm:prSet/>
      <dgm:spPr/>
      <dgm:t>
        <a:bodyPr/>
        <a:lstStyle/>
        <a:p>
          <a:endParaRPr lang="en-US"/>
        </a:p>
      </dgm:t>
    </dgm:pt>
    <dgm:pt modelId="{289BEAA4-70B6-4A8B-8994-34E8D9209CA9}" type="pres">
      <dgm:prSet presAssocID="{8C6AFB28-FF71-41CD-B25A-FFAAED228835}" presName="root" presStyleCnt="0">
        <dgm:presLayoutVars>
          <dgm:dir/>
          <dgm:resizeHandles val="exact"/>
        </dgm:presLayoutVars>
      </dgm:prSet>
      <dgm:spPr/>
    </dgm:pt>
    <dgm:pt modelId="{513ABECB-F0FF-49EB-B40E-556172FFD2A3}" type="pres">
      <dgm:prSet presAssocID="{FCCCB4C1-5F73-449C-8A32-FD04F2E0AEE7}" presName="compNode" presStyleCnt="0"/>
      <dgm:spPr/>
    </dgm:pt>
    <dgm:pt modelId="{0BAFF605-A650-4B15-B67F-87E0E12055F5}" type="pres">
      <dgm:prSet presAssocID="{FCCCB4C1-5F73-449C-8A32-FD04F2E0AEE7}" presName="bgRect" presStyleLbl="bgShp" presStyleIdx="0" presStyleCnt="4"/>
      <dgm:spPr/>
    </dgm:pt>
    <dgm:pt modelId="{2B33F676-080E-4057-BF8A-D55CAAC799D1}" type="pres">
      <dgm:prSet presAssocID="{FCCCB4C1-5F73-449C-8A32-FD04F2E0AEE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CB6A851A-E4FF-419D-B87E-D42004ED93CA}" type="pres">
      <dgm:prSet presAssocID="{FCCCB4C1-5F73-449C-8A32-FD04F2E0AEE7}" presName="spaceRect" presStyleCnt="0"/>
      <dgm:spPr/>
    </dgm:pt>
    <dgm:pt modelId="{467708F7-CE71-4182-ABBB-5A75A3FB5435}" type="pres">
      <dgm:prSet presAssocID="{FCCCB4C1-5F73-449C-8A32-FD04F2E0AEE7}" presName="parTx" presStyleLbl="revTx" presStyleIdx="0" presStyleCnt="4">
        <dgm:presLayoutVars>
          <dgm:chMax val="0"/>
          <dgm:chPref val="0"/>
        </dgm:presLayoutVars>
      </dgm:prSet>
      <dgm:spPr/>
    </dgm:pt>
    <dgm:pt modelId="{09893958-C06C-408A-B11F-A4F51F6194D8}" type="pres">
      <dgm:prSet presAssocID="{23263A6F-3C52-41DC-8B02-D50D700D8E43}" presName="sibTrans" presStyleCnt="0"/>
      <dgm:spPr/>
    </dgm:pt>
    <dgm:pt modelId="{0D7BFB07-9E42-4A4E-812B-E0C59111B6E1}" type="pres">
      <dgm:prSet presAssocID="{7423746E-2260-4129-A672-512FEDD44FB3}" presName="compNode" presStyleCnt="0"/>
      <dgm:spPr/>
    </dgm:pt>
    <dgm:pt modelId="{7A629886-2CD1-4038-84F8-E4CF0E9D1DD0}" type="pres">
      <dgm:prSet presAssocID="{7423746E-2260-4129-A672-512FEDD44FB3}" presName="bgRect" presStyleLbl="bgShp" presStyleIdx="1" presStyleCnt="4"/>
      <dgm:spPr/>
    </dgm:pt>
    <dgm:pt modelId="{4AF8665B-A9AE-4981-8F8D-19CEB0897FD0}" type="pres">
      <dgm:prSet presAssocID="{7423746E-2260-4129-A672-512FEDD44FB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F430B3C2-2F6B-4A13-A6B3-F61EED021508}" type="pres">
      <dgm:prSet presAssocID="{7423746E-2260-4129-A672-512FEDD44FB3}" presName="spaceRect" presStyleCnt="0"/>
      <dgm:spPr/>
    </dgm:pt>
    <dgm:pt modelId="{2FB8BB49-1CAF-425B-A867-F43AB1E99F09}" type="pres">
      <dgm:prSet presAssocID="{7423746E-2260-4129-A672-512FEDD44FB3}" presName="parTx" presStyleLbl="revTx" presStyleIdx="1" presStyleCnt="4">
        <dgm:presLayoutVars>
          <dgm:chMax val="0"/>
          <dgm:chPref val="0"/>
        </dgm:presLayoutVars>
      </dgm:prSet>
      <dgm:spPr/>
    </dgm:pt>
    <dgm:pt modelId="{A57B139C-1443-4309-996C-13456081352A}" type="pres">
      <dgm:prSet presAssocID="{FFCEDFB3-6EEE-42E5-9EAA-0598F3291205}" presName="sibTrans" presStyleCnt="0"/>
      <dgm:spPr/>
    </dgm:pt>
    <dgm:pt modelId="{0C1C4E02-162A-4AED-ACF3-0A931D715F81}" type="pres">
      <dgm:prSet presAssocID="{8F70893B-59E5-463A-A99D-F1C965690677}" presName="compNode" presStyleCnt="0"/>
      <dgm:spPr/>
    </dgm:pt>
    <dgm:pt modelId="{9C3C51C6-A907-482E-8A88-BCF5E5C0C51D}" type="pres">
      <dgm:prSet presAssocID="{8F70893B-59E5-463A-A99D-F1C965690677}" presName="bgRect" presStyleLbl="bgShp" presStyleIdx="2" presStyleCnt="4"/>
      <dgm:spPr/>
    </dgm:pt>
    <dgm:pt modelId="{64C4AE22-7D97-45E8-823E-748D84CC1205}" type="pres">
      <dgm:prSet presAssocID="{8F70893B-59E5-463A-A99D-F1C96569067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 with Right Arrow"/>
        </a:ext>
      </dgm:extLst>
    </dgm:pt>
    <dgm:pt modelId="{9A086AE5-2DDD-41DD-8838-E4238E057E8E}" type="pres">
      <dgm:prSet presAssocID="{8F70893B-59E5-463A-A99D-F1C965690677}" presName="spaceRect" presStyleCnt="0"/>
      <dgm:spPr/>
    </dgm:pt>
    <dgm:pt modelId="{54361FA5-7D90-49EE-B0C0-803C4C13A5D2}" type="pres">
      <dgm:prSet presAssocID="{8F70893B-59E5-463A-A99D-F1C965690677}" presName="parTx" presStyleLbl="revTx" presStyleIdx="2" presStyleCnt="4">
        <dgm:presLayoutVars>
          <dgm:chMax val="0"/>
          <dgm:chPref val="0"/>
        </dgm:presLayoutVars>
      </dgm:prSet>
      <dgm:spPr/>
    </dgm:pt>
    <dgm:pt modelId="{FC7F8943-42A4-4FB4-B32D-829B3FC61A33}" type="pres">
      <dgm:prSet presAssocID="{A434C56B-E81F-420C-B259-8ED17ABD1F2A}" presName="sibTrans" presStyleCnt="0"/>
      <dgm:spPr/>
    </dgm:pt>
    <dgm:pt modelId="{13E77B4F-0191-4DE1-BCD5-1A051926D271}" type="pres">
      <dgm:prSet presAssocID="{142E7A70-C366-4C20-86DF-BD10CD85D813}" presName="compNode" presStyleCnt="0"/>
      <dgm:spPr/>
    </dgm:pt>
    <dgm:pt modelId="{AB1DC3B2-B9CC-437B-BF52-619FF4A131FB}" type="pres">
      <dgm:prSet presAssocID="{142E7A70-C366-4C20-86DF-BD10CD85D813}" presName="bgRect" presStyleLbl="bgShp" presStyleIdx="3" presStyleCnt="4"/>
      <dgm:spPr/>
    </dgm:pt>
    <dgm:pt modelId="{738D2E1A-6F0D-4AE8-9A89-FFA61F6F6188}" type="pres">
      <dgm:prSet presAssocID="{142E7A70-C366-4C20-86DF-BD10CD85D81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71C7F473-D663-4FCD-8823-47A59DC077E4}" type="pres">
      <dgm:prSet presAssocID="{142E7A70-C366-4C20-86DF-BD10CD85D813}" presName="spaceRect" presStyleCnt="0"/>
      <dgm:spPr/>
    </dgm:pt>
    <dgm:pt modelId="{80C4CD3A-D043-4246-88EE-03DFB335F7BD}" type="pres">
      <dgm:prSet presAssocID="{142E7A70-C366-4C20-86DF-BD10CD85D81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6AD5318-B5B0-42F2-8453-4B4AB4DC821E}" type="presOf" srcId="{FCCCB4C1-5F73-449C-8A32-FD04F2E0AEE7}" destId="{467708F7-CE71-4182-ABBB-5A75A3FB5435}" srcOrd="0" destOrd="0" presId="urn:microsoft.com/office/officeart/2018/2/layout/IconVerticalSolidList"/>
    <dgm:cxn modelId="{026EE142-8337-4DD1-9903-C0EBD980551A}" srcId="{8C6AFB28-FF71-41CD-B25A-FFAAED228835}" destId="{FCCCB4C1-5F73-449C-8A32-FD04F2E0AEE7}" srcOrd="0" destOrd="0" parTransId="{E7924261-44EE-4E74-AB09-B0A547AD1FA4}" sibTransId="{23263A6F-3C52-41DC-8B02-D50D700D8E43}"/>
    <dgm:cxn modelId="{8408E953-6933-4048-BC97-030F39BF95CA}" srcId="{8C6AFB28-FF71-41CD-B25A-FFAAED228835}" destId="{7423746E-2260-4129-A672-512FEDD44FB3}" srcOrd="1" destOrd="0" parTransId="{2F4912C9-E03E-4033-B82A-9E5586FDD1A1}" sibTransId="{FFCEDFB3-6EEE-42E5-9EAA-0598F3291205}"/>
    <dgm:cxn modelId="{6CEA07A7-34FA-4B5E-854C-DB35ADE850D5}" srcId="{8C6AFB28-FF71-41CD-B25A-FFAAED228835}" destId="{8F70893B-59E5-463A-A99D-F1C965690677}" srcOrd="2" destOrd="0" parTransId="{882B12EF-9CA9-4EF6-91DD-7E3D7A616FAC}" sibTransId="{A434C56B-E81F-420C-B259-8ED17ABD1F2A}"/>
    <dgm:cxn modelId="{A43E8DB6-AACD-4DE3-8E8A-F212A56E89C0}" type="presOf" srcId="{8F70893B-59E5-463A-A99D-F1C965690677}" destId="{54361FA5-7D90-49EE-B0C0-803C4C13A5D2}" srcOrd="0" destOrd="0" presId="urn:microsoft.com/office/officeart/2018/2/layout/IconVerticalSolidList"/>
    <dgm:cxn modelId="{3A61FDE7-5503-4BF3-8B62-65A315CB2CCC}" srcId="{8C6AFB28-FF71-41CD-B25A-FFAAED228835}" destId="{142E7A70-C366-4C20-86DF-BD10CD85D813}" srcOrd="3" destOrd="0" parTransId="{5133921E-C207-42A9-85F4-4E3F7C7E2B47}" sibTransId="{6E0F7269-5AB3-4AE5-9B7C-D2728A97A41B}"/>
    <dgm:cxn modelId="{A66213E9-6BBB-4775-B8E7-14D1AD0BBC02}" type="presOf" srcId="{142E7A70-C366-4C20-86DF-BD10CD85D813}" destId="{80C4CD3A-D043-4246-88EE-03DFB335F7BD}" srcOrd="0" destOrd="0" presId="urn:microsoft.com/office/officeart/2018/2/layout/IconVerticalSolidList"/>
    <dgm:cxn modelId="{CD168FFA-AAC9-496C-921E-D6CF2BA35CD8}" type="presOf" srcId="{7423746E-2260-4129-A672-512FEDD44FB3}" destId="{2FB8BB49-1CAF-425B-A867-F43AB1E99F09}" srcOrd="0" destOrd="0" presId="urn:microsoft.com/office/officeart/2018/2/layout/IconVerticalSolidList"/>
    <dgm:cxn modelId="{67D7ADFC-96E3-4B8F-90EC-173B63BAB2BF}" type="presOf" srcId="{8C6AFB28-FF71-41CD-B25A-FFAAED228835}" destId="{289BEAA4-70B6-4A8B-8994-34E8D9209CA9}" srcOrd="0" destOrd="0" presId="urn:microsoft.com/office/officeart/2018/2/layout/IconVerticalSolidList"/>
    <dgm:cxn modelId="{C33E1181-EFC6-4D99-87CA-9A16B4B59B47}" type="presParOf" srcId="{289BEAA4-70B6-4A8B-8994-34E8D9209CA9}" destId="{513ABECB-F0FF-49EB-B40E-556172FFD2A3}" srcOrd="0" destOrd="0" presId="urn:microsoft.com/office/officeart/2018/2/layout/IconVerticalSolidList"/>
    <dgm:cxn modelId="{D3C084BA-5AF5-4428-9B39-DF167CDF5176}" type="presParOf" srcId="{513ABECB-F0FF-49EB-B40E-556172FFD2A3}" destId="{0BAFF605-A650-4B15-B67F-87E0E12055F5}" srcOrd="0" destOrd="0" presId="urn:microsoft.com/office/officeart/2018/2/layout/IconVerticalSolidList"/>
    <dgm:cxn modelId="{752980FF-AB63-415B-AAE1-A805EF880B38}" type="presParOf" srcId="{513ABECB-F0FF-49EB-B40E-556172FFD2A3}" destId="{2B33F676-080E-4057-BF8A-D55CAAC799D1}" srcOrd="1" destOrd="0" presId="urn:microsoft.com/office/officeart/2018/2/layout/IconVerticalSolidList"/>
    <dgm:cxn modelId="{1D39812A-7E0B-4BA7-9898-A1FBCBDD22F6}" type="presParOf" srcId="{513ABECB-F0FF-49EB-B40E-556172FFD2A3}" destId="{CB6A851A-E4FF-419D-B87E-D42004ED93CA}" srcOrd="2" destOrd="0" presId="urn:microsoft.com/office/officeart/2018/2/layout/IconVerticalSolidList"/>
    <dgm:cxn modelId="{E55CC6A7-5CA1-4B8E-8BE6-23113AFE1E06}" type="presParOf" srcId="{513ABECB-F0FF-49EB-B40E-556172FFD2A3}" destId="{467708F7-CE71-4182-ABBB-5A75A3FB5435}" srcOrd="3" destOrd="0" presId="urn:microsoft.com/office/officeart/2018/2/layout/IconVerticalSolidList"/>
    <dgm:cxn modelId="{88CCBEA5-9981-4C4E-BE44-352FF6FC25C7}" type="presParOf" srcId="{289BEAA4-70B6-4A8B-8994-34E8D9209CA9}" destId="{09893958-C06C-408A-B11F-A4F51F6194D8}" srcOrd="1" destOrd="0" presId="urn:microsoft.com/office/officeart/2018/2/layout/IconVerticalSolidList"/>
    <dgm:cxn modelId="{0F3BA12D-EE75-4ADA-9FF1-9CE4D85A514F}" type="presParOf" srcId="{289BEAA4-70B6-4A8B-8994-34E8D9209CA9}" destId="{0D7BFB07-9E42-4A4E-812B-E0C59111B6E1}" srcOrd="2" destOrd="0" presId="urn:microsoft.com/office/officeart/2018/2/layout/IconVerticalSolidList"/>
    <dgm:cxn modelId="{23CB2C2A-0C58-4427-99DA-20F3CC96F3ED}" type="presParOf" srcId="{0D7BFB07-9E42-4A4E-812B-E0C59111B6E1}" destId="{7A629886-2CD1-4038-84F8-E4CF0E9D1DD0}" srcOrd="0" destOrd="0" presId="urn:microsoft.com/office/officeart/2018/2/layout/IconVerticalSolidList"/>
    <dgm:cxn modelId="{6DF070C1-7236-42C7-A64A-F4D7C5FDB21F}" type="presParOf" srcId="{0D7BFB07-9E42-4A4E-812B-E0C59111B6E1}" destId="{4AF8665B-A9AE-4981-8F8D-19CEB0897FD0}" srcOrd="1" destOrd="0" presId="urn:microsoft.com/office/officeart/2018/2/layout/IconVerticalSolidList"/>
    <dgm:cxn modelId="{B01BF7DD-4CBE-461D-BFF4-FE88261AC889}" type="presParOf" srcId="{0D7BFB07-9E42-4A4E-812B-E0C59111B6E1}" destId="{F430B3C2-2F6B-4A13-A6B3-F61EED021508}" srcOrd="2" destOrd="0" presId="urn:microsoft.com/office/officeart/2018/2/layout/IconVerticalSolidList"/>
    <dgm:cxn modelId="{7D0566B1-EC33-4DC1-841D-6F29718FBC88}" type="presParOf" srcId="{0D7BFB07-9E42-4A4E-812B-E0C59111B6E1}" destId="{2FB8BB49-1CAF-425B-A867-F43AB1E99F09}" srcOrd="3" destOrd="0" presId="urn:microsoft.com/office/officeart/2018/2/layout/IconVerticalSolidList"/>
    <dgm:cxn modelId="{12639559-6598-48F9-846D-736454C01B97}" type="presParOf" srcId="{289BEAA4-70B6-4A8B-8994-34E8D9209CA9}" destId="{A57B139C-1443-4309-996C-13456081352A}" srcOrd="3" destOrd="0" presId="urn:microsoft.com/office/officeart/2018/2/layout/IconVerticalSolidList"/>
    <dgm:cxn modelId="{413488C3-7850-4E3B-9671-0FF7BFB660DE}" type="presParOf" srcId="{289BEAA4-70B6-4A8B-8994-34E8D9209CA9}" destId="{0C1C4E02-162A-4AED-ACF3-0A931D715F81}" srcOrd="4" destOrd="0" presId="urn:microsoft.com/office/officeart/2018/2/layout/IconVerticalSolidList"/>
    <dgm:cxn modelId="{CE4FABC0-7ECC-4473-B7FF-D12D3B714C88}" type="presParOf" srcId="{0C1C4E02-162A-4AED-ACF3-0A931D715F81}" destId="{9C3C51C6-A907-482E-8A88-BCF5E5C0C51D}" srcOrd="0" destOrd="0" presId="urn:microsoft.com/office/officeart/2018/2/layout/IconVerticalSolidList"/>
    <dgm:cxn modelId="{21B62F49-48CD-4FD3-A497-A7C134B5D7BD}" type="presParOf" srcId="{0C1C4E02-162A-4AED-ACF3-0A931D715F81}" destId="{64C4AE22-7D97-45E8-823E-748D84CC1205}" srcOrd="1" destOrd="0" presId="urn:microsoft.com/office/officeart/2018/2/layout/IconVerticalSolidList"/>
    <dgm:cxn modelId="{EB74E8C5-A18F-4A14-9587-A4535E5F2F3D}" type="presParOf" srcId="{0C1C4E02-162A-4AED-ACF3-0A931D715F81}" destId="{9A086AE5-2DDD-41DD-8838-E4238E057E8E}" srcOrd="2" destOrd="0" presId="urn:microsoft.com/office/officeart/2018/2/layout/IconVerticalSolidList"/>
    <dgm:cxn modelId="{F115793B-B067-4D58-83B1-89ACB1BB8E64}" type="presParOf" srcId="{0C1C4E02-162A-4AED-ACF3-0A931D715F81}" destId="{54361FA5-7D90-49EE-B0C0-803C4C13A5D2}" srcOrd="3" destOrd="0" presId="urn:microsoft.com/office/officeart/2018/2/layout/IconVerticalSolidList"/>
    <dgm:cxn modelId="{67C8AA8C-77F7-4365-BEEF-1159A512792F}" type="presParOf" srcId="{289BEAA4-70B6-4A8B-8994-34E8D9209CA9}" destId="{FC7F8943-42A4-4FB4-B32D-829B3FC61A33}" srcOrd="5" destOrd="0" presId="urn:microsoft.com/office/officeart/2018/2/layout/IconVerticalSolidList"/>
    <dgm:cxn modelId="{0DC780AD-9465-464D-838F-233B4D88AD5A}" type="presParOf" srcId="{289BEAA4-70B6-4A8B-8994-34E8D9209CA9}" destId="{13E77B4F-0191-4DE1-BCD5-1A051926D271}" srcOrd="6" destOrd="0" presId="urn:microsoft.com/office/officeart/2018/2/layout/IconVerticalSolidList"/>
    <dgm:cxn modelId="{24DC9B72-EF75-4F54-8DEB-28757D5255E0}" type="presParOf" srcId="{13E77B4F-0191-4DE1-BCD5-1A051926D271}" destId="{AB1DC3B2-B9CC-437B-BF52-619FF4A131FB}" srcOrd="0" destOrd="0" presId="urn:microsoft.com/office/officeart/2018/2/layout/IconVerticalSolidList"/>
    <dgm:cxn modelId="{D091A732-4A4A-44E5-9C44-F7D40F1C51E1}" type="presParOf" srcId="{13E77B4F-0191-4DE1-BCD5-1A051926D271}" destId="{738D2E1A-6F0D-4AE8-9A89-FFA61F6F6188}" srcOrd="1" destOrd="0" presId="urn:microsoft.com/office/officeart/2018/2/layout/IconVerticalSolidList"/>
    <dgm:cxn modelId="{581DCC0A-277C-448D-853F-A6C41EAF2611}" type="presParOf" srcId="{13E77B4F-0191-4DE1-BCD5-1A051926D271}" destId="{71C7F473-D663-4FCD-8823-47A59DC077E4}" srcOrd="2" destOrd="0" presId="urn:microsoft.com/office/officeart/2018/2/layout/IconVerticalSolidList"/>
    <dgm:cxn modelId="{0CFC882C-4D75-49AF-A11E-4B22733D062C}" type="presParOf" srcId="{13E77B4F-0191-4DE1-BCD5-1A051926D271}" destId="{80C4CD3A-D043-4246-88EE-03DFB335F7B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C2CB6-5E68-4322-9A32-C8E2D988D807}">
      <dsp:nvSpPr>
        <dsp:cNvPr id="0" name=""/>
        <dsp:cNvSpPr/>
      </dsp:nvSpPr>
      <dsp:spPr>
        <a:xfrm>
          <a:off x="0" y="121862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Washback effect</a:t>
          </a:r>
          <a:endParaRPr lang="en-US" sz="1700" kern="1200"/>
        </a:p>
      </dsp:txBody>
      <dsp:txXfrm>
        <a:off x="32967" y="154829"/>
        <a:ext cx="5058225" cy="609393"/>
      </dsp:txXfrm>
    </dsp:sp>
    <dsp:sp modelId="{8C7E6A8A-B55C-472B-8524-AA809248E0FE}">
      <dsp:nvSpPr>
        <dsp:cNvPr id="0" name=""/>
        <dsp:cNvSpPr/>
      </dsp:nvSpPr>
      <dsp:spPr>
        <a:xfrm>
          <a:off x="0" y="846150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148181"/>
                <a:satOff val="-3262"/>
                <a:lumOff val="-2353"/>
                <a:alphaOff val="0"/>
                <a:tint val="96000"/>
                <a:lumMod val="104000"/>
              </a:schemeClr>
            </a:gs>
            <a:gs pos="100000">
              <a:schemeClr val="accent2">
                <a:hueOff val="148181"/>
                <a:satOff val="-3262"/>
                <a:lumOff val="-235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Zdroje</a:t>
          </a:r>
          <a:endParaRPr lang="en-US" sz="1700" kern="1200"/>
        </a:p>
      </dsp:txBody>
      <dsp:txXfrm>
        <a:off x="32967" y="879117"/>
        <a:ext cx="5058225" cy="609393"/>
      </dsp:txXfrm>
    </dsp:sp>
    <dsp:sp modelId="{8F9A8845-D438-42FC-A74D-376CFC253227}">
      <dsp:nvSpPr>
        <dsp:cNvPr id="0" name=""/>
        <dsp:cNvSpPr/>
      </dsp:nvSpPr>
      <dsp:spPr>
        <a:xfrm>
          <a:off x="0" y="1570438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296363"/>
                <a:satOff val="-6523"/>
                <a:lumOff val="-4706"/>
                <a:alphaOff val="0"/>
                <a:tint val="96000"/>
                <a:lumMod val="104000"/>
              </a:schemeClr>
            </a:gs>
            <a:gs pos="100000">
              <a:schemeClr val="accent2">
                <a:hueOff val="296363"/>
                <a:satOff val="-6523"/>
                <a:lumOff val="-470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Jak je to v českém kontextu (certifikovaná zkouška – státní maturita)</a:t>
          </a:r>
          <a:endParaRPr lang="en-US" sz="1700" kern="1200"/>
        </a:p>
      </dsp:txBody>
      <dsp:txXfrm>
        <a:off x="32967" y="1603405"/>
        <a:ext cx="5058225" cy="609393"/>
      </dsp:txXfrm>
    </dsp:sp>
    <dsp:sp modelId="{AAE4FBF3-6623-4DBC-B751-BC34F991E4AC}">
      <dsp:nvSpPr>
        <dsp:cNvPr id="0" name=""/>
        <dsp:cNvSpPr/>
      </dsp:nvSpPr>
      <dsp:spPr>
        <a:xfrm>
          <a:off x="0" y="2294725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444544"/>
                <a:satOff val="-9785"/>
                <a:lumOff val="-7058"/>
                <a:alphaOff val="0"/>
                <a:tint val="96000"/>
                <a:lumMod val="104000"/>
              </a:schemeClr>
            </a:gs>
            <a:gs pos="100000">
              <a:schemeClr val="accent2">
                <a:hueOff val="444544"/>
                <a:satOff val="-9785"/>
                <a:lumOff val="-705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Katalag požadavků</a:t>
          </a:r>
          <a:endParaRPr lang="en-US" sz="1700" kern="1200"/>
        </a:p>
      </dsp:txBody>
      <dsp:txXfrm>
        <a:off x="32967" y="2327692"/>
        <a:ext cx="5058225" cy="609393"/>
      </dsp:txXfrm>
    </dsp:sp>
    <dsp:sp modelId="{F0671B86-856B-4FCE-B98D-ACD62590EAAF}">
      <dsp:nvSpPr>
        <dsp:cNvPr id="0" name=""/>
        <dsp:cNvSpPr/>
      </dsp:nvSpPr>
      <dsp:spPr>
        <a:xfrm>
          <a:off x="0" y="3019013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592725"/>
                <a:satOff val="-13047"/>
                <a:lumOff val="-9411"/>
                <a:alphaOff val="0"/>
                <a:tint val="96000"/>
                <a:lumMod val="104000"/>
              </a:schemeClr>
            </a:gs>
            <a:gs pos="100000">
              <a:schemeClr val="accent2">
                <a:hueOff val="592725"/>
                <a:satOff val="-13047"/>
                <a:lumOff val="-941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- proměny a aktuální, resp. aktualizovaná znění</a:t>
          </a:r>
          <a:endParaRPr lang="en-US" sz="1700" kern="1200"/>
        </a:p>
      </dsp:txBody>
      <dsp:txXfrm>
        <a:off x="32967" y="3051980"/>
        <a:ext cx="5058225" cy="609393"/>
      </dsp:txXfrm>
    </dsp:sp>
    <dsp:sp modelId="{82C9C3BE-9546-4896-99BF-74F4F58441C6}">
      <dsp:nvSpPr>
        <dsp:cNvPr id="0" name=""/>
        <dsp:cNvSpPr/>
      </dsp:nvSpPr>
      <dsp:spPr>
        <a:xfrm>
          <a:off x="0" y="3743300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740907"/>
                <a:satOff val="-16308"/>
                <a:lumOff val="-11764"/>
                <a:alphaOff val="0"/>
                <a:tint val="96000"/>
                <a:lumMod val="104000"/>
              </a:schemeClr>
            </a:gs>
            <a:gs pos="100000">
              <a:schemeClr val="accent2">
                <a:hueOff val="740907"/>
                <a:satOff val="-16308"/>
                <a:lumOff val="-1176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Zkouška z </a:t>
          </a:r>
          <a:r>
            <a:rPr lang="cs-CZ" sz="1700" kern="1200" dirty="0" err="1"/>
            <a:t>čjl</a:t>
          </a:r>
          <a:r>
            <a:rPr lang="cs-CZ" sz="1700" kern="1200" dirty="0"/>
            <a:t> jako zkouška komplexní</a:t>
          </a:r>
          <a:endParaRPr lang="en-US" sz="1700" kern="1200" dirty="0"/>
        </a:p>
      </dsp:txBody>
      <dsp:txXfrm>
        <a:off x="32967" y="3776267"/>
        <a:ext cx="5058225" cy="609393"/>
      </dsp:txXfrm>
    </dsp:sp>
    <dsp:sp modelId="{C0794B8E-D22E-463A-B930-23C40A182208}">
      <dsp:nvSpPr>
        <dsp:cNvPr id="0" name=""/>
        <dsp:cNvSpPr/>
      </dsp:nvSpPr>
      <dsp:spPr>
        <a:xfrm>
          <a:off x="0" y="4467588"/>
          <a:ext cx="5124159" cy="675327"/>
        </a:xfrm>
        <a:prstGeom prst="roundRect">
          <a:avLst/>
        </a:prstGeom>
        <a:gradFill rotWithShape="0">
          <a:gsLst>
            <a:gs pos="0">
              <a:schemeClr val="accent2">
                <a:hueOff val="889088"/>
                <a:satOff val="-19570"/>
                <a:lumOff val="-14117"/>
                <a:alphaOff val="0"/>
                <a:tint val="96000"/>
                <a:lumMod val="104000"/>
              </a:schemeClr>
            </a:gs>
            <a:gs pos="100000">
              <a:schemeClr val="accent2">
                <a:hueOff val="889088"/>
                <a:satOff val="-19570"/>
                <a:lumOff val="-1411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Literatura v didaktickém testu: proměny v čase, příklady, problémy  (a vliv na výuku)</a:t>
          </a:r>
          <a:endParaRPr lang="en-US" sz="1700" b="1" kern="1200" dirty="0"/>
        </a:p>
      </dsp:txBody>
      <dsp:txXfrm>
        <a:off x="32967" y="4500555"/>
        <a:ext cx="5058225" cy="60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36C64-8759-4C19-845B-3650F6D7CB25}">
      <dsp:nvSpPr>
        <dsp:cNvPr id="0" name=""/>
        <dsp:cNvSpPr/>
      </dsp:nvSpPr>
      <dsp:spPr>
        <a:xfrm>
          <a:off x="0" y="1627989"/>
          <a:ext cx="5124159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84B914-C7A1-43AB-B4CD-92F08DA1CB42}">
      <dsp:nvSpPr>
        <dsp:cNvPr id="0" name=""/>
        <dsp:cNvSpPr/>
      </dsp:nvSpPr>
      <dsp:spPr>
        <a:xfrm>
          <a:off x="256207" y="1096629"/>
          <a:ext cx="3586911" cy="1062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577" tIns="0" rIns="13557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Co to je</a:t>
          </a:r>
          <a:endParaRPr lang="en-US" sz="3600" kern="1200"/>
        </a:p>
      </dsp:txBody>
      <dsp:txXfrm>
        <a:off x="308085" y="1148507"/>
        <a:ext cx="3483155" cy="958964"/>
      </dsp:txXfrm>
    </dsp:sp>
    <dsp:sp modelId="{2F587955-EDAB-49C7-A680-9EECB3B9997A}">
      <dsp:nvSpPr>
        <dsp:cNvPr id="0" name=""/>
        <dsp:cNvSpPr/>
      </dsp:nvSpPr>
      <dsp:spPr>
        <a:xfrm>
          <a:off x="0" y="3260949"/>
          <a:ext cx="5124159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889088"/>
              <a:satOff val="-19570"/>
              <a:lumOff val="-141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903DB0-6EF6-4679-9084-C52CF7B9F074}">
      <dsp:nvSpPr>
        <dsp:cNvPr id="0" name=""/>
        <dsp:cNvSpPr/>
      </dsp:nvSpPr>
      <dsp:spPr>
        <a:xfrm>
          <a:off x="256207" y="2729589"/>
          <a:ext cx="3586911" cy="1062720"/>
        </a:xfrm>
        <a:prstGeom prst="roundRect">
          <a:avLst/>
        </a:prstGeom>
        <a:gradFill rotWithShape="0">
          <a:gsLst>
            <a:gs pos="0">
              <a:schemeClr val="accent2">
                <a:hueOff val="889088"/>
                <a:satOff val="-19570"/>
                <a:lumOff val="-14117"/>
                <a:alphaOff val="0"/>
                <a:tint val="96000"/>
                <a:lumMod val="104000"/>
              </a:schemeClr>
            </a:gs>
            <a:gs pos="100000">
              <a:schemeClr val="accent2">
                <a:hueOff val="889088"/>
                <a:satOff val="-19570"/>
                <a:lumOff val="-1411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577" tIns="0" rIns="13557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koho ovlivňuje</a:t>
          </a:r>
          <a:endParaRPr lang="en-US" sz="3600" kern="1200"/>
        </a:p>
      </dsp:txBody>
      <dsp:txXfrm>
        <a:off x="308085" y="2781467"/>
        <a:ext cx="3483155" cy="958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F21B1-63AB-4180-8F45-EC49E4CE7FA0}">
      <dsp:nvSpPr>
        <dsp:cNvPr id="0" name=""/>
        <dsp:cNvSpPr/>
      </dsp:nvSpPr>
      <dsp:spPr>
        <a:xfrm>
          <a:off x="0" y="0"/>
          <a:ext cx="4355535" cy="1579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podoba kurikula </a:t>
          </a:r>
          <a:endParaRPr lang="en-US" sz="2300" kern="1200"/>
        </a:p>
      </dsp:txBody>
      <dsp:txXfrm>
        <a:off x="46260" y="46260"/>
        <a:ext cx="2651203" cy="1486913"/>
      </dsp:txXfrm>
    </dsp:sp>
    <dsp:sp modelId="{52CB6469-A272-4EE1-91C8-5358A3E89CED}">
      <dsp:nvSpPr>
        <dsp:cNvPr id="0" name=""/>
        <dsp:cNvSpPr/>
      </dsp:nvSpPr>
      <dsp:spPr>
        <a:xfrm>
          <a:off x="384311" y="1842672"/>
          <a:ext cx="4355535" cy="1579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44544"/>
                <a:satOff val="-9785"/>
                <a:lumOff val="-7058"/>
                <a:alphaOff val="0"/>
                <a:tint val="96000"/>
                <a:lumMod val="104000"/>
              </a:schemeClr>
            </a:gs>
            <a:gs pos="100000">
              <a:schemeClr val="accent2">
                <a:hueOff val="444544"/>
                <a:satOff val="-9785"/>
                <a:lumOff val="-705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výuková praxe učitelů</a:t>
          </a:r>
          <a:endParaRPr lang="en-US" sz="2300" kern="1200"/>
        </a:p>
      </dsp:txBody>
      <dsp:txXfrm>
        <a:off x="430571" y="1888932"/>
        <a:ext cx="2852071" cy="1486913"/>
      </dsp:txXfrm>
    </dsp:sp>
    <dsp:sp modelId="{D71DF027-1DFC-4E9D-BB5E-27FB5C2D4D41}">
      <dsp:nvSpPr>
        <dsp:cNvPr id="0" name=""/>
        <dsp:cNvSpPr/>
      </dsp:nvSpPr>
      <dsp:spPr>
        <a:xfrm>
          <a:off x="768623" y="3685345"/>
          <a:ext cx="4355535" cy="1579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889088"/>
                <a:satOff val="-19570"/>
                <a:lumOff val="-14117"/>
                <a:alphaOff val="0"/>
                <a:tint val="96000"/>
                <a:lumMod val="104000"/>
              </a:schemeClr>
            </a:gs>
            <a:gs pos="100000">
              <a:schemeClr val="accent2">
                <a:hueOff val="889088"/>
                <a:satOff val="-19570"/>
                <a:lumOff val="-1411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učební chování žáků (ve vztahu k formulované podobě testu)</a:t>
          </a:r>
          <a:endParaRPr lang="en-US" sz="2300" kern="1200"/>
        </a:p>
      </dsp:txBody>
      <dsp:txXfrm>
        <a:off x="814883" y="3731605"/>
        <a:ext cx="2852071" cy="1486913"/>
      </dsp:txXfrm>
    </dsp:sp>
    <dsp:sp modelId="{18CE0C3C-295C-4B37-96FE-660ECB9AF4DD}">
      <dsp:nvSpPr>
        <dsp:cNvPr id="0" name=""/>
        <dsp:cNvSpPr/>
      </dsp:nvSpPr>
      <dsp:spPr>
        <a:xfrm>
          <a:off x="3328903" y="1197737"/>
          <a:ext cx="1026631" cy="10266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559895" y="1197737"/>
        <a:ext cx="564647" cy="772540"/>
      </dsp:txXfrm>
    </dsp:sp>
    <dsp:sp modelId="{BD19C1E9-34F6-4B49-A3F0-10BB5D594F5B}">
      <dsp:nvSpPr>
        <dsp:cNvPr id="0" name=""/>
        <dsp:cNvSpPr/>
      </dsp:nvSpPr>
      <dsp:spPr>
        <a:xfrm>
          <a:off x="3713215" y="3029880"/>
          <a:ext cx="1026631" cy="10266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77517"/>
            <a:satOff val="-47684"/>
            <a:lumOff val="-474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877517"/>
              <a:satOff val="-47684"/>
              <a:lumOff val="-47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944207" y="3029880"/>
        <a:ext cx="564647" cy="7725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5B70F-C06E-4D81-B693-00414B2B83B1}">
      <dsp:nvSpPr>
        <dsp:cNvPr id="0" name=""/>
        <dsp:cNvSpPr/>
      </dsp:nvSpPr>
      <dsp:spPr>
        <a:xfrm>
          <a:off x="0" y="0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8FD7F3-18DA-463B-9031-63B0054D446D}">
      <dsp:nvSpPr>
        <dsp:cNvPr id="0" name=""/>
        <dsp:cNvSpPr/>
      </dsp:nvSpPr>
      <dsp:spPr>
        <a:xfrm>
          <a:off x="0" y="0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jsou vždy příčinou změn obsahu výuky;</a:t>
          </a:r>
          <a:endParaRPr lang="en-US" sz="1100" kern="1200"/>
        </a:p>
      </dsp:txBody>
      <dsp:txXfrm>
        <a:off x="0" y="0"/>
        <a:ext cx="5124159" cy="329048"/>
      </dsp:txXfrm>
    </dsp:sp>
    <dsp:sp modelId="{387ED45A-99CE-4005-99C7-4DB9519271A6}">
      <dsp:nvSpPr>
        <dsp:cNvPr id="0" name=""/>
        <dsp:cNvSpPr/>
      </dsp:nvSpPr>
      <dsp:spPr>
        <a:xfrm>
          <a:off x="0" y="329048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0CF0C3-317D-4FAC-8055-1EF674AFA0B2}">
      <dsp:nvSpPr>
        <dsp:cNvPr id="0" name=""/>
        <dsp:cNvSpPr/>
      </dsp:nvSpPr>
      <dsp:spPr>
        <a:xfrm>
          <a:off x="0" y="329048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mají poměrně malý vliv na metody a formy práce ve výuce;</a:t>
          </a:r>
          <a:endParaRPr lang="en-US" sz="1100" kern="1200"/>
        </a:p>
      </dsp:txBody>
      <dsp:txXfrm>
        <a:off x="0" y="329048"/>
        <a:ext cx="5124159" cy="329048"/>
      </dsp:txXfrm>
    </dsp:sp>
    <dsp:sp modelId="{4ABE55F8-4A4C-4EED-AAB4-5931A23EBE5C}">
      <dsp:nvSpPr>
        <dsp:cNvPr id="0" name=""/>
        <dsp:cNvSpPr/>
      </dsp:nvSpPr>
      <dsp:spPr>
        <a:xfrm>
          <a:off x="0" y="658097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9C7DF3-E847-4B85-875B-5D3096101FF0}">
      <dsp:nvSpPr>
        <dsp:cNvPr id="0" name=""/>
        <dsp:cNvSpPr/>
      </dsp:nvSpPr>
      <dsp:spPr>
        <a:xfrm>
          <a:off x="0" y="658097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ovlivňují způsoby hodnocení ve výuce;</a:t>
          </a:r>
          <a:endParaRPr lang="en-US" sz="1100" kern="1200"/>
        </a:p>
      </dsp:txBody>
      <dsp:txXfrm>
        <a:off x="0" y="658097"/>
        <a:ext cx="5124159" cy="329048"/>
      </dsp:txXfrm>
    </dsp:sp>
    <dsp:sp modelId="{56B52CB7-F6B8-4CB8-8BDC-E6B77618137E}">
      <dsp:nvSpPr>
        <dsp:cNvPr id="0" name=""/>
        <dsp:cNvSpPr/>
      </dsp:nvSpPr>
      <dsp:spPr>
        <a:xfrm>
          <a:off x="0" y="987146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5B5B6-23E0-496B-8A79-8A7B736A627A}">
      <dsp:nvSpPr>
        <dsp:cNvPr id="0" name=""/>
        <dsp:cNvSpPr/>
      </dsp:nvSpPr>
      <dsp:spPr>
        <a:xfrm>
          <a:off x="0" y="987146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mohou být příčinou neetického jednání ze strany učitelů, a to</a:t>
          </a:r>
          <a:endParaRPr lang="en-US" sz="1100" kern="1200"/>
        </a:p>
      </dsp:txBody>
      <dsp:txXfrm>
        <a:off x="0" y="987146"/>
        <a:ext cx="5124159" cy="329048"/>
      </dsp:txXfrm>
    </dsp:sp>
    <dsp:sp modelId="{DE2826BB-122F-43E7-98B9-9B8FF9FFF52C}">
      <dsp:nvSpPr>
        <dsp:cNvPr id="0" name=""/>
        <dsp:cNvSpPr/>
      </dsp:nvSpPr>
      <dsp:spPr>
        <a:xfrm>
          <a:off x="0" y="1316194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FA3F9E-EBB3-4097-9F45-56E0F79D2DB6}">
      <dsp:nvSpPr>
        <dsp:cNvPr id="0" name=""/>
        <dsp:cNvSpPr/>
      </dsp:nvSpPr>
      <dsp:spPr>
        <a:xfrm>
          <a:off x="0" y="1316194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jak ve fázi přípravy na zkoušku, tak i po zkoušce při její administraci</a:t>
          </a:r>
          <a:endParaRPr lang="en-US" sz="1100" kern="1200"/>
        </a:p>
      </dsp:txBody>
      <dsp:txXfrm>
        <a:off x="0" y="1316194"/>
        <a:ext cx="5124159" cy="329048"/>
      </dsp:txXfrm>
    </dsp:sp>
    <dsp:sp modelId="{E4624871-908F-42CA-9538-06674382880F}">
      <dsp:nvSpPr>
        <dsp:cNvPr id="0" name=""/>
        <dsp:cNvSpPr/>
      </dsp:nvSpPr>
      <dsp:spPr>
        <a:xfrm>
          <a:off x="0" y="1645243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ED92FE-7990-412B-BB93-70800C36272C}">
      <dsp:nvSpPr>
        <dsp:cNvPr id="0" name=""/>
        <dsp:cNvSpPr/>
      </dsp:nvSpPr>
      <dsp:spPr>
        <a:xfrm>
          <a:off x="0" y="1645243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(např. prozrazení otázek a zadání, manipulace s testy apod.);</a:t>
          </a:r>
          <a:endParaRPr lang="en-US" sz="1100" kern="1200"/>
        </a:p>
      </dsp:txBody>
      <dsp:txXfrm>
        <a:off x="0" y="1645243"/>
        <a:ext cx="5124159" cy="329048"/>
      </dsp:txXfrm>
    </dsp:sp>
    <dsp:sp modelId="{CFDC8877-A55A-4003-AA7E-60C4A863CF33}">
      <dsp:nvSpPr>
        <dsp:cNvPr id="0" name=""/>
        <dsp:cNvSpPr/>
      </dsp:nvSpPr>
      <dsp:spPr>
        <a:xfrm>
          <a:off x="0" y="1974292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0BB0D0-5FD9-4E19-AFB4-C71B44A272F8}">
      <dsp:nvSpPr>
        <dsp:cNvPr id="0" name=""/>
        <dsp:cNvSpPr/>
      </dsp:nvSpPr>
      <dsp:spPr>
        <a:xfrm>
          <a:off x="0" y="1974292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významné zkoušky mohou vést učitele k vyučování pouze pro zkoušku</a:t>
          </a:r>
          <a:endParaRPr lang="en-US" sz="1100" kern="1200"/>
        </a:p>
      </dsp:txBody>
      <dsp:txXfrm>
        <a:off x="0" y="1974292"/>
        <a:ext cx="5124159" cy="329048"/>
      </dsp:txXfrm>
    </dsp:sp>
    <dsp:sp modelId="{EAFECD32-169E-404B-97F2-F99915FA2A50}">
      <dsp:nvSpPr>
        <dsp:cNvPr id="0" name=""/>
        <dsp:cNvSpPr/>
      </dsp:nvSpPr>
      <dsp:spPr>
        <a:xfrm>
          <a:off x="0" y="2303340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C47ED2-D68D-4343-A5B6-0227EC4D8399}">
      <dsp:nvSpPr>
        <dsp:cNvPr id="0" name=""/>
        <dsp:cNvSpPr/>
      </dsp:nvSpPr>
      <dsp:spPr>
        <a:xfrm>
          <a:off x="0" y="2303340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(teaching to the test);</a:t>
          </a:r>
          <a:endParaRPr lang="en-US" sz="1100" kern="1200"/>
        </a:p>
      </dsp:txBody>
      <dsp:txXfrm>
        <a:off x="0" y="2303340"/>
        <a:ext cx="5124159" cy="329048"/>
      </dsp:txXfrm>
    </dsp:sp>
    <dsp:sp modelId="{4D69E154-19C2-4029-82BF-218A330ECA52}">
      <dsp:nvSpPr>
        <dsp:cNvPr id="0" name=""/>
        <dsp:cNvSpPr/>
      </dsp:nvSpPr>
      <dsp:spPr>
        <a:xfrm>
          <a:off x="0" y="2632389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6C9099-2203-4370-ABAA-0AAF55803064}">
      <dsp:nvSpPr>
        <dsp:cNvPr id="0" name=""/>
        <dsp:cNvSpPr/>
      </dsp:nvSpPr>
      <dsp:spPr>
        <a:xfrm>
          <a:off x="0" y="2632389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lekce připravující na zkoušku jsou primárně koncentrované na učitele</a:t>
          </a:r>
          <a:endParaRPr lang="en-US" sz="1100" kern="1200"/>
        </a:p>
      </dsp:txBody>
      <dsp:txXfrm>
        <a:off x="0" y="2632389"/>
        <a:ext cx="5124159" cy="329048"/>
      </dsp:txXfrm>
    </dsp:sp>
    <dsp:sp modelId="{8267F256-A63D-4C51-A4A5-23049F1D7F6C}">
      <dsp:nvSpPr>
        <dsp:cNvPr id="0" name=""/>
        <dsp:cNvSpPr/>
      </dsp:nvSpPr>
      <dsp:spPr>
        <a:xfrm>
          <a:off x="0" y="2961438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93A157-47C0-4ED9-B4CF-C58080E8ED73}">
      <dsp:nvSpPr>
        <dsp:cNvPr id="0" name=""/>
        <dsp:cNvSpPr/>
      </dsp:nvSpPr>
      <dsp:spPr>
        <a:xfrm>
          <a:off x="0" y="2961438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(tzn. uplatňuje se model direktivně řízeného učení: učební aktivity jsou</a:t>
          </a:r>
          <a:endParaRPr lang="en-US" sz="1100" kern="1200"/>
        </a:p>
      </dsp:txBody>
      <dsp:txXfrm>
        <a:off x="0" y="2961438"/>
        <a:ext cx="5124159" cy="329048"/>
      </dsp:txXfrm>
    </dsp:sp>
    <dsp:sp modelId="{FED4509D-4BE3-4F43-BE4D-8950A2E372C6}">
      <dsp:nvSpPr>
        <dsp:cNvPr id="0" name=""/>
        <dsp:cNvSpPr/>
      </dsp:nvSpPr>
      <dsp:spPr>
        <a:xfrm>
          <a:off x="0" y="3290486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259E3-C1F7-446A-8CDC-7403F402466D}">
      <dsp:nvSpPr>
        <dsp:cNvPr id="0" name=""/>
        <dsp:cNvSpPr/>
      </dsp:nvSpPr>
      <dsp:spPr>
        <a:xfrm>
          <a:off x="0" y="3290486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iniciovány a řízeny učitelem – srov. Maňák &amp; Švec, 2003, s. 17) 4 ;</a:t>
          </a:r>
          <a:endParaRPr lang="en-US" sz="1100" kern="1200"/>
        </a:p>
      </dsp:txBody>
      <dsp:txXfrm>
        <a:off x="0" y="3290486"/>
        <a:ext cx="5124159" cy="329048"/>
      </dsp:txXfrm>
    </dsp:sp>
    <dsp:sp modelId="{FC17A10E-57FE-47F5-A229-830D93628F4A}">
      <dsp:nvSpPr>
        <dsp:cNvPr id="0" name=""/>
        <dsp:cNvSpPr/>
      </dsp:nvSpPr>
      <dsp:spPr>
        <a:xfrm>
          <a:off x="0" y="3619535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8B5B9C-E6CE-436E-AF0F-09CE38F53E88}">
      <dsp:nvSpPr>
        <dsp:cNvPr id="0" name=""/>
        <dsp:cNvSpPr/>
      </dsp:nvSpPr>
      <dsp:spPr>
        <a:xfrm>
          <a:off x="0" y="3619535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mohou činit vyučovací hodiny strukturovanější, ale méně zají-</a:t>
          </a:r>
          <a:endParaRPr lang="en-US" sz="1100" kern="1200"/>
        </a:p>
      </dsp:txBody>
      <dsp:txXfrm>
        <a:off x="0" y="3619535"/>
        <a:ext cx="5124159" cy="329048"/>
      </dsp:txXfrm>
    </dsp:sp>
    <dsp:sp modelId="{FCF84B43-8C57-4084-9C90-B79484F7EC10}">
      <dsp:nvSpPr>
        <dsp:cNvPr id="0" name=""/>
        <dsp:cNvSpPr/>
      </dsp:nvSpPr>
      <dsp:spPr>
        <a:xfrm>
          <a:off x="0" y="3948584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FB5375-DB4A-4C40-933B-9F7917F8F008}">
      <dsp:nvSpPr>
        <dsp:cNvPr id="0" name=""/>
        <dsp:cNvSpPr/>
      </dsp:nvSpPr>
      <dsp:spPr>
        <a:xfrm>
          <a:off x="0" y="3948584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mavé a dynamické;</a:t>
          </a:r>
          <a:endParaRPr lang="en-US" sz="1100" kern="1200"/>
        </a:p>
      </dsp:txBody>
      <dsp:txXfrm>
        <a:off x="0" y="3948584"/>
        <a:ext cx="5124159" cy="329048"/>
      </dsp:txXfrm>
    </dsp:sp>
    <dsp:sp modelId="{42FCB39E-22E3-4928-83D1-20B4E33A4AAC}">
      <dsp:nvSpPr>
        <dsp:cNvPr id="0" name=""/>
        <dsp:cNvSpPr/>
      </dsp:nvSpPr>
      <dsp:spPr>
        <a:xfrm>
          <a:off x="0" y="4277632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67BA73-5136-4C52-A521-71542FE96405}">
      <dsp:nvSpPr>
        <dsp:cNvPr id="0" name=""/>
        <dsp:cNvSpPr/>
      </dsp:nvSpPr>
      <dsp:spPr>
        <a:xfrm>
          <a:off x="0" y="4277632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významné zkoušky jsou pro učitele zdrojem strachu a úzkosti;</a:t>
          </a:r>
          <a:endParaRPr lang="en-US" sz="1100" kern="1200"/>
        </a:p>
      </dsp:txBody>
      <dsp:txXfrm>
        <a:off x="0" y="4277632"/>
        <a:ext cx="5124159" cy="329048"/>
      </dsp:txXfrm>
    </dsp:sp>
    <dsp:sp modelId="{47E219F8-1612-4CA0-9D52-217967750082}">
      <dsp:nvSpPr>
        <dsp:cNvPr id="0" name=""/>
        <dsp:cNvSpPr/>
      </dsp:nvSpPr>
      <dsp:spPr>
        <a:xfrm>
          <a:off x="0" y="4606681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5CB9A9-B75E-45C1-9FBF-E43D01B9F649}">
      <dsp:nvSpPr>
        <dsp:cNvPr id="0" name=""/>
        <dsp:cNvSpPr/>
      </dsp:nvSpPr>
      <dsp:spPr>
        <a:xfrm>
          <a:off x="0" y="4606681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• zkoušky neovlivňují všechny učitele stejně.</a:t>
          </a:r>
          <a:endParaRPr lang="en-US" sz="1100" kern="1200"/>
        </a:p>
      </dsp:txBody>
      <dsp:txXfrm>
        <a:off x="0" y="4606681"/>
        <a:ext cx="5124159" cy="329048"/>
      </dsp:txXfrm>
    </dsp:sp>
    <dsp:sp modelId="{629AD292-59E2-4285-ABB6-40DF8F887273}">
      <dsp:nvSpPr>
        <dsp:cNvPr id="0" name=""/>
        <dsp:cNvSpPr/>
      </dsp:nvSpPr>
      <dsp:spPr>
        <a:xfrm>
          <a:off x="0" y="4935730"/>
          <a:ext cx="5124159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6D056E-C823-44BB-8E64-8E8134523813}">
      <dsp:nvSpPr>
        <dsp:cNvPr id="0" name=""/>
        <dsp:cNvSpPr/>
      </dsp:nvSpPr>
      <dsp:spPr>
        <a:xfrm>
          <a:off x="0" y="4935730"/>
          <a:ext cx="5124159" cy="329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(Shih 2009, s. 188–190).</a:t>
          </a:r>
          <a:endParaRPr lang="en-US" sz="1100" kern="1200"/>
        </a:p>
      </dsp:txBody>
      <dsp:txXfrm>
        <a:off x="0" y="4935730"/>
        <a:ext cx="5124159" cy="3290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4E7C-93C5-4DE1-B0DC-493340FBEF24}">
      <dsp:nvSpPr>
        <dsp:cNvPr id="0" name=""/>
        <dsp:cNvSpPr/>
      </dsp:nvSpPr>
      <dsp:spPr>
        <a:xfrm>
          <a:off x="0" y="855526"/>
          <a:ext cx="5124159" cy="15794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5C51E-82D8-406C-8CFA-FBFE8C7DE8C3}">
      <dsp:nvSpPr>
        <dsp:cNvPr id="0" name=""/>
        <dsp:cNvSpPr/>
      </dsp:nvSpPr>
      <dsp:spPr>
        <a:xfrm>
          <a:off x="477778" y="1210899"/>
          <a:ext cx="868688" cy="8686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5AE46-1F84-47BA-8574-0503336AA78A}">
      <dsp:nvSpPr>
        <dsp:cNvPr id="0" name=""/>
        <dsp:cNvSpPr/>
      </dsp:nvSpPr>
      <dsp:spPr>
        <a:xfrm>
          <a:off x="1824245" y="855526"/>
          <a:ext cx="3299913" cy="157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57" tIns="167157" rIns="167157" bIns="16715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pozitivní vliv</a:t>
          </a:r>
          <a:endParaRPr lang="en-US" sz="2500" kern="1200"/>
        </a:p>
      </dsp:txBody>
      <dsp:txXfrm>
        <a:off x="1824245" y="855526"/>
        <a:ext cx="3299913" cy="1579433"/>
      </dsp:txXfrm>
    </dsp:sp>
    <dsp:sp modelId="{8AAD8DB5-201B-4E4B-B09D-332B2641B5B5}">
      <dsp:nvSpPr>
        <dsp:cNvPr id="0" name=""/>
        <dsp:cNvSpPr/>
      </dsp:nvSpPr>
      <dsp:spPr>
        <a:xfrm>
          <a:off x="0" y="2829818"/>
          <a:ext cx="5124159" cy="15794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8771C-E03E-470D-A70C-7CB4F4BEACD7}">
      <dsp:nvSpPr>
        <dsp:cNvPr id="0" name=""/>
        <dsp:cNvSpPr/>
      </dsp:nvSpPr>
      <dsp:spPr>
        <a:xfrm>
          <a:off x="477778" y="3185191"/>
          <a:ext cx="868688" cy="8686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1197C-1D11-4D4E-8BEE-639BAA85835D}">
      <dsp:nvSpPr>
        <dsp:cNvPr id="0" name=""/>
        <dsp:cNvSpPr/>
      </dsp:nvSpPr>
      <dsp:spPr>
        <a:xfrm>
          <a:off x="1824245" y="2829818"/>
          <a:ext cx="3299913" cy="157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57" tIns="167157" rIns="167157" bIns="16715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negativní vliv</a:t>
          </a:r>
          <a:endParaRPr lang="en-US" sz="2500" kern="1200"/>
        </a:p>
      </dsp:txBody>
      <dsp:txXfrm>
        <a:off x="1824245" y="2829818"/>
        <a:ext cx="3299913" cy="15794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2A577-C7A4-4AD7-A5B6-F85666BE391A}">
      <dsp:nvSpPr>
        <dsp:cNvPr id="0" name=""/>
        <dsp:cNvSpPr/>
      </dsp:nvSpPr>
      <dsp:spPr>
        <a:xfrm>
          <a:off x="0" y="513420"/>
          <a:ext cx="6740553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A. Požadavky na vědomosti a dovednosti, které mohou být ověřovány v rámci maturitní zkoušky</a:t>
          </a:r>
          <a:endParaRPr lang="en-US" sz="2100" kern="1200"/>
        </a:p>
      </dsp:txBody>
      <dsp:txXfrm>
        <a:off x="40780" y="554200"/>
        <a:ext cx="6658993" cy="753819"/>
      </dsp:txXfrm>
    </dsp:sp>
    <dsp:sp modelId="{6E2C436F-C14A-47E2-BCB0-02FA709ECF17}">
      <dsp:nvSpPr>
        <dsp:cNvPr id="0" name=""/>
        <dsp:cNvSpPr/>
      </dsp:nvSpPr>
      <dsp:spPr>
        <a:xfrm>
          <a:off x="0" y="1409280"/>
          <a:ext cx="6740553" cy="835379"/>
        </a:xfrm>
        <a:prstGeom prst="roundRect">
          <a:avLst/>
        </a:prstGeom>
        <a:gradFill rotWithShape="0">
          <a:gsLst>
            <a:gs pos="0">
              <a:schemeClr val="accent2">
                <a:hueOff val="444544"/>
                <a:satOff val="-9785"/>
                <a:lumOff val="-7058"/>
                <a:alphaOff val="0"/>
                <a:tint val="96000"/>
                <a:lumMod val="104000"/>
              </a:schemeClr>
            </a:gs>
            <a:gs pos="100000">
              <a:schemeClr val="accent2">
                <a:hueOff val="444544"/>
                <a:satOff val="-9785"/>
                <a:lumOff val="-705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B. Základní specifikace maturitní zkoušky z českého jazyka a literatury </a:t>
          </a:r>
          <a:endParaRPr lang="en-US" sz="2100" kern="1200"/>
        </a:p>
      </dsp:txBody>
      <dsp:txXfrm>
        <a:off x="40780" y="1450060"/>
        <a:ext cx="6658993" cy="753819"/>
      </dsp:txXfrm>
    </dsp:sp>
    <dsp:sp modelId="{519AF575-9A93-4DD1-88AE-C9639AEF93F7}">
      <dsp:nvSpPr>
        <dsp:cNvPr id="0" name=""/>
        <dsp:cNvSpPr/>
      </dsp:nvSpPr>
      <dsp:spPr>
        <a:xfrm>
          <a:off x="0" y="2305140"/>
          <a:ext cx="6740553" cy="835379"/>
        </a:xfrm>
        <a:prstGeom prst="roundRect">
          <a:avLst/>
        </a:prstGeom>
        <a:gradFill rotWithShape="0">
          <a:gsLst>
            <a:gs pos="0">
              <a:schemeClr val="accent2">
                <a:hueOff val="889088"/>
                <a:satOff val="-19570"/>
                <a:lumOff val="-14117"/>
                <a:alphaOff val="0"/>
                <a:tint val="96000"/>
                <a:lumMod val="104000"/>
              </a:schemeClr>
            </a:gs>
            <a:gs pos="100000">
              <a:schemeClr val="accent2">
                <a:hueOff val="889088"/>
                <a:satOff val="-19570"/>
                <a:lumOff val="-1411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C. Příklady testových úloh, (zadání písemné práce a pracovního listu)</a:t>
          </a:r>
          <a:endParaRPr lang="en-US" sz="2100" kern="1200"/>
        </a:p>
      </dsp:txBody>
      <dsp:txXfrm>
        <a:off x="40780" y="2345920"/>
        <a:ext cx="6658993" cy="753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FF605-A650-4B15-B67F-87E0E12055F5}">
      <dsp:nvSpPr>
        <dsp:cNvPr id="0" name=""/>
        <dsp:cNvSpPr/>
      </dsp:nvSpPr>
      <dsp:spPr>
        <a:xfrm>
          <a:off x="0" y="2185"/>
          <a:ext cx="5124159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3F676-080E-4057-BF8A-D55CAAC799D1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708F7-CE71-4182-ABBB-5A75A3FB5435}">
      <dsp:nvSpPr>
        <dsp:cNvPr id="0" name=""/>
        <dsp:cNvSpPr/>
      </dsp:nvSpPr>
      <dsp:spPr>
        <a:xfrm>
          <a:off x="1279109" y="2185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znalosti a dovednosti (viz dále – oblasti formulované aktuálním katalogem)</a:t>
          </a:r>
          <a:endParaRPr lang="en-US" sz="2000" kern="1200"/>
        </a:p>
      </dsp:txBody>
      <dsp:txXfrm>
        <a:off x="1279109" y="2185"/>
        <a:ext cx="3845049" cy="1107454"/>
      </dsp:txXfrm>
    </dsp:sp>
    <dsp:sp modelId="{7A629886-2CD1-4038-84F8-E4CF0E9D1DD0}">
      <dsp:nvSpPr>
        <dsp:cNvPr id="0" name=""/>
        <dsp:cNvSpPr/>
      </dsp:nvSpPr>
      <dsp:spPr>
        <a:xfrm>
          <a:off x="0" y="1386503"/>
          <a:ext cx="5124159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8665B-A9AE-4981-8F8D-19CEB0897FD0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8BB49-1CAF-425B-A867-F43AB1E99F09}">
      <dsp:nvSpPr>
        <dsp:cNvPr id="0" name=""/>
        <dsp:cNvSpPr/>
      </dsp:nvSpPr>
      <dsp:spPr>
        <a:xfrm>
          <a:off x="1279109" y="1386503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výběr textů (literárních i jiných) a k čemu slouží </a:t>
          </a:r>
          <a:endParaRPr lang="en-US" sz="2000" kern="1200"/>
        </a:p>
      </dsp:txBody>
      <dsp:txXfrm>
        <a:off x="1279109" y="1386503"/>
        <a:ext cx="3845049" cy="1107454"/>
      </dsp:txXfrm>
    </dsp:sp>
    <dsp:sp modelId="{9C3C51C6-A907-482E-8A88-BCF5E5C0C51D}">
      <dsp:nvSpPr>
        <dsp:cNvPr id="0" name=""/>
        <dsp:cNvSpPr/>
      </dsp:nvSpPr>
      <dsp:spPr>
        <a:xfrm>
          <a:off x="0" y="2770821"/>
          <a:ext cx="5124159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4AE22-7D97-45E8-823E-748D84CC1205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61FA5-7D90-49EE-B0C0-803C4C13A5D2}">
      <dsp:nvSpPr>
        <dsp:cNvPr id="0" name=""/>
        <dsp:cNvSpPr/>
      </dsp:nvSpPr>
      <dsp:spPr>
        <a:xfrm>
          <a:off x="1279109" y="2770821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způsob „interpretace“ básnického textu a zacházení s ním</a:t>
          </a:r>
          <a:endParaRPr lang="en-US" sz="2000" kern="1200"/>
        </a:p>
      </dsp:txBody>
      <dsp:txXfrm>
        <a:off x="1279109" y="2770821"/>
        <a:ext cx="3845049" cy="1107454"/>
      </dsp:txXfrm>
    </dsp:sp>
    <dsp:sp modelId="{AB1DC3B2-B9CC-437B-BF52-619FF4A131FB}">
      <dsp:nvSpPr>
        <dsp:cNvPr id="0" name=""/>
        <dsp:cNvSpPr/>
      </dsp:nvSpPr>
      <dsp:spPr>
        <a:xfrm>
          <a:off x="0" y="4155139"/>
          <a:ext cx="5124159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D2E1A-6F0D-4AE8-9A89-FFA61F6F6188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4CD3A-D043-4246-88EE-03DFB335F7BD}">
      <dsp:nvSpPr>
        <dsp:cNvPr id="0" name=""/>
        <dsp:cNvSpPr/>
      </dsp:nvSpPr>
      <dsp:spPr>
        <a:xfrm>
          <a:off x="1279109" y="4155139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způsob nakládání s literární historií – medailony autorů (šablonovitost?)</a:t>
          </a:r>
          <a:endParaRPr lang="en-US" sz="2000" kern="1200"/>
        </a:p>
      </dsp:txBody>
      <dsp:txXfrm>
        <a:off x="1279109" y="4155139"/>
        <a:ext cx="3845049" cy="110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2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41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019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8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9452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890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49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36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4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7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75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39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34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4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81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6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9F6A4-820F-47C3-AF87-9CA3512AF65A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EC63C4B-B31E-4ACA-BB52-2421BBEB40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18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aturita.cermat.cz/menu/maturitni-zkousk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vojka.cz/archiv/2011/16/jak-se-nam-karel-polacek-pri-maturite-promital-literarni-zapisnik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ao.int/Meetings/AMC/MA/Second%20ICAO%20Aviation%20Language%20Symposium%20(IALS-2)/15.Shawcros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46">
            <a:extLst>
              <a:ext uri="{FF2B5EF4-FFF2-40B4-BE49-F238E27FC236}">
                <a16:creationId xmlns:a16="http://schemas.microsoft.com/office/drawing/2014/main" id="{C1D1F24C-BA9D-41EE-B46F-6C4F5B35D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9144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ložité matematické vzorce na černé tabuli">
            <a:extLst>
              <a:ext uri="{FF2B5EF4-FFF2-40B4-BE49-F238E27FC236}">
                <a16:creationId xmlns:a16="http://schemas.microsoft.com/office/drawing/2014/main" id="{EF0A6343-4995-C567-E7BF-A86E6E5741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l="2667" r="-1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grpSp>
        <p:nvGrpSpPr>
          <p:cNvPr id="76" name="Group 48">
            <a:extLst>
              <a:ext uri="{FF2B5EF4-FFF2-40B4-BE49-F238E27FC236}">
                <a16:creationId xmlns:a16="http://schemas.microsoft.com/office/drawing/2014/main" id="{C13B8118-80AF-4C0C-BC64-74291987F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28C34FD-C8AB-4444-9244-37247B99B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12">
              <a:extLst>
                <a:ext uri="{FF2B5EF4-FFF2-40B4-BE49-F238E27FC236}">
                  <a16:creationId xmlns:a16="http://schemas.microsoft.com/office/drawing/2014/main" id="{F9BFF7D6-B77B-44E9-A782-9D298C990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514D6296-625A-4CC9-BEB9-D738BF2A2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CF7A54B1-9C64-4395-9A06-3DCAFBD40C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A06A8912-6544-446B-8B15-C7E68BF5E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23046646-4195-4B9A-8E43-22B520F8F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B0BBADBF-6D90-44AD-9068-FF03855DA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75227888-5A01-404B-AE4D-D79B05A86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B7ACB41F-3710-4051-AB65-5FC82C5FB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F28F1156-1F03-4A29-9016-C29EA17BC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F7C0D23E-7680-4D6E-B35D-244D3E77E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D1F7FFBA-E04A-40A4-8F92-AAD6EF8A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AB5EE51-ACB0-B486-BF7C-05D23DC31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909" y="2514600"/>
            <a:ext cx="6686550" cy="226278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cs-CZ" sz="3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3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Washback</a:t>
            </a:r>
            <a:r>
              <a:rPr lang="cs-CZ" sz="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effect</a:t>
            </a:r>
            <a:r>
              <a:rPr lang="cs-CZ" sz="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 výuka literatury </a:t>
            </a:r>
            <a:br>
              <a:rPr lang="cs-CZ" sz="3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sz="3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65BFE-5B41-C5A6-E7DB-FA4437B4E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909" y="4777379"/>
            <a:ext cx="6686550" cy="11262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Vztah mezi výukou a evaluací</a:t>
            </a:r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r>
              <a:rPr lang="cs-CZ" b="1"/>
              <a:t>Státní maturita, katalogy požadavků a další spojitosti 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02F7C86-D374-4969-AB87-CA4108CE9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</p:grpSpPr>
        <p:sp>
          <p:nvSpPr>
            <p:cNvPr id="64" name="Freeform 27">
              <a:extLst>
                <a:ext uri="{FF2B5EF4-FFF2-40B4-BE49-F238E27FC236}">
                  <a16:creationId xmlns:a16="http://schemas.microsoft.com/office/drawing/2014/main" id="{D99BC819-B2EA-4CCC-8B23-CF42F48D6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28">
              <a:extLst>
                <a:ext uri="{FF2B5EF4-FFF2-40B4-BE49-F238E27FC236}">
                  <a16:creationId xmlns:a16="http://schemas.microsoft.com/office/drawing/2014/main" id="{1EA0AE3F-610C-4727-B82A-D91B4282E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29">
              <a:extLst>
                <a:ext uri="{FF2B5EF4-FFF2-40B4-BE49-F238E27FC236}">
                  <a16:creationId xmlns:a16="http://schemas.microsoft.com/office/drawing/2014/main" id="{1AED653B-8E26-4407-B55E-5EF63484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30">
              <a:extLst>
                <a:ext uri="{FF2B5EF4-FFF2-40B4-BE49-F238E27FC236}">
                  <a16:creationId xmlns:a16="http://schemas.microsoft.com/office/drawing/2014/main" id="{21EB9336-97C9-4E84-94CF-D3F74080F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31">
              <a:extLst>
                <a:ext uri="{FF2B5EF4-FFF2-40B4-BE49-F238E27FC236}">
                  <a16:creationId xmlns:a16="http://schemas.microsoft.com/office/drawing/2014/main" id="{69BF6CA2-569A-4C82-A2AE-CDCF36CCB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421FFC08-FE31-4A95-B2F5-68A06B97A9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33">
              <a:extLst>
                <a:ext uri="{FF2B5EF4-FFF2-40B4-BE49-F238E27FC236}">
                  <a16:creationId xmlns:a16="http://schemas.microsoft.com/office/drawing/2014/main" id="{2422EB91-1B28-4E12-A747-0ACA5D9E2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34">
              <a:extLst>
                <a:ext uri="{FF2B5EF4-FFF2-40B4-BE49-F238E27FC236}">
                  <a16:creationId xmlns:a16="http://schemas.microsoft.com/office/drawing/2014/main" id="{6077349A-7224-44B1-9F3A-E1BDCB43B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35">
              <a:extLst>
                <a:ext uri="{FF2B5EF4-FFF2-40B4-BE49-F238E27FC236}">
                  <a16:creationId xmlns:a16="http://schemas.microsoft.com/office/drawing/2014/main" id="{A05A2443-1E41-4A29-927D-4C9D7FA84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36">
              <a:extLst>
                <a:ext uri="{FF2B5EF4-FFF2-40B4-BE49-F238E27FC236}">
                  <a16:creationId xmlns:a16="http://schemas.microsoft.com/office/drawing/2014/main" id="{849DD9E0-80A6-4A4C-91DD-CF69D1C33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37">
              <a:extLst>
                <a:ext uri="{FF2B5EF4-FFF2-40B4-BE49-F238E27FC236}">
                  <a16:creationId xmlns:a16="http://schemas.microsoft.com/office/drawing/2014/main" id="{04A5B2BC-E2EA-4553-8199-C4F3B86D88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38">
              <a:extLst>
                <a:ext uri="{FF2B5EF4-FFF2-40B4-BE49-F238E27FC236}">
                  <a16:creationId xmlns:a16="http://schemas.microsoft.com/office/drawing/2014/main" id="{69AA136B-030C-4644-821E-3247A1841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9DEDD006-D91C-4989-B39C-EEEA43F8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9" name="Freeform 33">
            <a:extLst>
              <a:ext uri="{FF2B5EF4-FFF2-40B4-BE49-F238E27FC236}">
                <a16:creationId xmlns:a16="http://schemas.microsoft.com/office/drawing/2014/main" id="{35EF7FFE-55CC-444E-A630-F40A5C9C5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15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27A74-5680-752E-3A9E-77ED2EC8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8EE06-99F6-33B5-FB5C-0F61CCC02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RAYOVÁ, Roxana. </a:t>
            </a:r>
            <a:r>
              <a:rPr lang="cs-CZ" i="1" dirty="0"/>
              <a:t>Otázky testování literatury: K podobě a vývoji maturitního didaktického testu</a:t>
            </a:r>
            <a:r>
              <a:rPr lang="cs-CZ" dirty="0"/>
              <a:t>. Diplomová práce, vedoucí Králíková, Andrea. Praha: Univerzita Karlova, Filozofická fakulta, Ústav české literatury a komparatistiky, 2023.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43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Katalogy požadavků: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88840"/>
            <a:ext cx="6591985" cy="3922382"/>
          </a:xfrm>
        </p:spPr>
        <p:txBody>
          <a:bodyPr>
            <a:normAutofit lnSpcReduction="10000"/>
          </a:bodyPr>
          <a:lstStyle/>
          <a:p>
            <a:r>
              <a:rPr lang="cs-CZ" b="1"/>
              <a:t>KATALOG POŽADAVKŮ ZKOUŠEK SPOLEČNÉ ČÁSTI MATURITNÍ ZKOUŠKY: český jazyk a literatura </a:t>
            </a:r>
          </a:p>
          <a:p>
            <a:pPr>
              <a:buNone/>
            </a:pPr>
            <a:r>
              <a:rPr lang="cs-CZ" b="1"/>
              <a:t>(např. na </a:t>
            </a:r>
            <a:r>
              <a:rPr lang="cs-CZ" b="1">
                <a:hlinkClick r:id="rId2"/>
              </a:rPr>
              <a:t>www.msmt.cz</a:t>
            </a:r>
            <a:r>
              <a:rPr lang="cs-CZ" b="1"/>
              <a:t>, www.cermat.cz) </a:t>
            </a:r>
          </a:p>
          <a:p>
            <a:pPr>
              <a:buNone/>
            </a:pPr>
            <a:endParaRPr lang="cs-CZ" b="1"/>
          </a:p>
          <a:p>
            <a:pPr>
              <a:buFont typeface="Courier New" pitchFamily="49" charset="0"/>
              <a:buChar char="o"/>
            </a:pPr>
            <a:r>
              <a:rPr lang="cs-CZ" b="1"/>
              <a:t>vyhláška č. 177/2009 Sb. </a:t>
            </a:r>
            <a:r>
              <a:rPr lang="cs-CZ"/>
              <a:t>o bližších podmínkách ukončování vzdělání ve středních školách s maturitní zkouškou (účinná od 1. 11. 2018)</a:t>
            </a:r>
          </a:p>
          <a:p>
            <a:pPr>
              <a:buFont typeface="Courier New" pitchFamily="49" charset="0"/>
              <a:buChar char="o"/>
            </a:pPr>
            <a:endParaRPr lang="cs-CZ"/>
          </a:p>
          <a:p>
            <a:pPr>
              <a:buFont typeface="Courier New" pitchFamily="49" charset="0"/>
              <a:buChar char="o"/>
            </a:pPr>
            <a:r>
              <a:rPr lang="cs-CZ"/>
              <a:t>katalog definuje (resp. má definovat) maturitní požadavky tak, aby si je mohli osvojit žáci bez ohledu na typ navštěvované školy i programového dokumentu, z něhož vychází studijní plán dané školy</a:t>
            </a:r>
          </a:p>
          <a:p>
            <a:pPr>
              <a:buFont typeface="Courier New" pitchFamily="49" charset="0"/>
              <a:buChar char="o"/>
            </a:pPr>
            <a:endParaRPr lang="cs-CZ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84514" y="942108"/>
            <a:ext cx="2442412" cy="4969113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2">
                    <a:lumMod val="75000"/>
                  </a:schemeClr>
                </a:solidFill>
              </a:rPr>
              <a:t>Znění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86796" y="942108"/>
            <a:ext cx="4841662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v současné době platí Katalog platný pro zkoušky konané po 1. lednu 2018</a:t>
            </a: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poslední aktualizace katalogu ČJL proběhla v roce 2016</a:t>
            </a: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je třeba sledovat aktuální situaci, změny pojednány zde: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  <a:hlinkClick r:id="rId2"/>
              </a:rPr>
              <a:t>https://maturita.cermat.cz/menu/maturitni-zkouska</a:t>
            </a:r>
            <a:endParaRPr lang="cs-CZ" sz="140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4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zásadní koncepční změna: z komplexní zkoušky obsahující 3 dílčí části je ponechán pouze didaktický test 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14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+ důležitý materiál </a:t>
            </a:r>
            <a:r>
              <a:rPr lang="cs-CZ" sz="1400" b="1">
                <a:solidFill>
                  <a:schemeClr val="tx2">
                    <a:lumMod val="75000"/>
                  </a:schemeClr>
                </a:solidFill>
              </a:rPr>
              <a:t>byl</a:t>
            </a: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 také </a:t>
            </a:r>
            <a:r>
              <a:rPr lang="cs-CZ" sz="1400" b="1">
                <a:solidFill>
                  <a:schemeClr val="tx2">
                    <a:lumMod val="75000"/>
                  </a:schemeClr>
                </a:solidFill>
              </a:rPr>
              <a:t>Kritéria hodnocení </a:t>
            </a:r>
            <a:r>
              <a:rPr lang="cs-CZ" sz="1400">
                <a:solidFill>
                  <a:schemeClr val="tx2">
                    <a:lumMod val="75000"/>
                  </a:schemeClr>
                </a:solidFill>
              </a:rPr>
              <a:t>(uveřejňuje MŠMT, zpravidla v březnu daného školního roku před konáním maturitní zkoušky) – v závislosti na tom, které části zkoušky jsou zaštiťovány na státní úrovni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KATALOGY POŽADAVKŮ: GENEZE, vybrané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rozlišení úrovní obtížnosti: základní a vyšší – bouřlivé diskuse – v současné době 1 úroveň obtížnosti (úvahy o úrovni se pak odrážejí i na výsledné podobě katalogu)</a:t>
            </a:r>
          </a:p>
          <a:p>
            <a:endParaRPr lang="cs-CZ" dirty="0"/>
          </a:p>
          <a:p>
            <a:r>
              <a:rPr lang="cs-CZ" dirty="0"/>
              <a:t>počet a podoba zadání písemné práce (původně 10 zadání, poté v aktualizované podobě 6 – ještě v loňském školním roce 2019/2020, letos 2022/2023 – písemná práce i její hodnocení v kompetenci školy)</a:t>
            </a:r>
          </a:p>
          <a:p>
            <a:endParaRPr lang="cs-CZ" dirty="0"/>
          </a:p>
          <a:p>
            <a:r>
              <a:rPr lang="cs-CZ" dirty="0"/>
              <a:t>způsob specifikace titulů k ústní zkoušce (např. Katalog z roku 2000)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6172" y="624110"/>
            <a:ext cx="7284749" cy="1280890"/>
          </a:xfrm>
        </p:spPr>
        <p:txBody>
          <a:bodyPr>
            <a:normAutofit/>
          </a:bodyPr>
          <a:lstStyle/>
          <a:p>
            <a:r>
              <a:rPr lang="cs-CZ" b="1" dirty="0"/>
              <a:t>Skladba katalogu 1 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5E40E03-A34A-4936-80BD-36250BCB0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87969"/>
              </p:ext>
            </p:extLst>
          </p:nvPr>
        </p:nvGraphicFramePr>
        <p:xfrm>
          <a:off x="1346172" y="2222983"/>
          <a:ext cx="6740553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Skladba katalogu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453576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uvedené 3 části vždy obsahují požadavky, resp. podobu a příklady ke každé z dílčích zkoušek </a:t>
            </a:r>
            <a:r>
              <a:rPr lang="cs-CZ" sz="2400" b="1" dirty="0"/>
              <a:t>komplexní </a:t>
            </a:r>
            <a:r>
              <a:rPr lang="cs-CZ" sz="2400" dirty="0"/>
              <a:t>maturitní zkoušky</a:t>
            </a:r>
          </a:p>
          <a:p>
            <a:r>
              <a:rPr lang="cs-CZ" sz="2400" b="1" dirty="0"/>
              <a:t>didaktický test</a:t>
            </a:r>
          </a:p>
          <a:p>
            <a:endParaRPr lang="cs-CZ" sz="2400" dirty="0"/>
          </a:p>
          <a:p>
            <a:r>
              <a:rPr lang="cs-CZ" sz="2400" dirty="0"/>
              <a:t>písemná práce </a:t>
            </a:r>
          </a:p>
          <a:p>
            <a:endParaRPr lang="cs-CZ" sz="2400" dirty="0"/>
          </a:p>
          <a:p>
            <a:r>
              <a:rPr lang="cs-CZ" sz="2400" dirty="0"/>
              <a:t>ústní zkouška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Od školního roku 2020/2021se původní koncept komplexní zkoušky redukoval pouze na didaktický test. Katalog však vzhledem k době vzniku obsahuje popis všech původních částí.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Obecná charakteristika  jednotlivých částí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959696"/>
          </a:xfrm>
        </p:spPr>
        <p:txBody>
          <a:bodyPr>
            <a:normAutofit/>
          </a:bodyPr>
          <a:lstStyle/>
          <a:p>
            <a:r>
              <a:rPr lang="cs-CZ" dirty="0"/>
              <a:t>v </a:t>
            </a:r>
            <a:r>
              <a:rPr lang="cs-CZ" b="1" dirty="0"/>
              <a:t>didaktickém testu </a:t>
            </a:r>
            <a:r>
              <a:rPr lang="cs-CZ" dirty="0"/>
              <a:t>žák prokáže osvojení čtenářských dovedností a základních jazykových znalostí a dovedností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 </a:t>
            </a:r>
            <a:r>
              <a:rPr lang="cs-CZ" b="1" dirty="0"/>
              <a:t>písemné práci</a:t>
            </a:r>
            <a:r>
              <a:rPr lang="cs-CZ" dirty="0"/>
              <a:t> žák prokazuje osvojení dovedností spojených s produkcí textu</a:t>
            </a:r>
          </a:p>
          <a:p>
            <a:endParaRPr lang="cs-CZ" b="1" dirty="0"/>
          </a:p>
          <a:p>
            <a:r>
              <a:rPr lang="cs-CZ" b="1" dirty="0"/>
              <a:t>ústní zkouškou</a:t>
            </a:r>
            <a:r>
              <a:rPr lang="cs-CZ" dirty="0"/>
              <a:t> jsou ověřovány dovednosti směřující k základní analýze různých druhů textů.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0411" y="1318590"/>
            <a:ext cx="3826619" cy="4220820"/>
          </a:xfrm>
        </p:spPr>
        <p:txBody>
          <a:bodyPr anchor="ctr">
            <a:normAutofit/>
          </a:bodyPr>
          <a:lstStyle/>
          <a:p>
            <a:r>
              <a:rPr lang="cs-CZ" sz="4600" b="1">
                <a:solidFill>
                  <a:srgbClr val="FFFFFF"/>
                </a:solidFill>
              </a:rPr>
              <a:t>Místo literatury v didaktickém testu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5784024" y="804334"/>
            <a:ext cx="2756725" cy="5249332"/>
          </a:xfrm>
        </p:spPr>
        <p:txBody>
          <a:bodyPr anchor="ctr">
            <a:normAutofit/>
          </a:bodyPr>
          <a:lstStyle/>
          <a:p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>
                <a:solidFill>
                  <a:schemeClr val="bg1"/>
                </a:solidFill>
              </a:rPr>
              <a:t>Úrovně promítání literatury do skladby didaktického testu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C5ECA6F-F429-63C8-6BE3-D840F8C31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778798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20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4514" y="942108"/>
            <a:ext cx="2442412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Face validity testu z hlediska literárního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6796" y="942108"/>
            <a:ext cx="4841662" cy="4969114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Co centrální test a jeho podoba vypovídá obecně o postoji k literatuře a o názoru na vzdělávání v literatuře? </a:t>
            </a: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i implicitní rovina, jak test „vypadá“ – nikoli jen „na co se v testu ptáme“ a k čemu směřují úlohy</a:t>
            </a: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jaké jsou používány zdroje (učebnice, slovníky) – k čemu zdroje odkazují </a:t>
            </a:r>
          </a:p>
        </p:txBody>
      </p:sp>
    </p:spTree>
    <p:extLst>
      <p:ext uri="{BB962C8B-B14F-4D97-AF65-F5344CB8AC3E}">
        <p14:creationId xmlns:p14="http://schemas.microsoft.com/office/powerpoint/2010/main" val="325774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400" b="1">
                <a:solidFill>
                  <a:schemeClr val="bg1"/>
                </a:solidFill>
              </a:rPr>
              <a:t>Program přednášky </a:t>
            </a:r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6E5CA1E-BF72-8DCD-965A-CDF191B35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7090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67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podoby literárního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testů dvou úrovní obtížnosti:</a:t>
            </a:r>
          </a:p>
          <a:p>
            <a:pPr marL="0" indent="0">
              <a:buNone/>
            </a:pPr>
            <a:r>
              <a:rPr lang="cs-CZ" dirty="0"/>
              <a:t>základní: porozumění textu, základní čtenářské dovednosti, orientace v textu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vyšší: i interpretace, specifičtější zacházení s literárním textem, primární a sekundární text, intertextualita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v současné době: 1 úroveň obtížnosti = 1 test s ambicí pokrýt určitým způsobem obě oblasti a reflektovat i literární historii – jak se tento záměr odráží na testu i na samotné výuce? </a:t>
            </a:r>
          </a:p>
        </p:txBody>
      </p:sp>
    </p:spTree>
    <p:extLst>
      <p:ext uri="{BB962C8B-B14F-4D97-AF65-F5344CB8AC3E}">
        <p14:creationId xmlns:p14="http://schemas.microsoft.com/office/powerpoint/2010/main" val="2021432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cs-CZ" sz="3100" dirty="0"/>
            </a:br>
            <a:r>
              <a:rPr lang="cs-CZ" sz="3100" dirty="0"/>
              <a:t>			</a:t>
            </a:r>
            <a:r>
              <a:rPr lang="cs-CZ" sz="3100" b="1" dirty="0"/>
              <a:t>1.5 prokáže porozumění celému textu 				i jeho částem</a:t>
            </a:r>
            <a:br>
              <a:rPr lang="cs-CZ" sz="4400" b="1" dirty="0"/>
            </a:b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2415" y="1988840"/>
            <a:ext cx="6591985" cy="3922382"/>
          </a:xfrm>
        </p:spPr>
        <p:txBody>
          <a:bodyPr>
            <a:noAutofit/>
          </a:bodyPr>
          <a:lstStyle/>
          <a:p>
            <a:r>
              <a:rPr lang="cs-CZ" dirty="0"/>
              <a:t>● nalezne v textu požadované informace;</a:t>
            </a:r>
          </a:p>
          <a:p>
            <a:r>
              <a:rPr lang="cs-CZ" dirty="0"/>
              <a:t>● vystihne hlavní myšlenku textu;</a:t>
            </a:r>
          </a:p>
          <a:p>
            <a:r>
              <a:rPr lang="cs-CZ" dirty="0"/>
              <a:t>● identifikuje téma textu;</a:t>
            </a:r>
          </a:p>
          <a:p>
            <a:r>
              <a:rPr lang="pl-PL" dirty="0"/>
              <a:t>● rozliší informace podstatné a nepodstatné;</a:t>
            </a:r>
          </a:p>
          <a:p>
            <a:r>
              <a:rPr lang="cs-CZ" dirty="0"/>
              <a:t>● charakterizuje text z hlediska subjektivity a objektivity;</a:t>
            </a:r>
          </a:p>
          <a:p>
            <a:r>
              <a:rPr lang="cs-CZ" dirty="0"/>
              <a:t>● rozliší komunikační funkce v textu (např. otázka, žádost, rada);</a:t>
            </a:r>
          </a:p>
          <a:p>
            <a:r>
              <a:rPr lang="cs-CZ" dirty="0"/>
              <a:t>● rozliší vyjádření domněnky a tvrzení s různou mírou pravděpodobnosti od faktického konstatování;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1.5 prokáže porozumění celému textu i jeho částem</a:t>
            </a:r>
            <a:br>
              <a:rPr lang="cs-CZ" sz="4800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692352"/>
          </a:xfrm>
        </p:spPr>
        <p:txBody>
          <a:bodyPr>
            <a:noAutofit/>
          </a:bodyPr>
          <a:lstStyle/>
          <a:p>
            <a:r>
              <a:rPr lang="cs-CZ" sz="1400" dirty="0"/>
              <a:t>● postihne hlubší (symbolizující) význam situace konstruované textem, postihne podtext;</a:t>
            </a:r>
          </a:p>
          <a:p>
            <a:r>
              <a:rPr lang="cs-CZ" sz="1400" dirty="0"/>
              <a:t>● rozezná v textu prvky manipulace, podbízivosti, ironie, nadsázky;</a:t>
            </a:r>
          </a:p>
          <a:p>
            <a:r>
              <a:rPr lang="cs-CZ" sz="1400" dirty="0"/>
              <a:t>● rozezná různé možné způsoby čtení a interpretace textu, rozezná eventuální dezinterpretaci textu;</a:t>
            </a:r>
          </a:p>
          <a:p>
            <a:r>
              <a:rPr lang="cs-CZ" sz="1400" dirty="0"/>
              <a:t>● porovná informace z různých textů;</a:t>
            </a:r>
          </a:p>
          <a:p>
            <a:r>
              <a:rPr lang="cs-CZ" sz="1400" dirty="0"/>
              <a:t>● dovede využít informace získané v odborném textu k práci s jinými druhy textů;</a:t>
            </a:r>
          </a:p>
          <a:p>
            <a:r>
              <a:rPr lang="cs-CZ" sz="1400" dirty="0"/>
              <a:t>● dovede při práci s různými druhy textů využít s porozuměním základní lingvistické a literárněvědní pojmy;</a:t>
            </a:r>
          </a:p>
          <a:p>
            <a:r>
              <a:rPr lang="cs-CZ" sz="1400" dirty="0"/>
              <a:t>● dovede při práci s různými druhy textů využít poznatků z jiných disciplín podstatných pro porozumění danému textu;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53061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1.7 Žák analyzuje výstavbu výpovědi a textu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textová koherence: seřadit části uměleckého textu tak, aby navazovaly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1.8 orientuje se ve vývoji české a světové literatury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● prokáže základní přehled o vývoji české a světové literatury;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● rozezná podle charakteristických rysů základní literární směry a hnutí;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● přiřadí text k příslušnému literárnímu směru;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1.9 aplikuje základní znalosti literární teorie na konkrétní text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dirty="0"/>
              <a:t>● rozliší prózu a poezii; lyrický, epický a dramatický text;</a:t>
            </a:r>
          </a:p>
          <a:p>
            <a:r>
              <a:rPr lang="cs-CZ" dirty="0"/>
              <a:t>● rozezná na základě textu charakteristické rysy literárních druhů a žánrů;</a:t>
            </a:r>
          </a:p>
          <a:p>
            <a:r>
              <a:rPr lang="cs-CZ" dirty="0"/>
              <a:t>● rozezná autora, vypravěče / lyrický subjekt, postavy; postihne vztah mezi nimi a způsob, jak jsou textem vytvářeny;</a:t>
            </a:r>
          </a:p>
          <a:p>
            <a:r>
              <a:rPr lang="cs-CZ" dirty="0"/>
              <a:t>● rozezná typy promluv (přímá řeč, nepřímá řeč, polopřímá řeč, neznačená přímá řeč);</a:t>
            </a:r>
          </a:p>
          <a:p>
            <a:r>
              <a:rPr lang="cs-CZ" dirty="0"/>
              <a:t>● rozezná vyprávěcí způsoby, rozliší dialog a monolog (včetně vnitřního monologu);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1.9 aplikuje základní znalosti literární teorie na konkrétní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548336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● nalezne v textu motiv, téma;</a:t>
            </a:r>
          </a:p>
          <a:p>
            <a:r>
              <a:rPr lang="cs-CZ" dirty="0"/>
              <a:t>● orientuje se v principech kompoziční výstavby textu, rozezná kompoziční postupy (např.</a:t>
            </a:r>
          </a:p>
          <a:p>
            <a:r>
              <a:rPr lang="cs-CZ" dirty="0"/>
              <a:t>chronologický, retrospektivní);</a:t>
            </a:r>
          </a:p>
          <a:p>
            <a:r>
              <a:rPr lang="cs-CZ" dirty="0"/>
              <a:t>● analyzuje jazykové prostředky a jejich funkci v textu;</a:t>
            </a:r>
          </a:p>
          <a:p>
            <a:r>
              <a:rPr lang="cs-CZ" dirty="0"/>
              <a:t>● analyzuje zvukovou a grafickou stránku textu a jejich funkci v textu;</a:t>
            </a:r>
          </a:p>
          <a:p>
            <a:r>
              <a:rPr lang="cs-CZ" dirty="0"/>
              <a:t>● nalezne v textu tropy a figury (alegorie, aliterace, anafora, apostrofa, dysfemismus, elipsa,</a:t>
            </a:r>
          </a:p>
          <a:p>
            <a:r>
              <a:rPr lang="cs-CZ" dirty="0"/>
              <a:t>epifora, epizeuxis, eufemismus, gradace, hyperbola, inverze, metafora, metonymie, oxymóron,</a:t>
            </a:r>
          </a:p>
          <a:p>
            <a:r>
              <a:rPr lang="cs-CZ" dirty="0"/>
              <a:t>personifikace, přirovnání, řečnická otázka, symbol, synekdocha);</a:t>
            </a:r>
          </a:p>
          <a:p>
            <a:r>
              <a:rPr lang="cs-CZ" dirty="0"/>
              <a:t>● rozliší vázaný a volný verš;</a:t>
            </a:r>
          </a:p>
          <a:p>
            <a:r>
              <a:rPr lang="cs-CZ" dirty="0"/>
              <a:t>● určí typ rýmového schématu a jeho pojmenování (sdružený, střídavý, obkročný, přerývaný)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760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požadavků v testu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následující tabulce je uvedeno orientační procentuální zastoupení skupin požadavků k maturitní zkoušce v didaktickém testu:</a:t>
            </a:r>
          </a:p>
          <a:p>
            <a:r>
              <a:rPr lang="cs-CZ" dirty="0"/>
              <a:t>Katalog s. 9.</a:t>
            </a:r>
          </a:p>
          <a:p>
            <a:pPr marL="0" indent="0">
              <a:buNone/>
            </a:pPr>
            <a:r>
              <a:rPr lang="cs-CZ" dirty="0"/>
              <a:t>(Katalog v elektronické podobě přikládám k materiálům do složky)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 v souvislostech: </a:t>
            </a:r>
            <a:br>
              <a:rPr lang="cs-CZ" dirty="0"/>
            </a:br>
            <a:r>
              <a:rPr lang="cs-CZ" dirty="0"/>
              <a:t>k testování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Vymyslete úlohu, kterou ověříte znalosti a dovednosti z literatury:</a:t>
            </a:r>
          </a:p>
          <a:p>
            <a:pPr>
              <a:buFontTx/>
              <a:buChar char="-"/>
            </a:pPr>
            <a:r>
              <a:rPr lang="cs-CZ" sz="2400" dirty="0"/>
              <a:t>vytyčte si cíl, resp. dovednost na základě prostudování oblastí v katalogu</a:t>
            </a:r>
          </a:p>
          <a:p>
            <a:pPr>
              <a:buFontTx/>
              <a:buChar char="-"/>
            </a:pPr>
            <a:r>
              <a:rPr lang="cs-CZ" sz="2400" dirty="0"/>
              <a:t>zvolte výchozí text </a:t>
            </a:r>
          </a:p>
          <a:p>
            <a:pPr>
              <a:buFontTx/>
              <a:buChar char="-"/>
            </a:pPr>
            <a:r>
              <a:rPr lang="cs-CZ" sz="2400" dirty="0"/>
              <a:t>vymyslete úlohu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6">
            <a:extLst>
              <a:ext uri="{FF2B5EF4-FFF2-40B4-BE49-F238E27FC236}">
                <a16:creationId xmlns:a16="http://schemas.microsoft.com/office/drawing/2014/main" id="{04E9F44E-02E7-4A97-B7DB-1DB0F1F4E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154F2546-BFC4-4B9A-B22A-40C22269F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4BB2355B-3CC7-4F78-AEE5-42361DBF4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031B8A19-2FD3-4302-91CF-C8B6F93B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73162A24-700C-424E-96EC-86CB156D0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1F0C1D92-E435-4491-B392-AB951E055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0212CAD4-9EC5-41A6-B23D-EBA052710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6EFDEEEF-07D4-42EA-BAF2-B6FB6442D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2F4FA7A2-4814-4283-AED6-51BE57860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3A80AF23-BF8E-4209-B9DE-1D2A637B4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19128847-0CCA-451D-A00A-2855A4D6D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5007ABF4-C6D7-4D5A-B621-E22A6CDE24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C626D9E0-6E9C-49D1-9350-E85A88DD3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6" name="Group 20">
            <a:extLst>
              <a:ext uri="{FF2B5EF4-FFF2-40B4-BE49-F238E27FC236}">
                <a16:creationId xmlns:a16="http://schemas.microsoft.com/office/drawing/2014/main" id="{3F22DE9C-F188-48E2-A82C-4434A8EEE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87" name="Freeform 27">
              <a:extLst>
                <a:ext uri="{FF2B5EF4-FFF2-40B4-BE49-F238E27FC236}">
                  <a16:creationId xmlns:a16="http://schemas.microsoft.com/office/drawing/2014/main" id="{02013AA2-1F55-4C5D-AA37-2F66C2056B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28">
              <a:extLst>
                <a:ext uri="{FF2B5EF4-FFF2-40B4-BE49-F238E27FC236}">
                  <a16:creationId xmlns:a16="http://schemas.microsoft.com/office/drawing/2014/main" id="{1FB61D00-6151-464C-A1C0-2F19F6413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29">
              <a:extLst>
                <a:ext uri="{FF2B5EF4-FFF2-40B4-BE49-F238E27FC236}">
                  <a16:creationId xmlns:a16="http://schemas.microsoft.com/office/drawing/2014/main" id="{A5ED6B64-D948-4BCE-9D88-5BB2FDD8F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30">
              <a:extLst>
                <a:ext uri="{FF2B5EF4-FFF2-40B4-BE49-F238E27FC236}">
                  <a16:creationId xmlns:a16="http://schemas.microsoft.com/office/drawing/2014/main" id="{F89D4BEB-9156-4620-A774-3B780CC758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31">
              <a:extLst>
                <a:ext uri="{FF2B5EF4-FFF2-40B4-BE49-F238E27FC236}">
                  <a16:creationId xmlns:a16="http://schemas.microsoft.com/office/drawing/2014/main" id="{B4A8D726-AC9C-413C-BA61-279C42A8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32">
              <a:extLst>
                <a:ext uri="{FF2B5EF4-FFF2-40B4-BE49-F238E27FC236}">
                  <a16:creationId xmlns:a16="http://schemas.microsoft.com/office/drawing/2014/main" id="{F17D811C-C413-4847-8A99-0C428A583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33">
              <a:extLst>
                <a:ext uri="{FF2B5EF4-FFF2-40B4-BE49-F238E27FC236}">
                  <a16:creationId xmlns:a16="http://schemas.microsoft.com/office/drawing/2014/main" id="{75BC74C6-A8D3-43B7-88D6-D36F1C038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34">
              <a:extLst>
                <a:ext uri="{FF2B5EF4-FFF2-40B4-BE49-F238E27FC236}">
                  <a16:creationId xmlns:a16="http://schemas.microsoft.com/office/drawing/2014/main" id="{57EEDAFB-AA1B-4B29-B0D8-E3F097A30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35">
              <a:extLst>
                <a:ext uri="{FF2B5EF4-FFF2-40B4-BE49-F238E27FC236}">
                  <a16:creationId xmlns:a16="http://schemas.microsoft.com/office/drawing/2014/main" id="{2037E8F3-503E-4F56-81D4-C0058A855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36">
              <a:extLst>
                <a:ext uri="{FF2B5EF4-FFF2-40B4-BE49-F238E27FC236}">
                  <a16:creationId xmlns:a16="http://schemas.microsoft.com/office/drawing/2014/main" id="{B3B14D57-F75A-402A-B35D-98E84AD68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37">
              <a:extLst>
                <a:ext uri="{FF2B5EF4-FFF2-40B4-BE49-F238E27FC236}">
                  <a16:creationId xmlns:a16="http://schemas.microsoft.com/office/drawing/2014/main" id="{4AFB6E2F-5AF1-4DB0-851C-8F7492A9E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38">
              <a:extLst>
                <a:ext uri="{FF2B5EF4-FFF2-40B4-BE49-F238E27FC236}">
                  <a16:creationId xmlns:a16="http://schemas.microsoft.com/office/drawing/2014/main" id="{6725B281-5E62-47B4-873A-9B126142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9" name="Rectangle 34">
            <a:extLst>
              <a:ext uri="{FF2B5EF4-FFF2-40B4-BE49-F238E27FC236}">
                <a16:creationId xmlns:a16="http://schemas.microsoft.com/office/drawing/2014/main" id="{6A10670B-6568-4038-91D8-392C78C0C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00" name="Freeform 6">
            <a:extLst>
              <a:ext uri="{FF2B5EF4-FFF2-40B4-BE49-F238E27FC236}">
                <a16:creationId xmlns:a16="http://schemas.microsoft.com/office/drawing/2014/main" id="{62163DB6-3EE7-474C-8726-1A05F7DE4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01" name="Rectangle 38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8077" y="1318591"/>
            <a:ext cx="4350697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br>
              <a:rPr lang="en-US" sz="31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Otazníky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k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podobě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testování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literatury</a:t>
            </a:r>
            <a:br>
              <a:rPr lang="en-US" sz="31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n-US" sz="3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komentované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příklady</a:t>
            </a:r>
            <a:br>
              <a:rPr lang="en-US" sz="31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často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diskutované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tx2">
                    <a:lumMod val="75000"/>
                  </a:schemeClr>
                </a:solidFill>
              </a:rPr>
              <a:t>oblasti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sz="3100" dirty="0">
                <a:solidFill>
                  <a:schemeClr val="tx2">
                    <a:lumMod val="75000"/>
                  </a:schemeClr>
                </a:solidFill>
              </a:rPr>
            </a:b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2" name="Rectangle 40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03" name="Straight Connector 42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2897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7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9E7AFB-C409-A7C8-D537-181FF432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Washback effect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91C184E-EB8E-2231-8A4E-B978AE5AFC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248382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56164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Distinkce: autor a vypravěč 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942415" y="1772816"/>
            <a:ext cx="3197533" cy="792088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Výchozí text 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115616" y="2345652"/>
            <a:ext cx="3880315" cy="3559711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V peřinách je teploučko a já si myslím, že jsem zvíře v doupěti, krtek, jezevec nebo co, mám pod zemí klikaté chodby, a když přijde myslivec, tak uprchnu druhým východem, tak jsme  se  to  učili  v  hodině  živočichopisu.  Ten  myslivec,  to  je  Kristýna,  ta  mne  tahá z  postele,  vstávej,  lenochu,  je  čas  do  školy.  Já  s  ní  zápasím  a  křičím:  „Nech  mne,  ty </a:t>
            </a:r>
            <a:r>
              <a:rPr lang="cs-CZ" sz="5600" dirty="0" err="1"/>
              <a:t>Rampušando</a:t>
            </a:r>
            <a:r>
              <a:rPr lang="cs-CZ" sz="5600" dirty="0"/>
              <a:t>!“, neboť ona pochází ze vsi </a:t>
            </a:r>
            <a:r>
              <a:rPr lang="cs-CZ" sz="5600" dirty="0" err="1"/>
              <a:t>Rampuše</a:t>
            </a:r>
            <a:r>
              <a:rPr lang="cs-CZ" sz="5600" dirty="0"/>
              <a:t>, která jest položena vysoko v horách. A umí česky jako německy, se svými příbuznými mluví po </a:t>
            </a:r>
            <a:r>
              <a:rPr lang="cs-CZ" sz="5600" dirty="0" err="1"/>
              <a:t>haťalácku</a:t>
            </a:r>
            <a:r>
              <a:rPr lang="cs-CZ" sz="5600" dirty="0"/>
              <a:t> jako ti mužové, co přivážejí dříví z hor.</a:t>
            </a:r>
          </a:p>
          <a:p>
            <a:pPr marL="0" indent="0">
              <a:buNone/>
            </a:pPr>
            <a:r>
              <a:rPr lang="cs-CZ" sz="3800" dirty="0"/>
              <a:t>								(K. Poláček, Bylo nás pět)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333716" y="1628800"/>
            <a:ext cx="3195678" cy="432048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Znění úlohy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333715" y="2345652"/>
            <a:ext cx="3195679" cy="3559711"/>
          </a:xfrm>
        </p:spPr>
        <p:txBody>
          <a:bodyPr/>
          <a:lstStyle/>
          <a:p>
            <a:r>
              <a:rPr lang="cs-CZ" b="1" dirty="0"/>
              <a:t>Kdo je vypravěčem výchozího textu?</a:t>
            </a:r>
            <a:endParaRPr lang="cs-CZ" dirty="0"/>
          </a:p>
          <a:p>
            <a:r>
              <a:rPr lang="cs-CZ" dirty="0"/>
              <a:t>A) Karel Poláček</a:t>
            </a:r>
          </a:p>
          <a:p>
            <a:r>
              <a:rPr lang="cs-CZ" dirty="0"/>
              <a:t>B) autor – nezávislý pozorovatel</a:t>
            </a:r>
          </a:p>
          <a:p>
            <a:r>
              <a:rPr lang="cs-CZ" dirty="0"/>
              <a:t>C) postava přímo se účastnící děje</a:t>
            </a:r>
          </a:p>
          <a:p>
            <a:r>
              <a:rPr lang="cs-CZ" dirty="0"/>
              <a:t>D) vedlejší postava stojící mimo příběh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9726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Diskuse, ohlasy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Bílek, Petr A.: Jak se nám Karel Poláček při maturitě promítal. </a:t>
            </a:r>
            <a:r>
              <a:rPr lang="cs-CZ" i="1" dirty="0"/>
              <a:t>A2</a:t>
            </a:r>
            <a:r>
              <a:rPr lang="cs-CZ" dirty="0"/>
              <a:t> 16/ 2011.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https://www.advojka.cz/archiv/2011/16/jak-se-nam-karel-polacek-pri-maturite-promital-literarni-zapisnik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Ano, Karel Poláček se jistě mohl projektovat ledaskdy ledaskam. Ale jak poznáme, že teď se do Bajzy v textu projektuje a teď už zas ne? </a:t>
            </a:r>
          </a:p>
          <a:p>
            <a:pPr marL="0" indent="0">
              <a:buNone/>
            </a:pPr>
            <a:r>
              <a:rPr lang="cs-CZ" i="1" dirty="0"/>
              <a:t>(…)</a:t>
            </a:r>
          </a:p>
          <a:p>
            <a:pPr marL="0" indent="0">
              <a:buNone/>
            </a:pPr>
            <a:r>
              <a:rPr lang="cs-CZ" i="1" dirty="0"/>
              <a:t>Jde prostě jen o dohodnuté pravidlo, že ve verbálním vyprávění mluví buď vypravěč, anebo postava. Autor mluvit nemůže, protože text je dvourozměrný, a autorské panděro se do něj tudíž nevejde. Ale jde o pravidlo, které potřebujeme, protože jinak věci přestanou dávat smysl a nepůjde o nich smysluplně mluvit vůbec. </a:t>
            </a:r>
          </a:p>
          <a:p>
            <a:pPr marL="0" indent="0">
              <a:buNone/>
            </a:pPr>
            <a:r>
              <a:rPr lang="cs-CZ" i="1" dirty="0"/>
              <a:t>(…)</a:t>
            </a:r>
          </a:p>
          <a:p>
            <a:pPr marL="0" indent="0">
              <a:buNone/>
            </a:pPr>
            <a:r>
              <a:rPr lang="cs-CZ" i="1" dirty="0"/>
              <a:t>Žvásty o převtěleném Poláčkovi by nás dovedly do situace, kdy při domácí četbě Bezručova verše „Tak málo mám krve a ještě mi teče z úst“ budou nebozí středoškoláci volat k bardovi do Beskyd záchranku.</a:t>
            </a:r>
          </a:p>
        </p:txBody>
      </p:sp>
    </p:spTree>
    <p:extLst>
      <p:ext uri="{BB962C8B-B14F-4D97-AF65-F5344CB8AC3E}">
        <p14:creationId xmlns:p14="http://schemas.microsoft.com/office/powerpoint/2010/main" val="1943509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Křehkost interpretace a síla dezinterpretace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maturitní test 2013 / úlohy 8 – 10 </a:t>
            </a:r>
          </a:p>
          <a:p>
            <a:endParaRPr lang="cs-CZ" dirty="0"/>
          </a:p>
          <a:p>
            <a:r>
              <a:rPr lang="cs-CZ" dirty="0"/>
              <a:t>komentář ke koncepci úloh, kontextuálnímu dění a výběru textu (báseň Radka Malého) </a:t>
            </a:r>
          </a:p>
        </p:txBody>
      </p:sp>
    </p:spTree>
    <p:extLst>
      <p:ext uri="{BB962C8B-B14F-4D97-AF65-F5344CB8AC3E}">
        <p14:creationId xmlns:p14="http://schemas.microsoft.com/office/powerpoint/2010/main" val="849994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literární historií?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nelze redukovat na ověřování informací a popis ze životů autorů ( v testování typ úlohy přiřazovací: stručný popis, k němuž je třeba přiřadit jméno autora)</a:t>
            </a:r>
          </a:p>
          <a:p>
            <a:endParaRPr lang="cs-CZ" dirty="0"/>
          </a:p>
          <a:p>
            <a:r>
              <a:rPr lang="cs-CZ" dirty="0"/>
              <a:t>popis uměleckého směru a přiřazení jeho názvu (?)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příklady tohoto typu testování: v didaktických testech od roku 2016 – 2020</a:t>
            </a:r>
          </a:p>
          <a:p>
            <a:endParaRPr lang="cs-CZ" dirty="0"/>
          </a:p>
          <a:p>
            <a:r>
              <a:rPr lang="cs-CZ" dirty="0"/>
              <a:t>testování v literatuře: práce s textem, odvíjet znalost kontextu od textu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363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realizací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Vypište z výchozího textu verš, v němž se vyskytuje epizeuxis.</a:t>
            </a:r>
          </a:p>
          <a:p>
            <a:pPr>
              <a:buNone/>
            </a:pPr>
            <a:r>
              <a:rPr lang="cs-CZ" dirty="0"/>
              <a:t>(Řešení: tam žádný – žádný – žádný svit)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zařazení tohoto jevu do kontextu maturitního testu vzbudilo širokou společenskou diskusi, viz např. </a:t>
            </a:r>
          </a:p>
          <a:p>
            <a:pPr marL="0" indent="0">
              <a:buNone/>
            </a:pPr>
            <a:r>
              <a:rPr lang="cs-CZ" dirty="0"/>
              <a:t>Bílek, Petr A.: Tak nám zabili epizeuxis. A2 12/ 2016.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realizací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Jedno z vysvětlení, proč má kvesal na břiše rudé peří, nabízí dávná mayská *****. Když se podle ní utkal dobyvatel a pozdější guvernér Guatemaly </a:t>
            </a:r>
            <a:r>
              <a:rPr lang="cs-CZ" dirty="0" err="1"/>
              <a:t>Pedro</a:t>
            </a:r>
            <a:r>
              <a:rPr lang="cs-CZ" dirty="0"/>
              <a:t> de </a:t>
            </a:r>
            <a:r>
              <a:rPr lang="cs-CZ" dirty="0" err="1"/>
              <a:t>Alvarado</a:t>
            </a:r>
            <a:r>
              <a:rPr lang="cs-CZ" dirty="0"/>
              <a:t> s posledním vládcem </a:t>
            </a:r>
            <a:r>
              <a:rPr lang="cs-CZ" dirty="0" err="1"/>
              <a:t>Mayů</a:t>
            </a:r>
            <a:r>
              <a:rPr lang="cs-CZ" dirty="0"/>
              <a:t>, národním hrdinou </a:t>
            </a:r>
            <a:r>
              <a:rPr lang="cs-CZ" dirty="0" err="1"/>
              <a:t>Tecúnem</a:t>
            </a:r>
            <a:r>
              <a:rPr lang="cs-CZ" dirty="0"/>
              <a:t> </a:t>
            </a:r>
            <a:r>
              <a:rPr lang="cs-CZ" dirty="0" err="1"/>
              <a:t>Umánem</a:t>
            </a:r>
            <a:r>
              <a:rPr lang="cs-CZ" dirty="0"/>
              <a:t>, létal nad nimi kvesal, průvodce </a:t>
            </a:r>
            <a:r>
              <a:rPr lang="cs-CZ" dirty="0" err="1"/>
              <a:t>Tecúnovy</a:t>
            </a:r>
            <a:r>
              <a:rPr lang="cs-CZ" dirty="0"/>
              <a:t> duše.</a:t>
            </a:r>
            <a:r>
              <a:rPr lang="cs-CZ" b="1" dirty="0"/>
              <a:t>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Která z následujících možností patří na vynechané místo (*****) ve výchozím textu?</a:t>
            </a:r>
          </a:p>
          <a:p>
            <a:r>
              <a:rPr lang="cs-CZ" dirty="0"/>
              <a:t>A) óda</a:t>
            </a:r>
          </a:p>
          <a:p>
            <a:r>
              <a:rPr lang="cs-CZ" dirty="0"/>
              <a:t>B) bajka</a:t>
            </a:r>
          </a:p>
          <a:p>
            <a:r>
              <a:rPr lang="cs-CZ" dirty="0"/>
              <a:t>C) satira</a:t>
            </a:r>
          </a:p>
          <a:p>
            <a:r>
              <a:rPr lang="cs-CZ" dirty="0"/>
              <a:t>D) pověst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realizací 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„Pane ministře,“ řekl </a:t>
            </a:r>
            <a:r>
              <a:rPr lang="cs-CZ" dirty="0" err="1"/>
              <a:t>Humphrey</a:t>
            </a:r>
            <a:r>
              <a:rPr lang="cs-CZ" dirty="0"/>
              <a:t>, „obviňujete ty nesprávné.“ </a:t>
            </a:r>
            <a:r>
              <a:rPr lang="pl-PL" dirty="0"/>
              <a:t>Jak to myslí? nechápal jsem.</a:t>
            </a:r>
          </a:p>
          <a:p>
            <a:pPr>
              <a:buNone/>
            </a:pPr>
            <a:r>
              <a:rPr lang="cs-CZ" dirty="0"/>
              <a:t>„Pokud vím,“ pokračoval, „tak to byl jeden z vašich kolegů, kdo informoval Brusel o vašem plánu nakoupit hromadně britské textové editory – proto taky narychlo vydali tu směrnici.“ Takže takhle to je? Opět zrazen? A kolegou z kabinetu! Zatracený </a:t>
            </a:r>
            <a:r>
              <a:rPr lang="cs-CZ" dirty="0" err="1"/>
              <a:t>Basil</a:t>
            </a:r>
            <a:r>
              <a:rPr lang="cs-CZ" dirty="0"/>
              <a:t> </a:t>
            </a:r>
            <a:r>
              <a:rPr lang="cs-CZ" dirty="0" err="1"/>
              <a:t>Corbett</a:t>
            </a:r>
            <a:r>
              <a:rPr lang="cs-CZ" dirty="0"/>
              <a:t>! Když začnu myslet na </a:t>
            </a:r>
            <a:r>
              <a:rPr lang="cs-CZ" dirty="0" err="1"/>
              <a:t>Basila</a:t>
            </a:r>
            <a:r>
              <a:rPr lang="cs-CZ" dirty="0"/>
              <a:t> </a:t>
            </a:r>
            <a:r>
              <a:rPr lang="cs-CZ" dirty="0" err="1"/>
              <a:t>Corbetta</a:t>
            </a:r>
            <a:r>
              <a:rPr lang="cs-CZ" dirty="0"/>
              <a:t>, hned mi ***** Iškariotský připadá sympatičtější. </a:t>
            </a:r>
            <a:r>
              <a:rPr lang="cs-CZ" b="1" dirty="0" err="1"/>
              <a:t>Basile</a:t>
            </a:r>
            <a:r>
              <a:rPr lang="cs-CZ" b="1" dirty="0"/>
              <a:t> </a:t>
            </a:r>
            <a:r>
              <a:rPr lang="cs-CZ" b="1" dirty="0" err="1"/>
              <a:t>Corbette</a:t>
            </a:r>
            <a:r>
              <a:rPr lang="cs-CZ" b="1" dirty="0"/>
              <a:t>, udav se těmi třiceti stříbrnými!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realizací B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Který z následujících typů promluv se uplatňuje v úseku zvýrazněném ve výchozím</a:t>
            </a:r>
          </a:p>
          <a:p>
            <a:r>
              <a:rPr lang="cs-CZ" b="1" dirty="0"/>
              <a:t>textu?</a:t>
            </a:r>
          </a:p>
          <a:p>
            <a:r>
              <a:rPr lang="cs-CZ" dirty="0"/>
              <a:t>A) přímá řeč</a:t>
            </a:r>
          </a:p>
          <a:p>
            <a:r>
              <a:rPr lang="cs-CZ" dirty="0"/>
              <a:t>B) nepřímá řeč</a:t>
            </a:r>
          </a:p>
          <a:p>
            <a:r>
              <a:rPr lang="cs-CZ" dirty="0"/>
              <a:t>C) polopřímá řeč</a:t>
            </a:r>
          </a:p>
          <a:p>
            <a:r>
              <a:rPr lang="cs-CZ" dirty="0"/>
              <a:t>D) neznačená přímá řeč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realizací C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Která z následujících možností označuje vypravěče výchozího textu?</a:t>
            </a:r>
          </a:p>
          <a:p>
            <a:pPr>
              <a:buNone/>
            </a:pPr>
            <a:endParaRPr lang="cs-CZ" b="1" dirty="0"/>
          </a:p>
          <a:p>
            <a:r>
              <a:rPr lang="cs-CZ" dirty="0"/>
              <a:t>A) </a:t>
            </a:r>
            <a:r>
              <a:rPr lang="cs-CZ" dirty="0" err="1"/>
              <a:t>Humphrey</a:t>
            </a:r>
            <a:endParaRPr lang="cs-CZ" dirty="0"/>
          </a:p>
          <a:p>
            <a:r>
              <a:rPr lang="cs-CZ" dirty="0"/>
              <a:t>B) J. </a:t>
            </a:r>
            <a:r>
              <a:rPr lang="cs-CZ" dirty="0" err="1"/>
              <a:t>Lynn</a:t>
            </a:r>
            <a:r>
              <a:rPr lang="cs-CZ" dirty="0"/>
              <a:t> a </a:t>
            </a:r>
            <a:r>
              <a:rPr lang="cs-CZ" dirty="0" err="1"/>
              <a:t>A.</a:t>
            </a:r>
            <a:r>
              <a:rPr lang="cs-CZ" dirty="0"/>
              <a:t> </a:t>
            </a:r>
            <a:r>
              <a:rPr lang="cs-CZ" dirty="0" err="1"/>
              <a:t>Jay</a:t>
            </a:r>
            <a:endParaRPr lang="cs-CZ" dirty="0"/>
          </a:p>
          <a:p>
            <a:r>
              <a:rPr lang="cs-CZ" dirty="0"/>
              <a:t>C) vypravěč přímo se účastnící děje</a:t>
            </a:r>
          </a:p>
          <a:p>
            <a:r>
              <a:rPr lang="cs-CZ" dirty="0"/>
              <a:t>D) vypravěč stojící mimo pásmo postav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odborná literatura k oblasti testování, tvorbě úloh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SCHINDLER, Radek. </a:t>
            </a:r>
            <a:r>
              <a:rPr lang="cs-CZ" i="1" dirty="0"/>
              <a:t>Rukověť autora testových úloh.</a:t>
            </a:r>
            <a:r>
              <a:rPr lang="cs-CZ" dirty="0"/>
              <a:t> Praha: Centrum pro zjišťování výsledků vzdělávání, 2006.</a:t>
            </a:r>
          </a:p>
          <a:p>
            <a:endParaRPr lang="cs-CZ" dirty="0"/>
          </a:p>
          <a:p>
            <a:r>
              <a:rPr lang="cs-CZ" dirty="0"/>
              <a:t>CHRÁSKA, Miroslav. </a:t>
            </a:r>
            <a:r>
              <a:rPr lang="cs-CZ" i="1" dirty="0"/>
              <a:t>Didaktické testy: příručka pro učitele a studenty učitelství. </a:t>
            </a:r>
            <a:r>
              <a:rPr lang="cs-CZ" dirty="0"/>
              <a:t>Brno: </a:t>
            </a:r>
            <a:r>
              <a:rPr lang="cs-CZ" dirty="0" err="1"/>
              <a:t>Paido</a:t>
            </a:r>
            <a:r>
              <a:rPr lang="cs-CZ" dirty="0"/>
              <a:t>, 1999.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8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3BC346-9F75-4B7F-3D14-DB644F474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514" y="942108"/>
            <a:ext cx="2442412" cy="4969113"/>
          </a:xfrm>
        </p:spPr>
        <p:txBody>
          <a:bodyPr anchor="ctr">
            <a:normAutofit/>
          </a:bodyPr>
          <a:lstStyle/>
          <a:p>
            <a:r>
              <a:rPr lang="cs-CZ" sz="3300" dirty="0" err="1">
                <a:solidFill>
                  <a:schemeClr val="tx2">
                    <a:lumMod val="75000"/>
                  </a:schemeClr>
                </a:solidFill>
              </a:rPr>
              <a:t>Washback</a:t>
            </a:r>
            <a:r>
              <a:rPr lang="cs-CZ" sz="3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300" dirty="0" err="1">
                <a:solidFill>
                  <a:schemeClr val="tx2">
                    <a:lumMod val="75000"/>
                  </a:schemeClr>
                </a:solidFill>
              </a:rPr>
              <a:t>effect</a:t>
            </a:r>
            <a:r>
              <a:rPr lang="cs-CZ" sz="3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br>
              <a:rPr lang="cs-CZ" sz="33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3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300" dirty="0" err="1">
                <a:solidFill>
                  <a:schemeClr val="tx2">
                    <a:lumMod val="75000"/>
                  </a:schemeClr>
                </a:solidFill>
              </a:rPr>
              <a:t>washback</a:t>
            </a:r>
            <a:br>
              <a:rPr lang="cs-CZ" sz="3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300" dirty="0">
                <a:solidFill>
                  <a:schemeClr val="tx2">
                    <a:lumMod val="75000"/>
                  </a:schemeClr>
                </a:solidFill>
              </a:rPr>
              <a:t>x</a:t>
            </a:r>
            <a:br>
              <a:rPr lang="cs-CZ" sz="3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300" dirty="0" err="1">
                <a:solidFill>
                  <a:schemeClr val="tx2">
                    <a:lumMod val="75000"/>
                  </a:schemeClr>
                </a:solidFill>
              </a:rPr>
              <a:t>impact</a:t>
            </a:r>
            <a:endParaRPr lang="cs-CZ" sz="3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507495" y="0"/>
            <a:ext cx="4632727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8E9D4-84EF-19AA-E998-7247EC3E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796" y="942108"/>
            <a:ext cx="4841662" cy="4969114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zkouška ovlivňuje výuku, učitele, žáky i rodiče, jejich postoje, chování či motivaci</a:t>
            </a:r>
          </a:p>
          <a:p>
            <a:pPr marL="0" indent="0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washback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x </a:t>
            </a:r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impact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Washback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definují jako vliv zkoušky na výuku (vyučování a učení),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impact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jako široký vliv zkoušky, který sahá za hranice výuky (např. do vzdělávací politiky, vliv na společnost atd.); jinými slovy termín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washback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označuje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mikropohled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, zatímco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impact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makropohled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.“ (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Štěpáník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2018).</a:t>
            </a:r>
          </a:p>
        </p:txBody>
      </p:sp>
    </p:spTree>
    <p:extLst>
      <p:ext uri="{BB962C8B-B14F-4D97-AF65-F5344CB8AC3E}">
        <p14:creationId xmlns:p14="http://schemas.microsoft.com/office/powerpoint/2010/main" val="1868408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pozornost.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336BB3-F809-8977-2470-6F76275B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600">
                <a:solidFill>
                  <a:schemeClr val="bg1"/>
                </a:solidFill>
              </a:rPr>
              <a:t>Testování, vliv na: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6FB9826-77B7-5CB9-EE77-FD6AD205D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317875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039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A57DA9-C17E-F510-5005-A4B2EA1AC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Obecně k jevu </a:t>
            </a:r>
            <a:r>
              <a:rPr lang="cs-CZ" sz="2400" dirty="0" err="1">
                <a:solidFill>
                  <a:schemeClr val="bg1"/>
                </a:solidFill>
              </a:rPr>
              <a:t>washback</a:t>
            </a:r>
            <a:r>
              <a:rPr lang="cs-CZ" sz="24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4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BE24C7C1-32E9-B984-7D9A-3285A76F8E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497678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1688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D53CBF-CCE1-C310-D618-414B9C1A6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200">
                <a:solidFill>
                  <a:schemeClr val="bg1"/>
                </a:solidFill>
              </a:rPr>
              <a:t>Jak může fungovat „washback effect“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9939E15-DEFE-5C1B-650D-4FC10779B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57008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30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988D4-EF83-7390-BA3A-BEC5D689C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1A4A9-A195-39C1-A7BF-AD9987E22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Alderson, J. C., and Wall, D. (1993) Does Washback Exist? Applied Linguistics, 14(2), 115 129. doi:10.1093/</a:t>
            </a:r>
            <a:r>
              <a:rPr lang="en-US" dirty="0" err="1"/>
              <a:t>applin</a:t>
            </a:r>
            <a:r>
              <a:rPr lang="en-US" dirty="0"/>
              <a:t>/14.2.115 </a:t>
            </a:r>
            <a:endParaRPr lang="cs-CZ" dirty="0"/>
          </a:p>
          <a:p>
            <a:r>
              <a:rPr lang="en-US" dirty="0"/>
              <a:t>Alderson, J.C., and L. Hamp-Lyons (1996) TOEFL preparation courses: a study of washback. Language Testing, 13, 280-297. </a:t>
            </a:r>
            <a:r>
              <a:rPr lang="en-US" dirty="0" err="1"/>
              <a:t>doi</a:t>
            </a:r>
            <a:r>
              <a:rPr lang="en-US" dirty="0"/>
              <a:t>: 10.1177/026553229601300304</a:t>
            </a:r>
            <a:endParaRPr lang="cs-CZ" dirty="0"/>
          </a:p>
          <a:p>
            <a:endParaRPr lang="cs-CZ" dirty="0"/>
          </a:p>
          <a:p>
            <a:r>
              <a:rPr lang="cs-CZ" dirty="0"/>
              <a:t>Chvál, M. (2007) Cermat jako zdroj dat pro pedagogický výzkum. Česká asociace pedagogického výzkumu. </a:t>
            </a:r>
            <a:r>
              <a:rPr lang="cs-CZ" dirty="0" err="1"/>
              <a:t>Accessed</a:t>
            </a:r>
            <a:r>
              <a:rPr lang="cs-CZ" dirty="0"/>
              <a:t> 17 </a:t>
            </a:r>
            <a:r>
              <a:rPr lang="cs-CZ" dirty="0" err="1"/>
              <a:t>October</a:t>
            </a:r>
            <a:r>
              <a:rPr lang="cs-CZ" dirty="0"/>
              <a:t> 2020 via https://capv.cz/wp </a:t>
            </a:r>
            <a:r>
              <a:rPr lang="cs-CZ" dirty="0" err="1"/>
              <a:t>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/2020/06/1._chval.pdf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19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03432-76EF-30FF-0943-C86C8FD6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45467-BAC4-8459-9E01-0A0621EE7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9" y="1628800"/>
            <a:ext cx="6770712" cy="5229200"/>
          </a:xfrm>
        </p:spPr>
        <p:txBody>
          <a:bodyPr>
            <a:normAutofit/>
          </a:bodyPr>
          <a:lstStyle/>
          <a:p>
            <a:r>
              <a:rPr lang="cs-CZ" dirty="0" err="1"/>
              <a:t>Štěpáník</a:t>
            </a:r>
            <a:r>
              <a:rPr lang="cs-CZ" dirty="0"/>
              <a:t>, S. (2018) Vliv nové podoby maturitní zkoušky z českého jazyka a literatury na vyučování ve výpovědích učitelů. Pedagogická orientace, 28(3), 435-471. </a:t>
            </a:r>
            <a:r>
              <a:rPr lang="cs-CZ" dirty="0" err="1"/>
              <a:t>doi</a:t>
            </a:r>
            <a:r>
              <a:rPr lang="cs-CZ" dirty="0"/>
              <a:t>: 10.5817/PedOr2018-3-435</a:t>
            </a:r>
          </a:p>
          <a:p>
            <a:endParaRPr lang="cs-CZ" dirty="0"/>
          </a:p>
          <a:p>
            <a:r>
              <a:rPr lang="en-US" dirty="0"/>
              <a:t>Shawcross Philip</a:t>
            </a:r>
            <a:r>
              <a:rPr lang="cs-CZ" dirty="0"/>
              <a:t> : </a:t>
            </a:r>
            <a:r>
              <a:rPr lang="en-US" dirty="0"/>
              <a:t>What do we mean by the ‘washback effect’ of testing</a:t>
            </a:r>
            <a:r>
              <a:rPr lang="cs-CZ" dirty="0"/>
              <a:t>? Přístupné zde: </a:t>
            </a:r>
            <a:r>
              <a:rPr lang="cs-CZ" dirty="0">
                <a:hlinkClick r:id="rId2"/>
              </a:rPr>
              <a:t>https://www.icao.int/Meetings/AMC/MA/Second%20ICAO%20Aviation%20Language%20Symposium%20(IALS-2)/15.Shawcross.pdf</a:t>
            </a:r>
            <a:endParaRPr lang="cs-CZ" dirty="0"/>
          </a:p>
          <a:p>
            <a:endParaRPr lang="cs-CZ" dirty="0"/>
          </a:p>
          <a:p>
            <a:r>
              <a:rPr lang="cs-CZ" dirty="0"/>
              <a:t>RÖSSLEROVÁ, Eva.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Washback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Czech 'Maturita' </a:t>
            </a:r>
            <a:r>
              <a:rPr lang="cs-CZ" i="1" dirty="0" err="1"/>
              <a:t>Exam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Students</a:t>
            </a:r>
            <a:r>
              <a:rPr lang="cs-CZ" i="1" dirty="0"/>
              <a:t>' </a:t>
            </a:r>
            <a:r>
              <a:rPr lang="cs-CZ" i="1" dirty="0" err="1"/>
              <a:t>Perspective</a:t>
            </a:r>
            <a:r>
              <a:rPr lang="cs-CZ" dirty="0"/>
              <a:t>. Diplomová práce, vedoucí Gráf, Tomáš. Praha: Univerzita Karlova, Filozofická fakulta, Ústav anglického jazyka a didaktiky, 2022.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65585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6490</TotalTime>
  <Words>2599</Words>
  <Application>Microsoft Office PowerPoint</Application>
  <PresentationFormat>Předvádění na obrazovce (4:3)</PresentationFormat>
  <Paragraphs>245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Aptos</vt:lpstr>
      <vt:lpstr>Arial</vt:lpstr>
      <vt:lpstr>Century Gothic</vt:lpstr>
      <vt:lpstr>Courier New</vt:lpstr>
      <vt:lpstr>Times New Roman</vt:lpstr>
      <vt:lpstr>Wingdings 3</vt:lpstr>
      <vt:lpstr>Stébla</vt:lpstr>
      <vt:lpstr>  Washback effect a výuka literatury  </vt:lpstr>
      <vt:lpstr>Program přednášky </vt:lpstr>
      <vt:lpstr>Washback effect</vt:lpstr>
      <vt:lpstr>Washback effect:   washback x impact</vt:lpstr>
      <vt:lpstr>Testování, vliv na:</vt:lpstr>
      <vt:lpstr>Obecně k jevu washback:</vt:lpstr>
      <vt:lpstr>Jak může fungovat „washback effect“</vt:lpstr>
      <vt:lpstr>Zdroje </vt:lpstr>
      <vt:lpstr>Zdroje </vt:lpstr>
      <vt:lpstr>Zdroje </vt:lpstr>
      <vt:lpstr>Katalogy požadavků: zdroje</vt:lpstr>
      <vt:lpstr>Znění </vt:lpstr>
      <vt:lpstr>KATALOGY POŽADAVKŮ: GENEZE, vybrané problémy</vt:lpstr>
      <vt:lpstr>Skladba katalogu 1 </vt:lpstr>
      <vt:lpstr>Skladba katalogu 2</vt:lpstr>
      <vt:lpstr>Obecná charakteristika  jednotlivých částí </vt:lpstr>
      <vt:lpstr>Místo literatury v didaktickém testu</vt:lpstr>
      <vt:lpstr>Úrovně promítání literatury do skladby didaktického testu</vt:lpstr>
      <vt:lpstr>Face validity testu z hlediska literárního </vt:lpstr>
      <vt:lpstr>Vývoj podoby literárního testu</vt:lpstr>
      <vt:lpstr>    1.5 prokáže porozumění celému textu     i jeho částem </vt:lpstr>
      <vt:lpstr>1.5 prokáže porozumění celému textu i jeho částem </vt:lpstr>
      <vt:lpstr>1.7 Žák analyzuje výstavbu výpovědi a textu</vt:lpstr>
      <vt:lpstr>1.8 orientuje se ve vývoji české a světové literatury</vt:lpstr>
      <vt:lpstr>1.9 aplikuje základní znalosti literární teorie na konkrétní text</vt:lpstr>
      <vt:lpstr>1.9 aplikuje základní znalosti literární teorie na konkrétní text</vt:lpstr>
      <vt:lpstr>Zastoupení požadavků v testu</vt:lpstr>
      <vt:lpstr>Úkol v souvislostech:  k testování</vt:lpstr>
      <vt:lpstr> Otazníky k podobě testování literatury  komentované příklady často diskutované oblasti  </vt:lpstr>
      <vt:lpstr>Distinkce: autor a vypravěč  </vt:lpstr>
      <vt:lpstr>Diskuse, ohlasy </vt:lpstr>
      <vt:lpstr>Křehkost interpretace a síla dezinterpretace </vt:lpstr>
      <vt:lpstr>Co s literární historií? </vt:lpstr>
      <vt:lpstr>Ukázky realizací</vt:lpstr>
      <vt:lpstr>Ukázky realizací</vt:lpstr>
      <vt:lpstr>Ukázky realizací A</vt:lpstr>
      <vt:lpstr>Ukázky realizací B</vt:lpstr>
      <vt:lpstr>Ukázky realizací C</vt:lpstr>
      <vt:lpstr>Další odborná literatura k oblasti testování, tvorbě úloh </vt:lpstr>
      <vt:lpstr>Děkuji vám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</dc:creator>
  <cp:lastModifiedBy>Králíková, Andrea</cp:lastModifiedBy>
  <cp:revision>67</cp:revision>
  <dcterms:created xsi:type="dcterms:W3CDTF">2017-03-06T07:27:07Z</dcterms:created>
  <dcterms:modified xsi:type="dcterms:W3CDTF">2024-11-18T07:47:28Z</dcterms:modified>
</cp:coreProperties>
</file>