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7" r:id="rId4"/>
  </p:sldMasterIdLst>
  <p:notesMasterIdLst>
    <p:notesMasterId r:id="rId13"/>
  </p:notesMasterIdLst>
  <p:handoutMasterIdLst>
    <p:handoutMasterId r:id="rId14"/>
  </p:handoutMasterIdLst>
  <p:sldIdLst>
    <p:sldId id="348" r:id="rId5"/>
    <p:sldId id="350" r:id="rId6"/>
    <p:sldId id="351" r:id="rId7"/>
    <p:sldId id="353" r:id="rId8"/>
    <p:sldId id="354" r:id="rId9"/>
    <p:sldId id="356" r:id="rId10"/>
    <p:sldId id="355" r:id="rId11"/>
    <p:sldId id="346" r:id="rId12"/>
  </p:sldIdLst>
  <p:sldSz cx="12192000" cy="6858000"/>
  <p:notesSz cx="6858000" cy="9144000"/>
  <p:defaultTextStyle>
    <a:defPPr rtl="0">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28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34" autoAdjust="0"/>
  </p:normalViewPr>
  <p:slideViewPr>
    <p:cSldViewPr snapToGrid="0">
      <p:cViewPr varScale="1">
        <p:scale>
          <a:sx n="88" d="100"/>
          <a:sy n="88" d="100"/>
        </p:scale>
        <p:origin x="494" y="62"/>
      </p:cViewPr>
      <p:guideLst/>
    </p:cSldViewPr>
  </p:slideViewPr>
  <p:notesTextViewPr>
    <p:cViewPr>
      <p:scale>
        <a:sx n="1" d="1"/>
        <a:sy n="1" d="1"/>
      </p:scale>
      <p:origin x="0" y="0"/>
    </p:cViewPr>
  </p:notesTextViewPr>
  <p:notesViewPr>
    <p:cSldViewPr snapToGrid="0">
      <p:cViewPr varScale="1">
        <p:scale>
          <a:sx n="88" d="100"/>
          <a:sy n="88" d="100"/>
        </p:scale>
        <p:origin x="382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ru-RU" dirty="0"/>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8EB596BA-F330-4785-8461-F74708FFCA50}" type="datetime1">
              <a:rPr lang="ru-RU" smtClean="0"/>
              <a:t>23.04.2021</a:t>
            </a:fld>
            <a:endParaRPr lang="ru-RU" dirty="0"/>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ru-RU" dirty="0"/>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2A83F606-8A8B-426E-A649-E6072AD6EE3A}" type="slidenum">
              <a:rPr lang="ru-RU" smtClean="0"/>
              <a:t>‹#›</a:t>
            </a:fld>
            <a:endParaRPr lang="ru-RU" dirty="0"/>
          </a:p>
        </p:txBody>
      </p:sp>
    </p:spTree>
    <p:extLst>
      <p:ext uri="{BB962C8B-B14F-4D97-AF65-F5344CB8AC3E}">
        <p14:creationId xmlns:p14="http://schemas.microsoft.com/office/powerpoint/2010/main" val="2268761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ru-RU" noProof="0" dirty="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E7E9F4-7ED8-495D-B52D-5485A5BC0ACA}" type="datetime1">
              <a:rPr lang="ru-RU" noProof="0" smtClean="0"/>
              <a:pPr/>
              <a:t>23.04.2021</a:t>
            </a:fld>
            <a:endParaRPr lang="ru-RU" noProof="0"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ru-RU" noProof="0" dirty="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ru-RU" noProof="0" dirty="0"/>
              <a:t>Щелкните, чтобы изменить стили текста образца слайда</a:t>
            </a:r>
          </a:p>
          <a:p>
            <a:pPr lvl="1" rtl="0"/>
            <a:r>
              <a:rPr lang="ru-RU" noProof="0" dirty="0"/>
              <a:t>Второй уровень</a:t>
            </a:r>
          </a:p>
          <a:p>
            <a:pPr lvl="2" rtl="0"/>
            <a:r>
              <a:rPr lang="ru-RU" noProof="0" dirty="0"/>
              <a:t>Третий уровень</a:t>
            </a:r>
          </a:p>
          <a:p>
            <a:pPr lvl="3" rtl="0"/>
            <a:r>
              <a:rPr lang="ru-RU" noProof="0" dirty="0"/>
              <a:t>Четвертый уровень</a:t>
            </a:r>
          </a:p>
          <a:p>
            <a:pPr lvl="4" rtl="0"/>
            <a:r>
              <a:rPr lang="ru-RU" noProof="0" dirty="0"/>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ru-RU" noProof="0" dirty="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34DD8812-632B-44E3-B183-D20ADC793C3A}" type="slidenum">
              <a:rPr lang="ru-RU" noProof="0" smtClean="0"/>
              <a:t>‹#›</a:t>
            </a:fld>
            <a:endParaRPr lang="ru-RU" noProof="0" dirty="0"/>
          </a:p>
        </p:txBody>
      </p:sp>
    </p:spTree>
    <p:extLst>
      <p:ext uri="{BB962C8B-B14F-4D97-AF65-F5344CB8AC3E}">
        <p14:creationId xmlns:p14="http://schemas.microsoft.com/office/powerpoint/2010/main" val="23906374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10"/>
          </p:nvPr>
        </p:nvSpPr>
        <p:spPr/>
        <p:txBody>
          <a:bodyPr rtlCol="0"/>
          <a:lstStyle/>
          <a:p>
            <a:pPr rtl="0"/>
            <a:fld id="{34DD8812-632B-44E3-B183-D20ADC793C3A}" type="slidenum">
              <a:rPr lang="ru-RU" smtClean="0"/>
              <a:t>1</a:t>
            </a:fld>
            <a:endParaRPr lang="ru-RU" dirty="0"/>
          </a:p>
        </p:txBody>
      </p:sp>
    </p:spTree>
    <p:extLst>
      <p:ext uri="{BB962C8B-B14F-4D97-AF65-F5344CB8AC3E}">
        <p14:creationId xmlns:p14="http://schemas.microsoft.com/office/powerpoint/2010/main" val="1917611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10"/>
          </p:nvPr>
        </p:nvSpPr>
        <p:spPr/>
        <p:txBody>
          <a:bodyPr rtlCol="0"/>
          <a:lstStyle/>
          <a:p>
            <a:pPr rtl="0"/>
            <a:fld id="{34DD8812-632B-44E3-B183-D20ADC793C3A}" type="slidenum">
              <a:rPr lang="ru-RU" smtClean="0"/>
              <a:t>8</a:t>
            </a:fld>
            <a:endParaRPr lang="ru-RU" dirty="0"/>
          </a:p>
        </p:txBody>
      </p:sp>
    </p:spTree>
    <p:extLst>
      <p:ext uri="{BB962C8B-B14F-4D97-AF65-F5344CB8AC3E}">
        <p14:creationId xmlns:p14="http://schemas.microsoft.com/office/powerpoint/2010/main" val="3509882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97280" y="758952"/>
            <a:ext cx="10058400" cy="3566160"/>
          </a:xfrm>
          <a:prstGeom prst="rect">
            <a:avLst/>
          </a:prstGeom>
        </p:spPr>
        <p:txBody>
          <a:bodyPr rtlCol="0" anchor="b">
            <a:normAutofit/>
          </a:bodyPr>
          <a:lstStyle>
            <a:lvl1pPr algn="l">
              <a:lnSpc>
                <a:spcPct val="90000"/>
              </a:lnSpc>
              <a:defRPr sz="8000" spc="-50" baseline="0">
                <a:solidFill>
                  <a:schemeClr val="tx1">
                    <a:lumMod val="85000"/>
                    <a:lumOff val="15000"/>
                  </a:schemeClr>
                </a:solidFill>
              </a:defRPr>
            </a:lvl1pPr>
          </a:lstStyle>
          <a:p>
            <a:pPr rtl="0"/>
            <a:r>
              <a:rPr lang="ru-RU" noProof="0"/>
              <a:t>Образец заголовка</a:t>
            </a:r>
            <a:endParaRPr lang="ru-RU" noProof="0" dirty="0"/>
          </a:p>
        </p:txBody>
      </p:sp>
      <p:sp>
        <p:nvSpPr>
          <p:cNvPr id="3" name="Подзаголовок 2"/>
          <p:cNvSpPr>
            <a:spLocks noGrp="1"/>
          </p:cNvSpPr>
          <p:nvPr>
            <p:ph type="subTitle" idx="1"/>
          </p:nvPr>
        </p:nvSpPr>
        <p:spPr>
          <a:xfrm>
            <a:off x="1100051" y="4645152"/>
            <a:ext cx="10058400" cy="1143000"/>
          </a:xfrm>
        </p:spPr>
        <p:txBody>
          <a:bodyPr lIns="91440" rIns="91440" rtlCol="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ru-RU" noProof="0"/>
              <a:t>Образец подзаголовка</a:t>
            </a:r>
            <a:endParaRPr lang="ru-RU" noProof="0" dirty="0"/>
          </a:p>
        </p:txBody>
      </p:sp>
      <p:cxnSp>
        <p:nvCxnSpPr>
          <p:cNvPr id="9" name="Прямая соединительная линия 8">
            <a:extLst>
              <a:ext uri="{FF2B5EF4-FFF2-40B4-BE49-F238E27FC236}">
                <a16:creationId xmlns:a16="http://schemas.microsoft.com/office/drawing/2014/main" id="{1F5DC8C3-BA5F-4EED-BB9A-A14272BD82A1}"/>
              </a:ext>
            </a:extLst>
          </p:cNvPr>
          <p:cNvCxnSpPr/>
          <p:nvPr/>
        </p:nvCxnSpPr>
        <p:spPr>
          <a:xfrm>
            <a:off x="1207658" y="4474741"/>
            <a:ext cx="9130004"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Дата 3">
            <a:extLst>
              <a:ext uri="{FF2B5EF4-FFF2-40B4-BE49-F238E27FC236}">
                <a16:creationId xmlns:a16="http://schemas.microsoft.com/office/drawing/2014/main" id="{9925CCF1-92C0-4AF3-BFAF-4921631915AB}"/>
              </a:ext>
            </a:extLst>
          </p:cNvPr>
          <p:cNvSpPr>
            <a:spLocks noGrp="1"/>
          </p:cNvSpPr>
          <p:nvPr>
            <p:ph type="dt" sz="half" idx="10"/>
          </p:nvPr>
        </p:nvSpPr>
        <p:spPr/>
        <p:txBody>
          <a:bodyPr rtlCol="0"/>
          <a:lstStyle/>
          <a:p>
            <a:pPr rtl="0"/>
            <a:fld id="{42F2DED7-F6AC-4866-8138-11B328ED7527}" type="datetime1">
              <a:rPr lang="ru-RU" noProof="0" smtClean="0"/>
              <a:t>23.04.2021</a:t>
            </a:fld>
            <a:endParaRPr lang="ru-RU" noProof="0" dirty="0"/>
          </a:p>
        </p:txBody>
      </p:sp>
      <p:sp>
        <p:nvSpPr>
          <p:cNvPr id="5" name="Нижний колонтитул 4">
            <a:extLst>
              <a:ext uri="{FF2B5EF4-FFF2-40B4-BE49-F238E27FC236}">
                <a16:creationId xmlns:a16="http://schemas.microsoft.com/office/drawing/2014/main" id="{051A78A9-3DFF-4937-A9F2-5D8CF495F367}"/>
              </a:ext>
            </a:extLst>
          </p:cNvPr>
          <p:cNvSpPr>
            <a:spLocks noGrp="1"/>
          </p:cNvSpPr>
          <p:nvPr>
            <p:ph type="ftr" sz="quarter" idx="11"/>
          </p:nvPr>
        </p:nvSpPr>
        <p:spPr/>
        <p:txBody>
          <a:bodyPr rtlCol="0"/>
          <a:lstStyle/>
          <a:p>
            <a:pPr rtl="0"/>
            <a:endParaRPr lang="ru-RU" noProof="0" dirty="0"/>
          </a:p>
        </p:txBody>
      </p:sp>
      <p:sp>
        <p:nvSpPr>
          <p:cNvPr id="6" name="Номер слайда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rtlCol="0"/>
          <a:lstStyle/>
          <a:p>
            <a:pPr rtl="0"/>
            <a:fld id="{3A98EE3D-8CD1-4C3F-BD1C-C98C9596463C}" type="slidenum">
              <a:rPr lang="ru-RU" noProof="0" smtClean="0"/>
              <a:t>‹#›</a:t>
            </a:fld>
            <a:endParaRPr lang="ru-RU" noProof="0" dirty="0"/>
          </a:p>
        </p:txBody>
      </p:sp>
      <p:sp>
        <p:nvSpPr>
          <p:cNvPr id="11" name="Овал 10">
            <a:extLst>
              <a:ext uri="{FF2B5EF4-FFF2-40B4-BE49-F238E27FC236}">
                <a16:creationId xmlns:a16="http://schemas.microsoft.com/office/drawing/2014/main" id="{68EC5FC9-F7D0-0141-850B-7623CA81A775}"/>
              </a:ext>
            </a:extLst>
          </p:cNvPr>
          <p:cNvSpPr/>
          <p:nvPr userDrawn="1"/>
        </p:nvSpPr>
        <p:spPr>
          <a:xfrm>
            <a:off x="10429390" y="360726"/>
            <a:ext cx="1035859" cy="1035859"/>
          </a:xfrm>
          <a:prstGeom prst="ellipse">
            <a:avLst/>
          </a:prstGeom>
          <a:noFill/>
          <a:ln w="38100">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2" name="Овал 11">
            <a:extLst>
              <a:ext uri="{FF2B5EF4-FFF2-40B4-BE49-F238E27FC236}">
                <a16:creationId xmlns:a16="http://schemas.microsoft.com/office/drawing/2014/main" id="{B8F839E6-7F1F-6E4D-B83C-F5DA99E98229}"/>
              </a:ext>
            </a:extLst>
          </p:cNvPr>
          <p:cNvSpPr/>
          <p:nvPr userDrawn="1"/>
        </p:nvSpPr>
        <p:spPr>
          <a:xfrm>
            <a:off x="10337662" y="4398630"/>
            <a:ext cx="1700492" cy="1700492"/>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3" name="Овал 12">
            <a:extLst>
              <a:ext uri="{FF2B5EF4-FFF2-40B4-BE49-F238E27FC236}">
                <a16:creationId xmlns:a16="http://schemas.microsoft.com/office/drawing/2014/main" id="{5EACA50E-A3A8-9D41-B30C-03B00FB2DEF0}"/>
              </a:ext>
            </a:extLst>
          </p:cNvPr>
          <p:cNvSpPr/>
          <p:nvPr userDrawn="1"/>
        </p:nvSpPr>
        <p:spPr>
          <a:xfrm>
            <a:off x="5664569" y="541205"/>
            <a:ext cx="283407" cy="283407"/>
          </a:xfrm>
          <a:prstGeom prst="ellipse">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4" name="Овал 13">
            <a:extLst>
              <a:ext uri="{FF2B5EF4-FFF2-40B4-BE49-F238E27FC236}">
                <a16:creationId xmlns:a16="http://schemas.microsoft.com/office/drawing/2014/main" id="{EA92073B-F20B-034A-BC3A-9B993F0DD0BA}"/>
              </a:ext>
            </a:extLst>
          </p:cNvPr>
          <p:cNvSpPr/>
          <p:nvPr userDrawn="1"/>
        </p:nvSpPr>
        <p:spPr>
          <a:xfrm>
            <a:off x="458087" y="5430446"/>
            <a:ext cx="99011" cy="99011"/>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5" name="Овал 14">
            <a:extLst>
              <a:ext uri="{FF2B5EF4-FFF2-40B4-BE49-F238E27FC236}">
                <a16:creationId xmlns:a16="http://schemas.microsoft.com/office/drawing/2014/main" id="{C4091F50-D240-B145-B0B1-DAEDDFDE34AD}"/>
              </a:ext>
            </a:extLst>
          </p:cNvPr>
          <p:cNvSpPr/>
          <p:nvPr userDrawn="1"/>
        </p:nvSpPr>
        <p:spPr>
          <a:xfrm>
            <a:off x="0" y="-1994"/>
            <a:ext cx="1700492" cy="1700492"/>
          </a:xfrm>
          <a:prstGeom prst="ellipse">
            <a:avLst/>
          </a:prstGeom>
          <a:noFill/>
          <a:ln w="38100">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Tree>
    <p:extLst>
      <p:ext uri="{BB962C8B-B14F-4D97-AF65-F5344CB8AC3E}">
        <p14:creationId xmlns:p14="http://schemas.microsoft.com/office/powerpoint/2010/main" val="672700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sp>
        <p:nvSpPr>
          <p:cNvPr id="3" name="Объект 2"/>
          <p:cNvSpPr>
            <a:spLocks noGrp="1"/>
          </p:cNvSpPr>
          <p:nvPr>
            <p:ph idx="1"/>
          </p:nvPr>
        </p:nvSpPr>
        <p:spPr/>
        <p:txBody>
          <a:bodyPr rtlCol="0"/>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endParaRPr lang="ru-RU" noProof="0" dirty="0"/>
          </a:p>
        </p:txBody>
      </p:sp>
      <p:sp>
        <p:nvSpPr>
          <p:cNvPr id="7" name="Дата 6">
            <a:extLst>
              <a:ext uri="{FF2B5EF4-FFF2-40B4-BE49-F238E27FC236}">
                <a16:creationId xmlns:a16="http://schemas.microsoft.com/office/drawing/2014/main" id="{354D8B55-9EA8-4B81-8E84-9B93B0A27559}"/>
              </a:ext>
            </a:extLst>
          </p:cNvPr>
          <p:cNvSpPr>
            <a:spLocks noGrp="1"/>
          </p:cNvSpPr>
          <p:nvPr>
            <p:ph type="dt" sz="half" idx="10"/>
          </p:nvPr>
        </p:nvSpPr>
        <p:spPr/>
        <p:txBody>
          <a:bodyPr rtlCol="0"/>
          <a:lstStyle/>
          <a:p>
            <a:pPr rtl="0"/>
            <a:fld id="{2DD0CC0D-F4E8-4EB2-A425-24C0A08BF2ED}" type="datetime1">
              <a:rPr lang="ru-RU" noProof="0" smtClean="0"/>
              <a:t>23.04.2021</a:t>
            </a:fld>
            <a:endParaRPr lang="ru-RU" noProof="0" dirty="0"/>
          </a:p>
        </p:txBody>
      </p:sp>
      <p:sp>
        <p:nvSpPr>
          <p:cNvPr id="8" name="Нижний колонтитул 7">
            <a:extLst>
              <a:ext uri="{FF2B5EF4-FFF2-40B4-BE49-F238E27FC236}">
                <a16:creationId xmlns:a16="http://schemas.microsoft.com/office/drawing/2014/main" id="{062CA021-2578-47CB-822C-BDDFF7223B28}"/>
              </a:ext>
            </a:extLst>
          </p:cNvPr>
          <p:cNvSpPr>
            <a:spLocks noGrp="1"/>
          </p:cNvSpPr>
          <p:nvPr>
            <p:ph type="ftr" sz="quarter" idx="11"/>
          </p:nvPr>
        </p:nvSpPr>
        <p:spPr/>
        <p:txBody>
          <a:bodyPr rtlCol="0"/>
          <a:lstStyle/>
          <a:p>
            <a:pPr rtl="0"/>
            <a:endParaRPr lang="ru-RU" noProof="0" dirty="0"/>
          </a:p>
        </p:txBody>
      </p:sp>
      <p:sp>
        <p:nvSpPr>
          <p:cNvPr id="9" name="Номер слайда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rtlCol="0"/>
          <a:lstStyle/>
          <a:p>
            <a:pPr rtl="0"/>
            <a:fld id="{3A98EE3D-8CD1-4C3F-BD1C-C98C9596463C}" type="slidenum">
              <a:rPr lang="ru-RU" noProof="0" smtClean="0"/>
              <a:t>‹#›</a:t>
            </a:fld>
            <a:endParaRPr lang="ru-RU" noProof="0" dirty="0"/>
          </a:p>
        </p:txBody>
      </p:sp>
      <p:grpSp>
        <p:nvGrpSpPr>
          <p:cNvPr id="21" name="Группа 20">
            <a:extLst>
              <a:ext uri="{FF2B5EF4-FFF2-40B4-BE49-F238E27FC236}">
                <a16:creationId xmlns:a16="http://schemas.microsoft.com/office/drawing/2014/main" id="{7A2141DD-8D8D-FA43-BD4F-2CFC93C87782}"/>
              </a:ext>
            </a:extLst>
          </p:cNvPr>
          <p:cNvGrpSpPr/>
          <p:nvPr userDrawn="1"/>
        </p:nvGrpSpPr>
        <p:grpSpPr>
          <a:xfrm rot="5400000">
            <a:off x="-21619" y="1088453"/>
            <a:ext cx="910099" cy="99010"/>
            <a:chOff x="622418" y="280927"/>
            <a:chExt cx="2335705" cy="254101"/>
          </a:xfrm>
        </p:grpSpPr>
        <p:sp>
          <p:nvSpPr>
            <p:cNvPr id="22" name="Овал 21">
              <a:extLst>
                <a:ext uri="{FF2B5EF4-FFF2-40B4-BE49-F238E27FC236}">
                  <a16:creationId xmlns:a16="http://schemas.microsoft.com/office/drawing/2014/main" id="{71A62821-5E0F-DE41-B5C2-17A3A7277F4E}"/>
                </a:ext>
              </a:extLst>
            </p:cNvPr>
            <p:cNvSpPr/>
            <p:nvPr userDrawn="1"/>
          </p:nvSpPr>
          <p:spPr>
            <a:xfrm>
              <a:off x="1038739" y="280927"/>
              <a:ext cx="254101" cy="254101"/>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23" name="Овал 22">
              <a:extLst>
                <a:ext uri="{FF2B5EF4-FFF2-40B4-BE49-F238E27FC236}">
                  <a16:creationId xmlns:a16="http://schemas.microsoft.com/office/drawing/2014/main" id="{C311AE14-D8F0-1D4C-9D8D-603836582793}"/>
                </a:ext>
              </a:extLst>
            </p:cNvPr>
            <p:cNvSpPr/>
            <p:nvPr userDrawn="1"/>
          </p:nvSpPr>
          <p:spPr>
            <a:xfrm>
              <a:off x="1455060" y="280927"/>
              <a:ext cx="254101" cy="254101"/>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24" name="Овал 23">
              <a:extLst>
                <a:ext uri="{FF2B5EF4-FFF2-40B4-BE49-F238E27FC236}">
                  <a16:creationId xmlns:a16="http://schemas.microsoft.com/office/drawing/2014/main" id="{1F2BE645-D4F2-304C-9AFA-473D8F888A85}"/>
                </a:ext>
              </a:extLst>
            </p:cNvPr>
            <p:cNvSpPr/>
            <p:nvPr userDrawn="1"/>
          </p:nvSpPr>
          <p:spPr>
            <a:xfrm>
              <a:off x="1871381" y="280927"/>
              <a:ext cx="254101" cy="254101"/>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25" name="Овал 24">
              <a:extLst>
                <a:ext uri="{FF2B5EF4-FFF2-40B4-BE49-F238E27FC236}">
                  <a16:creationId xmlns:a16="http://schemas.microsoft.com/office/drawing/2014/main" id="{93640330-30A6-6948-87A7-9DE6D41794F5}"/>
                </a:ext>
              </a:extLst>
            </p:cNvPr>
            <p:cNvSpPr/>
            <p:nvPr userDrawn="1"/>
          </p:nvSpPr>
          <p:spPr>
            <a:xfrm>
              <a:off x="2287702" y="280927"/>
              <a:ext cx="254101" cy="254101"/>
            </a:xfrm>
            <a:prstGeom prst="ellipse">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26" name="Овал 25">
              <a:extLst>
                <a:ext uri="{FF2B5EF4-FFF2-40B4-BE49-F238E27FC236}">
                  <a16:creationId xmlns:a16="http://schemas.microsoft.com/office/drawing/2014/main" id="{ADFB6548-D83C-1D4E-AE87-2E8F1D3D0FA7}"/>
                </a:ext>
              </a:extLst>
            </p:cNvPr>
            <p:cNvSpPr/>
            <p:nvPr userDrawn="1"/>
          </p:nvSpPr>
          <p:spPr>
            <a:xfrm>
              <a:off x="2704022" y="280927"/>
              <a:ext cx="254101" cy="254101"/>
            </a:xfrm>
            <a:prstGeom prst="ellipse">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27" name="Овал 26">
              <a:extLst>
                <a:ext uri="{FF2B5EF4-FFF2-40B4-BE49-F238E27FC236}">
                  <a16:creationId xmlns:a16="http://schemas.microsoft.com/office/drawing/2014/main" id="{D97C7400-7EDC-8845-AB5A-80FB8175C1E2}"/>
                </a:ext>
              </a:extLst>
            </p:cNvPr>
            <p:cNvSpPr/>
            <p:nvPr userDrawn="1"/>
          </p:nvSpPr>
          <p:spPr>
            <a:xfrm>
              <a:off x="622418" y="280927"/>
              <a:ext cx="254101" cy="254101"/>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grpSp>
      <p:sp>
        <p:nvSpPr>
          <p:cNvPr id="28" name="Заголовок 1">
            <a:extLst>
              <a:ext uri="{FF2B5EF4-FFF2-40B4-BE49-F238E27FC236}">
                <a16:creationId xmlns:a16="http://schemas.microsoft.com/office/drawing/2014/main" id="{BC941C44-9B96-0040-8C71-D8364EB577C2}"/>
              </a:ext>
            </a:extLst>
          </p:cNvPr>
          <p:cNvSpPr>
            <a:spLocks noGrp="1"/>
          </p:cNvSpPr>
          <p:nvPr>
            <p:ph type="title" hasCustomPrompt="1"/>
          </p:nvPr>
        </p:nvSpPr>
        <p:spPr>
          <a:xfrm>
            <a:off x="1097280" y="421817"/>
            <a:ext cx="10058400" cy="1369074"/>
          </a:xfrm>
          <a:prstGeom prst="rect">
            <a:avLst/>
          </a:prstGeom>
        </p:spPr>
        <p:txBody>
          <a:bodyPr lIns="0" rIns="0" rtlCol="0" anchor="ctr">
            <a:normAutofit/>
          </a:bodyPr>
          <a:lstStyle>
            <a:lvl1pPr>
              <a:defRPr sz="4000" cap="all" baseline="0"/>
            </a:lvl1pPr>
          </a:lstStyle>
          <a:p>
            <a:pPr rtl="0"/>
            <a:r>
              <a:rPr lang="ru-RU" noProof="0" dirty="0"/>
              <a:t>Место для заголовка</a:t>
            </a:r>
          </a:p>
        </p:txBody>
      </p:sp>
      <p:sp>
        <p:nvSpPr>
          <p:cNvPr id="29" name="Овал 28">
            <a:extLst>
              <a:ext uri="{FF2B5EF4-FFF2-40B4-BE49-F238E27FC236}">
                <a16:creationId xmlns:a16="http://schemas.microsoft.com/office/drawing/2014/main" id="{E014993B-5057-2A4C-9CA0-383DC5504020}"/>
              </a:ext>
            </a:extLst>
          </p:cNvPr>
          <p:cNvSpPr/>
          <p:nvPr userDrawn="1"/>
        </p:nvSpPr>
        <p:spPr>
          <a:xfrm>
            <a:off x="10429390" y="360726"/>
            <a:ext cx="1035859" cy="1035859"/>
          </a:xfrm>
          <a:prstGeom prst="ellipse">
            <a:avLst/>
          </a:prstGeom>
          <a:noFill/>
          <a:ln w="38100">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31" name="Овал 30">
            <a:extLst>
              <a:ext uri="{FF2B5EF4-FFF2-40B4-BE49-F238E27FC236}">
                <a16:creationId xmlns:a16="http://schemas.microsoft.com/office/drawing/2014/main" id="{43B110E8-1FE2-BC47-A5AE-4C698B688B65}"/>
              </a:ext>
            </a:extLst>
          </p:cNvPr>
          <p:cNvSpPr/>
          <p:nvPr userDrawn="1"/>
        </p:nvSpPr>
        <p:spPr>
          <a:xfrm>
            <a:off x="5664570" y="125360"/>
            <a:ext cx="176394" cy="176394"/>
          </a:xfrm>
          <a:prstGeom prst="ellipse">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32" name="Овал 31">
            <a:extLst>
              <a:ext uri="{FF2B5EF4-FFF2-40B4-BE49-F238E27FC236}">
                <a16:creationId xmlns:a16="http://schemas.microsoft.com/office/drawing/2014/main" id="{87DACF2F-5D4D-434D-8786-E4DF0385E6F6}"/>
              </a:ext>
            </a:extLst>
          </p:cNvPr>
          <p:cNvSpPr/>
          <p:nvPr userDrawn="1"/>
        </p:nvSpPr>
        <p:spPr>
          <a:xfrm>
            <a:off x="458087" y="5430446"/>
            <a:ext cx="99011" cy="99011"/>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9" name="Овал 18">
            <a:extLst>
              <a:ext uri="{FF2B5EF4-FFF2-40B4-BE49-F238E27FC236}">
                <a16:creationId xmlns:a16="http://schemas.microsoft.com/office/drawing/2014/main" id="{CFE816CC-CBCA-7946-B9E5-E9649EF369BE}"/>
              </a:ext>
            </a:extLst>
          </p:cNvPr>
          <p:cNvSpPr/>
          <p:nvPr userDrawn="1"/>
        </p:nvSpPr>
        <p:spPr>
          <a:xfrm>
            <a:off x="11383587" y="6035040"/>
            <a:ext cx="776923" cy="776923"/>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Tree>
    <p:extLst>
      <p:ext uri="{BB962C8B-B14F-4D97-AF65-F5344CB8AC3E}">
        <p14:creationId xmlns:p14="http://schemas.microsoft.com/office/powerpoint/2010/main" val="2018278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Заголовок и объект">
    <p:spTree>
      <p:nvGrpSpPr>
        <p:cNvPr id="1" name=""/>
        <p:cNvGrpSpPr/>
        <p:nvPr/>
      </p:nvGrpSpPr>
      <p:grpSpPr>
        <a:xfrm>
          <a:off x="0" y="0"/>
          <a:ext cx="0" cy="0"/>
          <a:chOff x="0" y="0"/>
          <a:chExt cx="0" cy="0"/>
        </a:xfrm>
      </p:grpSpPr>
      <p:sp>
        <p:nvSpPr>
          <p:cNvPr id="7" name="Дата 6">
            <a:extLst>
              <a:ext uri="{FF2B5EF4-FFF2-40B4-BE49-F238E27FC236}">
                <a16:creationId xmlns:a16="http://schemas.microsoft.com/office/drawing/2014/main" id="{354D8B55-9EA8-4B81-8E84-9B93B0A27559}"/>
              </a:ext>
            </a:extLst>
          </p:cNvPr>
          <p:cNvSpPr>
            <a:spLocks noGrp="1"/>
          </p:cNvSpPr>
          <p:nvPr>
            <p:ph type="dt" sz="half" idx="10"/>
          </p:nvPr>
        </p:nvSpPr>
        <p:spPr/>
        <p:txBody>
          <a:bodyPr rtlCol="0"/>
          <a:lstStyle/>
          <a:p>
            <a:pPr rtl="0"/>
            <a:fld id="{11D365CB-744A-4AFA-AFC9-892345BE9421}" type="datetime1">
              <a:rPr lang="ru-RU" noProof="0" smtClean="0"/>
              <a:t>23.04.2021</a:t>
            </a:fld>
            <a:endParaRPr lang="ru-RU" noProof="0" dirty="0"/>
          </a:p>
        </p:txBody>
      </p:sp>
      <p:sp>
        <p:nvSpPr>
          <p:cNvPr id="8" name="Нижний колонтитул 7">
            <a:extLst>
              <a:ext uri="{FF2B5EF4-FFF2-40B4-BE49-F238E27FC236}">
                <a16:creationId xmlns:a16="http://schemas.microsoft.com/office/drawing/2014/main" id="{062CA021-2578-47CB-822C-BDDFF7223B28}"/>
              </a:ext>
            </a:extLst>
          </p:cNvPr>
          <p:cNvSpPr>
            <a:spLocks noGrp="1"/>
          </p:cNvSpPr>
          <p:nvPr>
            <p:ph type="ftr" sz="quarter" idx="11"/>
          </p:nvPr>
        </p:nvSpPr>
        <p:spPr/>
        <p:txBody>
          <a:bodyPr rtlCol="0"/>
          <a:lstStyle/>
          <a:p>
            <a:pPr rtl="0"/>
            <a:endParaRPr lang="ru-RU" noProof="0" dirty="0"/>
          </a:p>
        </p:txBody>
      </p:sp>
      <p:sp>
        <p:nvSpPr>
          <p:cNvPr id="9" name="Номер слайда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rtlCol="0"/>
          <a:lstStyle/>
          <a:p>
            <a:pPr rtl="0"/>
            <a:fld id="{3A98EE3D-8CD1-4C3F-BD1C-C98C9596463C}" type="slidenum">
              <a:rPr lang="ru-RU" noProof="0" smtClean="0"/>
              <a:t>‹#›</a:t>
            </a:fld>
            <a:endParaRPr lang="ru-RU" noProof="0" dirty="0"/>
          </a:p>
        </p:txBody>
      </p:sp>
      <p:sp>
        <p:nvSpPr>
          <p:cNvPr id="14" name="Рисунок 3">
            <a:extLst>
              <a:ext uri="{FF2B5EF4-FFF2-40B4-BE49-F238E27FC236}">
                <a16:creationId xmlns:a16="http://schemas.microsoft.com/office/drawing/2014/main" id="{C950F4E3-11A9-2549-A00D-601AEF6E49A4}"/>
              </a:ext>
            </a:extLst>
          </p:cNvPr>
          <p:cNvSpPr>
            <a:spLocks noGrp="1"/>
          </p:cNvSpPr>
          <p:nvPr>
            <p:ph type="pic" sz="quarter" idx="13"/>
          </p:nvPr>
        </p:nvSpPr>
        <p:spPr>
          <a:xfrm>
            <a:off x="1097279" y="2160508"/>
            <a:ext cx="2919413" cy="2919413"/>
          </a:xfrm>
          <a:prstGeom prst="ellipse">
            <a:avLst/>
          </a:prstGeom>
          <a:solidFill>
            <a:srgbClr val="EDEFF7"/>
          </a:solidFill>
          <a:ln w="38100">
            <a:solidFill>
              <a:schemeClr val="accent3"/>
            </a:solidFill>
          </a:ln>
        </p:spPr>
        <p:txBody>
          <a:bodyPr rtlCol="0" anchor="ctr"/>
          <a:lstStyle>
            <a:lvl1pPr algn="ctr">
              <a:defRPr/>
            </a:lvl1pPr>
          </a:lstStyle>
          <a:p>
            <a:pPr rtl="0"/>
            <a:r>
              <a:rPr lang="ru-RU" noProof="0"/>
              <a:t>Вставка рисунка</a:t>
            </a:r>
            <a:endParaRPr lang="ru-RU" noProof="0" dirty="0"/>
          </a:p>
        </p:txBody>
      </p:sp>
      <p:sp>
        <p:nvSpPr>
          <p:cNvPr id="21" name="Рисунок 3">
            <a:extLst>
              <a:ext uri="{FF2B5EF4-FFF2-40B4-BE49-F238E27FC236}">
                <a16:creationId xmlns:a16="http://schemas.microsoft.com/office/drawing/2014/main" id="{21B5A175-E633-E74F-AE3B-DF58F989F443}"/>
              </a:ext>
            </a:extLst>
          </p:cNvPr>
          <p:cNvSpPr>
            <a:spLocks noGrp="1"/>
          </p:cNvSpPr>
          <p:nvPr>
            <p:ph type="pic" sz="quarter" idx="14"/>
          </p:nvPr>
        </p:nvSpPr>
        <p:spPr>
          <a:xfrm>
            <a:off x="4659186" y="2160508"/>
            <a:ext cx="2919413" cy="2919413"/>
          </a:xfrm>
          <a:prstGeom prst="ellipse">
            <a:avLst/>
          </a:prstGeom>
          <a:solidFill>
            <a:srgbClr val="EDEFF7"/>
          </a:solidFill>
          <a:ln w="38100">
            <a:solidFill>
              <a:schemeClr val="accent6"/>
            </a:solidFill>
          </a:ln>
        </p:spPr>
        <p:txBody>
          <a:bodyPr rtlCol="0" anchor="ctr"/>
          <a:lstStyle>
            <a:lvl1pPr algn="ctr">
              <a:defRPr/>
            </a:lvl1pPr>
          </a:lstStyle>
          <a:p>
            <a:pPr rtl="0"/>
            <a:r>
              <a:rPr lang="ru-RU" noProof="0"/>
              <a:t>Вставка рисунка</a:t>
            </a:r>
            <a:endParaRPr lang="ru-RU" noProof="0" dirty="0"/>
          </a:p>
        </p:txBody>
      </p:sp>
      <p:sp>
        <p:nvSpPr>
          <p:cNvPr id="22" name="Рисунок 3">
            <a:extLst>
              <a:ext uri="{FF2B5EF4-FFF2-40B4-BE49-F238E27FC236}">
                <a16:creationId xmlns:a16="http://schemas.microsoft.com/office/drawing/2014/main" id="{261D2778-BA56-D247-9B2C-28D010C9D4E2}"/>
              </a:ext>
            </a:extLst>
          </p:cNvPr>
          <p:cNvSpPr>
            <a:spLocks noGrp="1"/>
          </p:cNvSpPr>
          <p:nvPr>
            <p:ph type="pic" sz="quarter" idx="15"/>
          </p:nvPr>
        </p:nvSpPr>
        <p:spPr>
          <a:xfrm>
            <a:off x="8221093" y="2160508"/>
            <a:ext cx="2919413" cy="2919413"/>
          </a:xfrm>
          <a:prstGeom prst="ellipse">
            <a:avLst/>
          </a:prstGeom>
          <a:solidFill>
            <a:srgbClr val="EDEFF7"/>
          </a:solidFill>
          <a:ln w="38100">
            <a:solidFill>
              <a:schemeClr val="accent1"/>
            </a:solidFill>
          </a:ln>
        </p:spPr>
        <p:txBody>
          <a:bodyPr rtlCol="0" anchor="ctr"/>
          <a:lstStyle>
            <a:lvl1pPr algn="ctr">
              <a:defRPr/>
            </a:lvl1pPr>
          </a:lstStyle>
          <a:p>
            <a:pPr rtl="0"/>
            <a:r>
              <a:rPr lang="ru-RU" noProof="0"/>
              <a:t>Вставка рисунка</a:t>
            </a:r>
            <a:endParaRPr lang="ru-RU" noProof="0" dirty="0"/>
          </a:p>
        </p:txBody>
      </p:sp>
      <p:sp>
        <p:nvSpPr>
          <p:cNvPr id="23" name="Текст 3">
            <a:extLst>
              <a:ext uri="{FF2B5EF4-FFF2-40B4-BE49-F238E27FC236}">
                <a16:creationId xmlns:a16="http://schemas.microsoft.com/office/drawing/2014/main" id="{2DAF6EFF-134E-BA40-8B51-917FDE13C076}"/>
              </a:ext>
            </a:extLst>
          </p:cNvPr>
          <p:cNvSpPr>
            <a:spLocks noGrp="1"/>
          </p:cNvSpPr>
          <p:nvPr>
            <p:ph type="body" sz="half" idx="2" hasCustomPrompt="1"/>
          </p:nvPr>
        </p:nvSpPr>
        <p:spPr>
          <a:xfrm>
            <a:off x="1097279" y="5486968"/>
            <a:ext cx="2919413" cy="583534"/>
          </a:xfrm>
        </p:spPr>
        <p:txBody>
          <a:bodyPr lIns="91440" rIns="91440" rtlCol="0" anchor="ctr">
            <a:normAutofit/>
          </a:bodyPr>
          <a:lstStyle>
            <a:lvl1pPr marL="0" indent="0" algn="ctr">
              <a:buNone/>
              <a:defRPr sz="1800" cap="all"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ru-RU" noProof="0" dirty="0"/>
              <a:t>Место для имени</a:t>
            </a:r>
          </a:p>
        </p:txBody>
      </p:sp>
      <p:sp>
        <p:nvSpPr>
          <p:cNvPr id="24" name="Текст 3">
            <a:extLst>
              <a:ext uri="{FF2B5EF4-FFF2-40B4-BE49-F238E27FC236}">
                <a16:creationId xmlns:a16="http://schemas.microsoft.com/office/drawing/2014/main" id="{188BF917-678C-1249-95B9-7FD2AC7B2231}"/>
              </a:ext>
            </a:extLst>
          </p:cNvPr>
          <p:cNvSpPr>
            <a:spLocks noGrp="1"/>
          </p:cNvSpPr>
          <p:nvPr>
            <p:ph type="body" sz="half" idx="16" hasCustomPrompt="1"/>
          </p:nvPr>
        </p:nvSpPr>
        <p:spPr>
          <a:xfrm>
            <a:off x="4666773" y="5486968"/>
            <a:ext cx="2919413" cy="583534"/>
          </a:xfrm>
        </p:spPr>
        <p:txBody>
          <a:bodyPr lIns="91440" rIns="91440" rtlCol="0" anchor="ctr">
            <a:normAutofit/>
          </a:bodyPr>
          <a:lstStyle>
            <a:lvl1pPr marL="0" indent="0" algn="ctr">
              <a:buNone/>
              <a:defRPr sz="1800" cap="all"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ru-RU" noProof="0" dirty="0"/>
              <a:t>Место для имени</a:t>
            </a:r>
          </a:p>
        </p:txBody>
      </p:sp>
      <p:sp>
        <p:nvSpPr>
          <p:cNvPr id="25" name="Текст 3">
            <a:extLst>
              <a:ext uri="{FF2B5EF4-FFF2-40B4-BE49-F238E27FC236}">
                <a16:creationId xmlns:a16="http://schemas.microsoft.com/office/drawing/2014/main" id="{BAFF17AE-3EA2-2D47-BCDD-E5587B127062}"/>
              </a:ext>
            </a:extLst>
          </p:cNvPr>
          <p:cNvSpPr>
            <a:spLocks noGrp="1"/>
          </p:cNvSpPr>
          <p:nvPr>
            <p:ph type="body" sz="half" idx="17" hasCustomPrompt="1"/>
          </p:nvPr>
        </p:nvSpPr>
        <p:spPr>
          <a:xfrm>
            <a:off x="8236267" y="5486968"/>
            <a:ext cx="2919413" cy="583534"/>
          </a:xfrm>
        </p:spPr>
        <p:txBody>
          <a:bodyPr lIns="91440" rIns="91440" rtlCol="0" anchor="ctr">
            <a:normAutofit/>
          </a:bodyPr>
          <a:lstStyle>
            <a:lvl1pPr marL="0" indent="0" algn="ctr">
              <a:buNone/>
              <a:defRPr sz="1800" cap="all"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ru-RU" noProof="0" dirty="0"/>
              <a:t>Место для имени</a:t>
            </a:r>
          </a:p>
        </p:txBody>
      </p:sp>
      <p:grpSp>
        <p:nvGrpSpPr>
          <p:cNvPr id="26" name="Группа 25">
            <a:extLst>
              <a:ext uri="{FF2B5EF4-FFF2-40B4-BE49-F238E27FC236}">
                <a16:creationId xmlns:a16="http://schemas.microsoft.com/office/drawing/2014/main" id="{F2D7EDB7-7C02-0245-8A1F-553F094A4429}"/>
              </a:ext>
            </a:extLst>
          </p:cNvPr>
          <p:cNvGrpSpPr/>
          <p:nvPr userDrawn="1"/>
        </p:nvGrpSpPr>
        <p:grpSpPr>
          <a:xfrm rot="5400000">
            <a:off x="-21619" y="1088453"/>
            <a:ext cx="910099" cy="99010"/>
            <a:chOff x="622418" y="280927"/>
            <a:chExt cx="2335705" cy="254101"/>
          </a:xfrm>
        </p:grpSpPr>
        <p:sp>
          <p:nvSpPr>
            <p:cNvPr id="27" name="Овал 26">
              <a:extLst>
                <a:ext uri="{FF2B5EF4-FFF2-40B4-BE49-F238E27FC236}">
                  <a16:creationId xmlns:a16="http://schemas.microsoft.com/office/drawing/2014/main" id="{8CF5D165-4F6F-2447-8B9E-8B0D94808ED3}"/>
                </a:ext>
              </a:extLst>
            </p:cNvPr>
            <p:cNvSpPr/>
            <p:nvPr userDrawn="1"/>
          </p:nvSpPr>
          <p:spPr>
            <a:xfrm>
              <a:off x="1038739" y="280927"/>
              <a:ext cx="254101" cy="254101"/>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28" name="Овал 27">
              <a:extLst>
                <a:ext uri="{FF2B5EF4-FFF2-40B4-BE49-F238E27FC236}">
                  <a16:creationId xmlns:a16="http://schemas.microsoft.com/office/drawing/2014/main" id="{146C35C7-7133-4C43-BBF7-575440F7BAD3}"/>
                </a:ext>
              </a:extLst>
            </p:cNvPr>
            <p:cNvSpPr/>
            <p:nvPr userDrawn="1"/>
          </p:nvSpPr>
          <p:spPr>
            <a:xfrm>
              <a:off x="1455060" y="280927"/>
              <a:ext cx="254101" cy="254101"/>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29" name="Овал 28">
              <a:extLst>
                <a:ext uri="{FF2B5EF4-FFF2-40B4-BE49-F238E27FC236}">
                  <a16:creationId xmlns:a16="http://schemas.microsoft.com/office/drawing/2014/main" id="{D33DD7BE-C379-5C42-9FB0-EF72161049F4}"/>
                </a:ext>
              </a:extLst>
            </p:cNvPr>
            <p:cNvSpPr/>
            <p:nvPr userDrawn="1"/>
          </p:nvSpPr>
          <p:spPr>
            <a:xfrm>
              <a:off x="1871381" y="280927"/>
              <a:ext cx="254101" cy="254101"/>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30" name="Овал 29">
              <a:extLst>
                <a:ext uri="{FF2B5EF4-FFF2-40B4-BE49-F238E27FC236}">
                  <a16:creationId xmlns:a16="http://schemas.microsoft.com/office/drawing/2014/main" id="{743DFC41-C6DE-7942-9358-E23A1EE8759D}"/>
                </a:ext>
              </a:extLst>
            </p:cNvPr>
            <p:cNvSpPr/>
            <p:nvPr userDrawn="1"/>
          </p:nvSpPr>
          <p:spPr>
            <a:xfrm>
              <a:off x="2287702" y="280927"/>
              <a:ext cx="254101" cy="254101"/>
            </a:xfrm>
            <a:prstGeom prst="ellipse">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31" name="Овал 30">
              <a:extLst>
                <a:ext uri="{FF2B5EF4-FFF2-40B4-BE49-F238E27FC236}">
                  <a16:creationId xmlns:a16="http://schemas.microsoft.com/office/drawing/2014/main" id="{A2ABB593-7229-9548-8BCC-C947B1BF8D93}"/>
                </a:ext>
              </a:extLst>
            </p:cNvPr>
            <p:cNvSpPr/>
            <p:nvPr userDrawn="1"/>
          </p:nvSpPr>
          <p:spPr>
            <a:xfrm>
              <a:off x="2704022" y="280927"/>
              <a:ext cx="254101" cy="254101"/>
            </a:xfrm>
            <a:prstGeom prst="ellipse">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32" name="Овал 31">
              <a:extLst>
                <a:ext uri="{FF2B5EF4-FFF2-40B4-BE49-F238E27FC236}">
                  <a16:creationId xmlns:a16="http://schemas.microsoft.com/office/drawing/2014/main" id="{986D2413-D60D-484E-ACAB-31891AFDA133}"/>
                </a:ext>
              </a:extLst>
            </p:cNvPr>
            <p:cNvSpPr/>
            <p:nvPr userDrawn="1"/>
          </p:nvSpPr>
          <p:spPr>
            <a:xfrm>
              <a:off x="622418" y="280927"/>
              <a:ext cx="254101" cy="254101"/>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grpSp>
      <p:sp>
        <p:nvSpPr>
          <p:cNvPr id="34" name="Заголовок 1">
            <a:extLst>
              <a:ext uri="{FF2B5EF4-FFF2-40B4-BE49-F238E27FC236}">
                <a16:creationId xmlns:a16="http://schemas.microsoft.com/office/drawing/2014/main" id="{86090E0F-345E-3D4B-8886-95D8A4A77CE7}"/>
              </a:ext>
            </a:extLst>
          </p:cNvPr>
          <p:cNvSpPr>
            <a:spLocks noGrp="1"/>
          </p:cNvSpPr>
          <p:nvPr>
            <p:ph type="title" hasCustomPrompt="1"/>
          </p:nvPr>
        </p:nvSpPr>
        <p:spPr>
          <a:xfrm>
            <a:off x="1097280" y="421817"/>
            <a:ext cx="10058400" cy="1369074"/>
          </a:xfrm>
          <a:prstGeom prst="rect">
            <a:avLst/>
          </a:prstGeom>
        </p:spPr>
        <p:txBody>
          <a:bodyPr lIns="0" rIns="0" rtlCol="0" anchor="ctr">
            <a:normAutofit/>
          </a:bodyPr>
          <a:lstStyle>
            <a:lvl1pPr>
              <a:defRPr sz="4000" cap="all" baseline="0"/>
            </a:lvl1pPr>
          </a:lstStyle>
          <a:p>
            <a:pPr rtl="0"/>
            <a:r>
              <a:rPr lang="ru-RU" noProof="0" dirty="0"/>
              <a:t>Место для заголовка</a:t>
            </a:r>
          </a:p>
        </p:txBody>
      </p:sp>
    </p:spTree>
    <p:extLst>
      <p:ext uri="{BB962C8B-B14F-4D97-AF65-F5344CB8AC3E}">
        <p14:creationId xmlns:p14="http://schemas.microsoft.com/office/powerpoint/2010/main" val="3258682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Заголовок раздела">
    <p:bg>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17873" y="758952"/>
            <a:ext cx="7356255" cy="3566160"/>
          </a:xfrm>
          <a:prstGeom prst="rect">
            <a:avLst/>
          </a:prstGeom>
        </p:spPr>
        <p:txBody>
          <a:bodyPr rtlCol="0" anchor="b" anchorCtr="0">
            <a:normAutofit/>
          </a:bodyPr>
          <a:lstStyle>
            <a:lvl1pPr algn="ctr">
              <a:lnSpc>
                <a:spcPct val="90000"/>
              </a:lnSpc>
              <a:defRPr sz="8000" b="0">
                <a:solidFill>
                  <a:schemeClr val="tx1"/>
                </a:solidFill>
              </a:defRPr>
            </a:lvl1pPr>
          </a:lstStyle>
          <a:p>
            <a:pPr rtl="0"/>
            <a:r>
              <a:rPr lang="ru-RU" noProof="0"/>
              <a:t>Образец заголовка</a:t>
            </a:r>
            <a:endParaRPr lang="ru-RU" noProof="0" dirty="0"/>
          </a:p>
        </p:txBody>
      </p:sp>
      <p:sp>
        <p:nvSpPr>
          <p:cNvPr id="3" name="Текст 2"/>
          <p:cNvSpPr>
            <a:spLocks noGrp="1"/>
          </p:cNvSpPr>
          <p:nvPr>
            <p:ph type="body" idx="1"/>
          </p:nvPr>
        </p:nvSpPr>
        <p:spPr>
          <a:xfrm>
            <a:off x="2417873" y="4663440"/>
            <a:ext cx="7356255" cy="1143000"/>
          </a:xfrm>
        </p:spPr>
        <p:txBody>
          <a:bodyPr lIns="91440" rIns="91440" rtlCol="0" anchor="t" anchorCtr="0">
            <a:normAutofit/>
          </a:bodyPr>
          <a:lstStyle>
            <a:lvl1pPr marL="0" indent="0" algn="ctr">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ru-RU" noProof="0"/>
              <a:t>Образец текста</a:t>
            </a:r>
          </a:p>
        </p:txBody>
      </p:sp>
      <p:cxnSp>
        <p:nvCxnSpPr>
          <p:cNvPr id="9" name="Прямая соединительная линия 8">
            <a:extLst>
              <a:ext uri="{FF2B5EF4-FFF2-40B4-BE49-F238E27FC236}">
                <a16:creationId xmlns:a16="http://schemas.microsoft.com/office/drawing/2014/main" id="{459DE2C1-4C52-40A3-8959-27B2C1BEBFF6}"/>
              </a:ext>
            </a:extLst>
          </p:cNvPr>
          <p:cNvCxnSpPr/>
          <p:nvPr/>
        </p:nvCxnSpPr>
        <p:spPr>
          <a:xfrm>
            <a:off x="1158240" y="4485132"/>
            <a:ext cx="987552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Дата 6">
            <a:extLst>
              <a:ext uri="{FF2B5EF4-FFF2-40B4-BE49-F238E27FC236}">
                <a16:creationId xmlns:a16="http://schemas.microsoft.com/office/drawing/2014/main" id="{AAF2E137-EC28-48F8-9198-1F02539029B6}"/>
              </a:ext>
            </a:extLst>
          </p:cNvPr>
          <p:cNvSpPr>
            <a:spLocks noGrp="1"/>
          </p:cNvSpPr>
          <p:nvPr>
            <p:ph type="dt" sz="half" idx="10"/>
          </p:nvPr>
        </p:nvSpPr>
        <p:spPr/>
        <p:txBody>
          <a:bodyPr rtlCol="0"/>
          <a:lstStyle/>
          <a:p>
            <a:pPr rtl="0"/>
            <a:fld id="{4B5B89D9-0013-4DF9-B570-27DC755C2F3F}" type="datetime1">
              <a:rPr lang="ru-RU" noProof="0" smtClean="0"/>
              <a:t>23.04.2021</a:t>
            </a:fld>
            <a:endParaRPr lang="ru-RU" noProof="0" dirty="0"/>
          </a:p>
        </p:txBody>
      </p:sp>
      <p:sp>
        <p:nvSpPr>
          <p:cNvPr id="8" name="Нижний колонтитул 7">
            <a:extLst>
              <a:ext uri="{FF2B5EF4-FFF2-40B4-BE49-F238E27FC236}">
                <a16:creationId xmlns:a16="http://schemas.microsoft.com/office/drawing/2014/main" id="{189422CD-6F62-4DD6-89EF-07A60B42D219}"/>
              </a:ext>
            </a:extLst>
          </p:cNvPr>
          <p:cNvSpPr>
            <a:spLocks noGrp="1"/>
          </p:cNvSpPr>
          <p:nvPr>
            <p:ph type="ftr" sz="quarter" idx="11"/>
          </p:nvPr>
        </p:nvSpPr>
        <p:spPr/>
        <p:txBody>
          <a:bodyPr rtlCol="0"/>
          <a:lstStyle/>
          <a:p>
            <a:pPr rtl="0"/>
            <a:endParaRPr lang="ru-RU" noProof="0" dirty="0"/>
          </a:p>
        </p:txBody>
      </p:sp>
      <p:sp>
        <p:nvSpPr>
          <p:cNvPr id="11" name="Номер слайда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rtlCol="0"/>
          <a:lstStyle/>
          <a:p>
            <a:pPr rtl="0"/>
            <a:fld id="{3A98EE3D-8CD1-4C3F-BD1C-C98C9596463C}" type="slidenum">
              <a:rPr lang="ru-RU" noProof="0" smtClean="0"/>
              <a:t>‹#›</a:t>
            </a:fld>
            <a:endParaRPr lang="ru-RU" noProof="0" dirty="0"/>
          </a:p>
        </p:txBody>
      </p:sp>
      <p:sp>
        <p:nvSpPr>
          <p:cNvPr id="12" name="Овал 11">
            <a:extLst>
              <a:ext uri="{FF2B5EF4-FFF2-40B4-BE49-F238E27FC236}">
                <a16:creationId xmlns:a16="http://schemas.microsoft.com/office/drawing/2014/main" id="{8675A452-E352-BE40-9E44-7C0E90F4DBC5}"/>
              </a:ext>
            </a:extLst>
          </p:cNvPr>
          <p:cNvSpPr/>
          <p:nvPr userDrawn="1"/>
        </p:nvSpPr>
        <p:spPr>
          <a:xfrm>
            <a:off x="10429390" y="360726"/>
            <a:ext cx="1035859" cy="1035859"/>
          </a:xfrm>
          <a:prstGeom prst="ellipse">
            <a:avLst/>
          </a:prstGeom>
          <a:noFill/>
          <a:ln w="38100">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3" name="Овал 12">
            <a:extLst>
              <a:ext uri="{FF2B5EF4-FFF2-40B4-BE49-F238E27FC236}">
                <a16:creationId xmlns:a16="http://schemas.microsoft.com/office/drawing/2014/main" id="{72E00246-7C7C-8E48-B95E-02BE89F197F5}"/>
              </a:ext>
            </a:extLst>
          </p:cNvPr>
          <p:cNvSpPr/>
          <p:nvPr userDrawn="1"/>
        </p:nvSpPr>
        <p:spPr>
          <a:xfrm>
            <a:off x="10337662" y="4398630"/>
            <a:ext cx="1700492" cy="1700492"/>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4" name="Овал 13">
            <a:extLst>
              <a:ext uri="{FF2B5EF4-FFF2-40B4-BE49-F238E27FC236}">
                <a16:creationId xmlns:a16="http://schemas.microsoft.com/office/drawing/2014/main" id="{EBF1652A-A323-BC48-9A00-7ECF1C4E1DA4}"/>
              </a:ext>
            </a:extLst>
          </p:cNvPr>
          <p:cNvSpPr/>
          <p:nvPr userDrawn="1"/>
        </p:nvSpPr>
        <p:spPr>
          <a:xfrm>
            <a:off x="11634902" y="2565781"/>
            <a:ext cx="283407" cy="283407"/>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5" name="Овал 14">
            <a:extLst>
              <a:ext uri="{FF2B5EF4-FFF2-40B4-BE49-F238E27FC236}">
                <a16:creationId xmlns:a16="http://schemas.microsoft.com/office/drawing/2014/main" id="{F733BC29-8FD1-CB45-8FF6-0C7CC3CB423D}"/>
              </a:ext>
            </a:extLst>
          </p:cNvPr>
          <p:cNvSpPr/>
          <p:nvPr userDrawn="1"/>
        </p:nvSpPr>
        <p:spPr>
          <a:xfrm>
            <a:off x="458087" y="5430446"/>
            <a:ext cx="99011" cy="99011"/>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6" name="Овал 15">
            <a:extLst>
              <a:ext uri="{FF2B5EF4-FFF2-40B4-BE49-F238E27FC236}">
                <a16:creationId xmlns:a16="http://schemas.microsoft.com/office/drawing/2014/main" id="{4C67EB1F-C984-B840-BD1F-FD174D01A3AF}"/>
              </a:ext>
            </a:extLst>
          </p:cNvPr>
          <p:cNvSpPr/>
          <p:nvPr userDrawn="1"/>
        </p:nvSpPr>
        <p:spPr>
          <a:xfrm>
            <a:off x="6135" y="0"/>
            <a:ext cx="1700492" cy="1700492"/>
          </a:xfrm>
          <a:prstGeom prst="ellipse">
            <a:avLst/>
          </a:prstGeom>
          <a:noFill/>
          <a:ln w="38100">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grpSp>
        <p:nvGrpSpPr>
          <p:cNvPr id="39" name="Группа 38">
            <a:extLst>
              <a:ext uri="{FF2B5EF4-FFF2-40B4-BE49-F238E27FC236}">
                <a16:creationId xmlns:a16="http://schemas.microsoft.com/office/drawing/2014/main" id="{9D75F8B1-A294-E349-BD08-B06B2954212A}"/>
              </a:ext>
            </a:extLst>
          </p:cNvPr>
          <p:cNvGrpSpPr/>
          <p:nvPr userDrawn="1"/>
        </p:nvGrpSpPr>
        <p:grpSpPr>
          <a:xfrm>
            <a:off x="495300" y="0"/>
            <a:ext cx="11201400" cy="6880860"/>
            <a:chOff x="495300" y="0"/>
            <a:chExt cx="11201400" cy="6880860"/>
          </a:xfrm>
        </p:grpSpPr>
        <p:sp>
          <p:nvSpPr>
            <p:cNvPr id="33" name="Полилиния 32">
              <a:extLst>
                <a:ext uri="{FF2B5EF4-FFF2-40B4-BE49-F238E27FC236}">
                  <a16:creationId xmlns:a16="http://schemas.microsoft.com/office/drawing/2014/main" id="{5942EFAD-842E-9C46-9853-C0F135D24007}"/>
                </a:ext>
              </a:extLst>
            </p:cNvPr>
            <p:cNvSpPr/>
            <p:nvPr userDrawn="1"/>
          </p:nvSpPr>
          <p:spPr>
            <a:xfrm>
              <a:off x="495300" y="0"/>
              <a:ext cx="1337265" cy="6880860"/>
            </a:xfrm>
            <a:custGeom>
              <a:avLst/>
              <a:gdLst>
                <a:gd name="connsiteX0" fmla="*/ 1173967 w 1337265"/>
                <a:gd name="connsiteY0" fmla="*/ 0 h 6880860"/>
                <a:gd name="connsiteX1" fmla="*/ 1319300 w 1337265"/>
                <a:gd name="connsiteY1" fmla="*/ 0 h 6880860"/>
                <a:gd name="connsiteX2" fmla="*/ 1204253 w 1337265"/>
                <a:gd name="connsiteY2" fmla="*/ 146399 h 6880860"/>
                <a:gd name="connsiteX3" fmla="*/ 114300 w 1337265"/>
                <a:gd name="connsiteY3" fmla="*/ 3429000 h 6880860"/>
                <a:gd name="connsiteX4" fmla="*/ 1204253 w 1337265"/>
                <a:gd name="connsiteY4" fmla="*/ 6711601 h 6880860"/>
                <a:gd name="connsiteX5" fmla="*/ 1337265 w 1337265"/>
                <a:gd name="connsiteY5" fmla="*/ 6880860 h 6880860"/>
                <a:gd name="connsiteX6" fmla="*/ 1191931 w 1337265"/>
                <a:gd name="connsiteY6" fmla="*/ 6880860 h 6880860"/>
                <a:gd name="connsiteX7" fmla="*/ 1112661 w 1337265"/>
                <a:gd name="connsiteY7" fmla="*/ 6779988 h 6880860"/>
                <a:gd name="connsiteX8" fmla="*/ 0 w 1337265"/>
                <a:gd name="connsiteY8" fmla="*/ 3429000 h 6880860"/>
                <a:gd name="connsiteX9" fmla="*/ 1112661 w 1337265"/>
                <a:gd name="connsiteY9" fmla="*/ 78012 h 6880860"/>
                <a:gd name="connsiteX10" fmla="*/ 1173967 w 1337265"/>
                <a:gd name="connsiteY10" fmla="*/ 0 h 688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7265" h="6880860">
                  <a:moveTo>
                    <a:pt x="1173967" y="0"/>
                  </a:moveTo>
                  <a:lnTo>
                    <a:pt x="1319300" y="0"/>
                  </a:lnTo>
                  <a:lnTo>
                    <a:pt x="1204253" y="146399"/>
                  </a:lnTo>
                  <a:cubicBezTo>
                    <a:pt x="519693" y="1061765"/>
                    <a:pt x="114300" y="2198040"/>
                    <a:pt x="114300" y="3429000"/>
                  </a:cubicBezTo>
                  <a:cubicBezTo>
                    <a:pt x="114300" y="4659960"/>
                    <a:pt x="519693" y="5796235"/>
                    <a:pt x="1204253" y="6711601"/>
                  </a:cubicBezTo>
                  <a:lnTo>
                    <a:pt x="1337265" y="6880860"/>
                  </a:lnTo>
                  <a:lnTo>
                    <a:pt x="1191931" y="6880860"/>
                  </a:lnTo>
                  <a:lnTo>
                    <a:pt x="1112661" y="6779988"/>
                  </a:lnTo>
                  <a:cubicBezTo>
                    <a:pt x="413839" y="5845552"/>
                    <a:pt x="0" y="4685605"/>
                    <a:pt x="0" y="3429000"/>
                  </a:cubicBezTo>
                  <a:cubicBezTo>
                    <a:pt x="0" y="2172395"/>
                    <a:pt x="413839" y="1012448"/>
                    <a:pt x="1112661" y="78012"/>
                  </a:cubicBezTo>
                  <a:lnTo>
                    <a:pt x="1173967"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32" name="Полилиния 31">
              <a:extLst>
                <a:ext uri="{FF2B5EF4-FFF2-40B4-BE49-F238E27FC236}">
                  <a16:creationId xmlns:a16="http://schemas.microsoft.com/office/drawing/2014/main" id="{BE0B7AF7-52C0-EB45-93DE-79DFF44F5AAE}"/>
                </a:ext>
              </a:extLst>
            </p:cNvPr>
            <p:cNvSpPr/>
            <p:nvPr userDrawn="1"/>
          </p:nvSpPr>
          <p:spPr>
            <a:xfrm>
              <a:off x="10359435" y="0"/>
              <a:ext cx="1337265" cy="6880860"/>
            </a:xfrm>
            <a:custGeom>
              <a:avLst/>
              <a:gdLst>
                <a:gd name="connsiteX0" fmla="*/ 17965 w 1337265"/>
                <a:gd name="connsiteY0" fmla="*/ 0 h 6880860"/>
                <a:gd name="connsiteX1" fmla="*/ 163299 w 1337265"/>
                <a:gd name="connsiteY1" fmla="*/ 0 h 6880860"/>
                <a:gd name="connsiteX2" fmla="*/ 224604 w 1337265"/>
                <a:gd name="connsiteY2" fmla="*/ 78012 h 6880860"/>
                <a:gd name="connsiteX3" fmla="*/ 1337265 w 1337265"/>
                <a:gd name="connsiteY3" fmla="*/ 3429000 h 6880860"/>
                <a:gd name="connsiteX4" fmla="*/ 224604 w 1337265"/>
                <a:gd name="connsiteY4" fmla="*/ 6779988 h 6880860"/>
                <a:gd name="connsiteX5" fmla="*/ 145334 w 1337265"/>
                <a:gd name="connsiteY5" fmla="*/ 6880860 h 6880860"/>
                <a:gd name="connsiteX6" fmla="*/ 0 w 1337265"/>
                <a:gd name="connsiteY6" fmla="*/ 6880860 h 6880860"/>
                <a:gd name="connsiteX7" fmla="*/ 133012 w 1337265"/>
                <a:gd name="connsiteY7" fmla="*/ 6711601 h 6880860"/>
                <a:gd name="connsiteX8" fmla="*/ 1222965 w 1337265"/>
                <a:gd name="connsiteY8" fmla="*/ 3429000 h 6880860"/>
                <a:gd name="connsiteX9" fmla="*/ 133012 w 1337265"/>
                <a:gd name="connsiteY9" fmla="*/ 146399 h 6880860"/>
                <a:gd name="connsiteX10" fmla="*/ 17965 w 1337265"/>
                <a:gd name="connsiteY10" fmla="*/ 0 h 688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7265" h="6880860">
                  <a:moveTo>
                    <a:pt x="17965" y="0"/>
                  </a:moveTo>
                  <a:lnTo>
                    <a:pt x="163299" y="0"/>
                  </a:lnTo>
                  <a:lnTo>
                    <a:pt x="224604" y="78012"/>
                  </a:lnTo>
                  <a:cubicBezTo>
                    <a:pt x="923426" y="1012448"/>
                    <a:pt x="1337265" y="2172395"/>
                    <a:pt x="1337265" y="3429000"/>
                  </a:cubicBezTo>
                  <a:cubicBezTo>
                    <a:pt x="1337265" y="4685605"/>
                    <a:pt x="923426" y="5845552"/>
                    <a:pt x="224604" y="6779988"/>
                  </a:cubicBezTo>
                  <a:lnTo>
                    <a:pt x="145334" y="6880860"/>
                  </a:lnTo>
                  <a:lnTo>
                    <a:pt x="0" y="6880860"/>
                  </a:lnTo>
                  <a:lnTo>
                    <a:pt x="133012" y="6711601"/>
                  </a:lnTo>
                  <a:cubicBezTo>
                    <a:pt x="817572" y="5796235"/>
                    <a:pt x="1222965" y="4659960"/>
                    <a:pt x="1222965" y="3429000"/>
                  </a:cubicBezTo>
                  <a:cubicBezTo>
                    <a:pt x="1222965" y="2198040"/>
                    <a:pt x="817572" y="1061765"/>
                    <a:pt x="133012" y="146399"/>
                  </a:cubicBezTo>
                  <a:lnTo>
                    <a:pt x="17965"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grpSp>
    </p:spTree>
    <p:extLst>
      <p:ext uri="{BB962C8B-B14F-4D97-AF65-F5344CB8AC3E}">
        <p14:creationId xmlns:p14="http://schemas.microsoft.com/office/powerpoint/2010/main" val="2596984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Два объекта">
    <p:spTree>
      <p:nvGrpSpPr>
        <p:cNvPr id="1" name=""/>
        <p:cNvGrpSpPr/>
        <p:nvPr/>
      </p:nvGrpSpPr>
      <p:grpSpPr>
        <a:xfrm>
          <a:off x="0" y="0"/>
          <a:ext cx="0" cy="0"/>
          <a:chOff x="0" y="0"/>
          <a:chExt cx="0" cy="0"/>
        </a:xfrm>
      </p:grpSpPr>
      <p:sp>
        <p:nvSpPr>
          <p:cNvPr id="3" name="Объект 2"/>
          <p:cNvSpPr>
            <a:spLocks noGrp="1"/>
          </p:cNvSpPr>
          <p:nvPr>
            <p:ph sz="half" idx="1"/>
          </p:nvPr>
        </p:nvSpPr>
        <p:spPr>
          <a:xfrm>
            <a:off x="1097280" y="2120900"/>
            <a:ext cx="4639736" cy="3748193"/>
          </a:xfrm>
        </p:spPr>
        <p:txBody>
          <a:bodyPr rtlCol="0"/>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endParaRPr lang="ru-RU" noProof="0" dirty="0"/>
          </a:p>
        </p:txBody>
      </p:sp>
      <p:sp>
        <p:nvSpPr>
          <p:cNvPr id="4" name="Объект 3"/>
          <p:cNvSpPr>
            <a:spLocks noGrp="1"/>
          </p:cNvSpPr>
          <p:nvPr>
            <p:ph sz="half" idx="2"/>
          </p:nvPr>
        </p:nvSpPr>
        <p:spPr>
          <a:xfrm>
            <a:off x="6515944" y="2120900"/>
            <a:ext cx="4639736" cy="3748194"/>
          </a:xfrm>
        </p:spPr>
        <p:txBody>
          <a:bodyPr rtlCol="0"/>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endParaRPr lang="ru-RU" noProof="0" dirty="0"/>
          </a:p>
        </p:txBody>
      </p:sp>
      <p:sp>
        <p:nvSpPr>
          <p:cNvPr id="2" name="Дата 1">
            <a:extLst>
              <a:ext uri="{FF2B5EF4-FFF2-40B4-BE49-F238E27FC236}">
                <a16:creationId xmlns:a16="http://schemas.microsoft.com/office/drawing/2014/main" id="{5782D47D-B0DC-4C40-BCC6-BBBA32584A38}"/>
              </a:ext>
            </a:extLst>
          </p:cNvPr>
          <p:cNvSpPr>
            <a:spLocks noGrp="1"/>
          </p:cNvSpPr>
          <p:nvPr>
            <p:ph type="dt" sz="half" idx="10"/>
          </p:nvPr>
        </p:nvSpPr>
        <p:spPr/>
        <p:txBody>
          <a:bodyPr rtlCol="0"/>
          <a:lstStyle/>
          <a:p>
            <a:pPr rtl="0"/>
            <a:fld id="{17A79461-147E-4321-BCEB-239C620C895A}" type="datetime1">
              <a:rPr lang="ru-RU" noProof="0" smtClean="0"/>
              <a:t>23.04.2021</a:t>
            </a:fld>
            <a:endParaRPr lang="ru-RU" noProof="0" dirty="0"/>
          </a:p>
        </p:txBody>
      </p:sp>
      <p:sp>
        <p:nvSpPr>
          <p:cNvPr id="9" name="Нижний колонтитул 8">
            <a:extLst>
              <a:ext uri="{FF2B5EF4-FFF2-40B4-BE49-F238E27FC236}">
                <a16:creationId xmlns:a16="http://schemas.microsoft.com/office/drawing/2014/main" id="{4690D34E-7EBD-44B2-83CA-4C126A18D7EF}"/>
              </a:ext>
            </a:extLst>
          </p:cNvPr>
          <p:cNvSpPr>
            <a:spLocks noGrp="1"/>
          </p:cNvSpPr>
          <p:nvPr>
            <p:ph type="ftr" sz="quarter" idx="11"/>
          </p:nvPr>
        </p:nvSpPr>
        <p:spPr/>
        <p:txBody>
          <a:bodyPr rtlCol="0"/>
          <a:lstStyle/>
          <a:p>
            <a:pPr rtl="0"/>
            <a:endParaRPr lang="ru-RU" noProof="0" dirty="0"/>
          </a:p>
        </p:txBody>
      </p:sp>
      <p:sp>
        <p:nvSpPr>
          <p:cNvPr id="10" name="Номер слайда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rtlCol="0"/>
          <a:lstStyle/>
          <a:p>
            <a:pPr rtl="0"/>
            <a:fld id="{3A98EE3D-8CD1-4C3F-BD1C-C98C9596463C}" type="slidenum">
              <a:rPr lang="ru-RU" noProof="0" smtClean="0"/>
              <a:t>‹#›</a:t>
            </a:fld>
            <a:endParaRPr lang="ru-RU" noProof="0" dirty="0"/>
          </a:p>
        </p:txBody>
      </p:sp>
      <p:grpSp>
        <p:nvGrpSpPr>
          <p:cNvPr id="11" name="Группа 10">
            <a:extLst>
              <a:ext uri="{FF2B5EF4-FFF2-40B4-BE49-F238E27FC236}">
                <a16:creationId xmlns:a16="http://schemas.microsoft.com/office/drawing/2014/main" id="{D06E6D77-4CA3-764C-99E1-7D2CFE6B929E}"/>
              </a:ext>
            </a:extLst>
          </p:cNvPr>
          <p:cNvGrpSpPr/>
          <p:nvPr userDrawn="1"/>
        </p:nvGrpSpPr>
        <p:grpSpPr>
          <a:xfrm rot="5400000">
            <a:off x="-21619" y="1088453"/>
            <a:ext cx="910099" cy="99010"/>
            <a:chOff x="622418" y="280927"/>
            <a:chExt cx="2335705" cy="254101"/>
          </a:xfrm>
        </p:grpSpPr>
        <p:sp>
          <p:nvSpPr>
            <p:cNvPr id="12" name="Овал 11">
              <a:extLst>
                <a:ext uri="{FF2B5EF4-FFF2-40B4-BE49-F238E27FC236}">
                  <a16:creationId xmlns:a16="http://schemas.microsoft.com/office/drawing/2014/main" id="{1D155117-8A2A-414B-9598-C2919DF747DC}"/>
                </a:ext>
              </a:extLst>
            </p:cNvPr>
            <p:cNvSpPr/>
            <p:nvPr userDrawn="1"/>
          </p:nvSpPr>
          <p:spPr>
            <a:xfrm>
              <a:off x="1038739" y="280927"/>
              <a:ext cx="254101" cy="254101"/>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3" name="Овал 12">
              <a:extLst>
                <a:ext uri="{FF2B5EF4-FFF2-40B4-BE49-F238E27FC236}">
                  <a16:creationId xmlns:a16="http://schemas.microsoft.com/office/drawing/2014/main" id="{53838F88-99DE-9246-A83B-9C7DB6AE99EF}"/>
                </a:ext>
              </a:extLst>
            </p:cNvPr>
            <p:cNvSpPr/>
            <p:nvPr userDrawn="1"/>
          </p:nvSpPr>
          <p:spPr>
            <a:xfrm>
              <a:off x="1455060" y="280927"/>
              <a:ext cx="254101" cy="254101"/>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4" name="Овал 13">
              <a:extLst>
                <a:ext uri="{FF2B5EF4-FFF2-40B4-BE49-F238E27FC236}">
                  <a16:creationId xmlns:a16="http://schemas.microsoft.com/office/drawing/2014/main" id="{D031FBA2-FD0D-7346-8941-4861923E15CF}"/>
                </a:ext>
              </a:extLst>
            </p:cNvPr>
            <p:cNvSpPr/>
            <p:nvPr userDrawn="1"/>
          </p:nvSpPr>
          <p:spPr>
            <a:xfrm>
              <a:off x="1871381" y="280927"/>
              <a:ext cx="254101" cy="254101"/>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5" name="Овал 14">
              <a:extLst>
                <a:ext uri="{FF2B5EF4-FFF2-40B4-BE49-F238E27FC236}">
                  <a16:creationId xmlns:a16="http://schemas.microsoft.com/office/drawing/2014/main" id="{022D5D5E-3339-5D47-9E1C-8897082672DB}"/>
                </a:ext>
              </a:extLst>
            </p:cNvPr>
            <p:cNvSpPr/>
            <p:nvPr userDrawn="1"/>
          </p:nvSpPr>
          <p:spPr>
            <a:xfrm>
              <a:off x="2287702" y="280927"/>
              <a:ext cx="254101" cy="254101"/>
            </a:xfrm>
            <a:prstGeom prst="ellipse">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6" name="Овал 15">
              <a:extLst>
                <a:ext uri="{FF2B5EF4-FFF2-40B4-BE49-F238E27FC236}">
                  <a16:creationId xmlns:a16="http://schemas.microsoft.com/office/drawing/2014/main" id="{13BE7267-458F-A141-8480-10E9FB553671}"/>
                </a:ext>
              </a:extLst>
            </p:cNvPr>
            <p:cNvSpPr/>
            <p:nvPr userDrawn="1"/>
          </p:nvSpPr>
          <p:spPr>
            <a:xfrm>
              <a:off x="2704022" y="280927"/>
              <a:ext cx="254101" cy="254101"/>
            </a:xfrm>
            <a:prstGeom prst="ellipse">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7" name="Овал 16">
              <a:extLst>
                <a:ext uri="{FF2B5EF4-FFF2-40B4-BE49-F238E27FC236}">
                  <a16:creationId xmlns:a16="http://schemas.microsoft.com/office/drawing/2014/main" id="{A71A438B-57BE-F445-AFBB-BBB2270E9BB4}"/>
                </a:ext>
              </a:extLst>
            </p:cNvPr>
            <p:cNvSpPr/>
            <p:nvPr userDrawn="1"/>
          </p:nvSpPr>
          <p:spPr>
            <a:xfrm>
              <a:off x="622418" y="280927"/>
              <a:ext cx="254101" cy="254101"/>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grpSp>
      <p:sp>
        <p:nvSpPr>
          <p:cNvPr id="18" name="Заголовок 1">
            <a:extLst>
              <a:ext uri="{FF2B5EF4-FFF2-40B4-BE49-F238E27FC236}">
                <a16:creationId xmlns:a16="http://schemas.microsoft.com/office/drawing/2014/main" id="{040C74AA-3663-2A49-AA62-C9207F22BF3D}"/>
              </a:ext>
            </a:extLst>
          </p:cNvPr>
          <p:cNvSpPr>
            <a:spLocks noGrp="1"/>
          </p:cNvSpPr>
          <p:nvPr>
            <p:ph type="title" hasCustomPrompt="1"/>
          </p:nvPr>
        </p:nvSpPr>
        <p:spPr>
          <a:xfrm>
            <a:off x="1097280" y="421817"/>
            <a:ext cx="10058400" cy="1369074"/>
          </a:xfrm>
          <a:prstGeom prst="rect">
            <a:avLst/>
          </a:prstGeom>
        </p:spPr>
        <p:txBody>
          <a:bodyPr lIns="0" rIns="0" rtlCol="0" anchor="ctr">
            <a:normAutofit/>
          </a:bodyPr>
          <a:lstStyle>
            <a:lvl1pPr>
              <a:defRPr sz="4000" cap="all" baseline="0"/>
            </a:lvl1pPr>
          </a:lstStyle>
          <a:p>
            <a:pPr rtl="0"/>
            <a:r>
              <a:rPr lang="ru-RU" noProof="0" dirty="0"/>
              <a:t>Место для заголовка</a:t>
            </a:r>
          </a:p>
        </p:txBody>
      </p:sp>
      <p:sp>
        <p:nvSpPr>
          <p:cNvPr id="19" name="Овал 18">
            <a:extLst>
              <a:ext uri="{FF2B5EF4-FFF2-40B4-BE49-F238E27FC236}">
                <a16:creationId xmlns:a16="http://schemas.microsoft.com/office/drawing/2014/main" id="{8E70AAE0-F405-8C4D-B2F2-BC73ABD2560F}"/>
              </a:ext>
            </a:extLst>
          </p:cNvPr>
          <p:cNvSpPr/>
          <p:nvPr userDrawn="1"/>
        </p:nvSpPr>
        <p:spPr>
          <a:xfrm>
            <a:off x="10429390" y="360726"/>
            <a:ext cx="1035859" cy="1035859"/>
          </a:xfrm>
          <a:prstGeom prst="ellipse">
            <a:avLst/>
          </a:prstGeom>
          <a:noFill/>
          <a:ln w="38100">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22" name="Овал 21">
            <a:extLst>
              <a:ext uri="{FF2B5EF4-FFF2-40B4-BE49-F238E27FC236}">
                <a16:creationId xmlns:a16="http://schemas.microsoft.com/office/drawing/2014/main" id="{FC72AC8A-19AA-5641-88DA-414732A1A643}"/>
              </a:ext>
            </a:extLst>
          </p:cNvPr>
          <p:cNvSpPr/>
          <p:nvPr userDrawn="1"/>
        </p:nvSpPr>
        <p:spPr>
          <a:xfrm>
            <a:off x="458087" y="5430446"/>
            <a:ext cx="99011" cy="99011"/>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23" name="Овал 22">
            <a:extLst>
              <a:ext uri="{FF2B5EF4-FFF2-40B4-BE49-F238E27FC236}">
                <a16:creationId xmlns:a16="http://schemas.microsoft.com/office/drawing/2014/main" id="{B0FF4153-FE4A-204C-B4B4-F331F8058F73}"/>
              </a:ext>
            </a:extLst>
          </p:cNvPr>
          <p:cNvSpPr/>
          <p:nvPr userDrawn="1"/>
        </p:nvSpPr>
        <p:spPr>
          <a:xfrm>
            <a:off x="5664570" y="125360"/>
            <a:ext cx="176394" cy="176394"/>
          </a:xfrm>
          <a:prstGeom prst="ellipse">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20" name="Овал 19">
            <a:extLst>
              <a:ext uri="{FF2B5EF4-FFF2-40B4-BE49-F238E27FC236}">
                <a16:creationId xmlns:a16="http://schemas.microsoft.com/office/drawing/2014/main" id="{C0910027-B57E-5C4C-B196-C2CF16EB6B83}"/>
              </a:ext>
            </a:extLst>
          </p:cNvPr>
          <p:cNvSpPr/>
          <p:nvPr userDrawn="1"/>
        </p:nvSpPr>
        <p:spPr>
          <a:xfrm>
            <a:off x="11383587" y="6035040"/>
            <a:ext cx="776923" cy="776923"/>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Tree>
    <p:extLst>
      <p:ext uri="{BB962C8B-B14F-4D97-AF65-F5344CB8AC3E}">
        <p14:creationId xmlns:p14="http://schemas.microsoft.com/office/powerpoint/2010/main" val="3387972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Сравнение">
    <p:spTree>
      <p:nvGrpSpPr>
        <p:cNvPr id="1" name=""/>
        <p:cNvGrpSpPr/>
        <p:nvPr/>
      </p:nvGrpSpPr>
      <p:grpSpPr>
        <a:xfrm>
          <a:off x="0" y="0"/>
          <a:ext cx="0" cy="0"/>
          <a:chOff x="0" y="0"/>
          <a:chExt cx="0" cy="0"/>
        </a:xfrm>
      </p:grpSpPr>
      <p:sp>
        <p:nvSpPr>
          <p:cNvPr id="3" name="Текст 2"/>
          <p:cNvSpPr>
            <a:spLocks noGrp="1"/>
          </p:cNvSpPr>
          <p:nvPr>
            <p:ph type="body" idx="1"/>
          </p:nvPr>
        </p:nvSpPr>
        <p:spPr>
          <a:xfrm>
            <a:off x="1097280" y="2057400"/>
            <a:ext cx="4639736" cy="736282"/>
          </a:xfrm>
        </p:spPr>
        <p:txBody>
          <a:bodyPr lIns="91440" rIns="91440" rtlCol="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Образец текста</a:t>
            </a:r>
          </a:p>
        </p:txBody>
      </p:sp>
      <p:sp>
        <p:nvSpPr>
          <p:cNvPr id="4" name="Объект 3"/>
          <p:cNvSpPr>
            <a:spLocks noGrp="1"/>
          </p:cNvSpPr>
          <p:nvPr>
            <p:ph sz="half" idx="2"/>
          </p:nvPr>
        </p:nvSpPr>
        <p:spPr>
          <a:xfrm>
            <a:off x="1097280" y="2958274"/>
            <a:ext cx="4639736" cy="2910821"/>
          </a:xfrm>
        </p:spPr>
        <p:txBody>
          <a:bodyPr rtlCol="0"/>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endParaRPr lang="ru-RU" noProof="0" dirty="0"/>
          </a:p>
        </p:txBody>
      </p:sp>
      <p:sp>
        <p:nvSpPr>
          <p:cNvPr id="5" name="Текст 4"/>
          <p:cNvSpPr>
            <a:spLocks noGrp="1"/>
          </p:cNvSpPr>
          <p:nvPr>
            <p:ph type="body" sz="quarter" idx="3"/>
          </p:nvPr>
        </p:nvSpPr>
        <p:spPr>
          <a:xfrm>
            <a:off x="6515944" y="2057400"/>
            <a:ext cx="4639736" cy="736282"/>
          </a:xfrm>
        </p:spPr>
        <p:txBody>
          <a:bodyPr lIns="91440" rIns="91440" rtlCol="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Образец текста</a:t>
            </a:r>
          </a:p>
        </p:txBody>
      </p:sp>
      <p:sp>
        <p:nvSpPr>
          <p:cNvPr id="6" name="Объект 5"/>
          <p:cNvSpPr>
            <a:spLocks noGrp="1"/>
          </p:cNvSpPr>
          <p:nvPr>
            <p:ph sz="quarter" idx="4"/>
          </p:nvPr>
        </p:nvSpPr>
        <p:spPr>
          <a:xfrm>
            <a:off x="6515944" y="2958273"/>
            <a:ext cx="4639736" cy="2910821"/>
          </a:xfrm>
        </p:spPr>
        <p:txBody>
          <a:bodyPr rtlCol="0"/>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endParaRPr lang="ru-RU" noProof="0" dirty="0"/>
          </a:p>
        </p:txBody>
      </p:sp>
      <p:sp>
        <p:nvSpPr>
          <p:cNvPr id="2" name="Дата 1">
            <a:extLst>
              <a:ext uri="{FF2B5EF4-FFF2-40B4-BE49-F238E27FC236}">
                <a16:creationId xmlns:a16="http://schemas.microsoft.com/office/drawing/2014/main" id="{8AF8A515-AA94-45D1-9223-5C2272618D85}"/>
              </a:ext>
            </a:extLst>
          </p:cNvPr>
          <p:cNvSpPr>
            <a:spLocks noGrp="1"/>
          </p:cNvSpPr>
          <p:nvPr>
            <p:ph type="dt" sz="half" idx="10"/>
          </p:nvPr>
        </p:nvSpPr>
        <p:spPr/>
        <p:txBody>
          <a:bodyPr rtlCol="0"/>
          <a:lstStyle/>
          <a:p>
            <a:pPr rtl="0"/>
            <a:fld id="{0C74DA27-089F-41DB-9018-6804069C0386}" type="datetime1">
              <a:rPr lang="ru-RU" noProof="0" smtClean="0"/>
              <a:t>23.04.2021</a:t>
            </a:fld>
            <a:endParaRPr lang="ru-RU" noProof="0" dirty="0"/>
          </a:p>
        </p:txBody>
      </p:sp>
      <p:sp>
        <p:nvSpPr>
          <p:cNvPr id="11" name="Нижний колонтитул 10">
            <a:extLst>
              <a:ext uri="{FF2B5EF4-FFF2-40B4-BE49-F238E27FC236}">
                <a16:creationId xmlns:a16="http://schemas.microsoft.com/office/drawing/2014/main" id="{D052F5BC-98E0-4D60-AD67-9547738B7DD4}"/>
              </a:ext>
            </a:extLst>
          </p:cNvPr>
          <p:cNvSpPr>
            <a:spLocks noGrp="1"/>
          </p:cNvSpPr>
          <p:nvPr>
            <p:ph type="ftr" sz="quarter" idx="11"/>
          </p:nvPr>
        </p:nvSpPr>
        <p:spPr/>
        <p:txBody>
          <a:bodyPr rtlCol="0"/>
          <a:lstStyle/>
          <a:p>
            <a:pPr rtl="0"/>
            <a:endParaRPr lang="ru-RU" noProof="0" dirty="0"/>
          </a:p>
        </p:txBody>
      </p:sp>
      <p:sp>
        <p:nvSpPr>
          <p:cNvPr id="12" name="Номер слайда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rtlCol="0"/>
          <a:lstStyle/>
          <a:p>
            <a:pPr rtl="0"/>
            <a:fld id="{3A98EE3D-8CD1-4C3F-BD1C-C98C9596463C}" type="slidenum">
              <a:rPr lang="ru-RU" noProof="0" smtClean="0"/>
              <a:t>‹#›</a:t>
            </a:fld>
            <a:endParaRPr lang="ru-RU" noProof="0" dirty="0"/>
          </a:p>
        </p:txBody>
      </p:sp>
      <p:grpSp>
        <p:nvGrpSpPr>
          <p:cNvPr id="13" name="Группа 12">
            <a:extLst>
              <a:ext uri="{FF2B5EF4-FFF2-40B4-BE49-F238E27FC236}">
                <a16:creationId xmlns:a16="http://schemas.microsoft.com/office/drawing/2014/main" id="{DD896C11-7092-DD43-9676-23A81081B759}"/>
              </a:ext>
            </a:extLst>
          </p:cNvPr>
          <p:cNvGrpSpPr/>
          <p:nvPr userDrawn="1"/>
        </p:nvGrpSpPr>
        <p:grpSpPr>
          <a:xfrm rot="5400000">
            <a:off x="-21619" y="1088453"/>
            <a:ext cx="910099" cy="99010"/>
            <a:chOff x="622418" y="280927"/>
            <a:chExt cx="2335705" cy="254101"/>
          </a:xfrm>
        </p:grpSpPr>
        <p:sp>
          <p:nvSpPr>
            <p:cNvPr id="14" name="Овал 13">
              <a:extLst>
                <a:ext uri="{FF2B5EF4-FFF2-40B4-BE49-F238E27FC236}">
                  <a16:creationId xmlns:a16="http://schemas.microsoft.com/office/drawing/2014/main" id="{D39FB8D4-533A-0C44-89B5-487470B0B82B}"/>
                </a:ext>
              </a:extLst>
            </p:cNvPr>
            <p:cNvSpPr/>
            <p:nvPr userDrawn="1"/>
          </p:nvSpPr>
          <p:spPr>
            <a:xfrm>
              <a:off x="1038739" y="280927"/>
              <a:ext cx="254101" cy="254101"/>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5" name="Овал 14">
              <a:extLst>
                <a:ext uri="{FF2B5EF4-FFF2-40B4-BE49-F238E27FC236}">
                  <a16:creationId xmlns:a16="http://schemas.microsoft.com/office/drawing/2014/main" id="{C642B0AB-C322-C14B-B2A1-E9F144473219}"/>
                </a:ext>
              </a:extLst>
            </p:cNvPr>
            <p:cNvSpPr/>
            <p:nvPr userDrawn="1"/>
          </p:nvSpPr>
          <p:spPr>
            <a:xfrm>
              <a:off x="1455060" y="280927"/>
              <a:ext cx="254101" cy="254101"/>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6" name="Овал 15">
              <a:extLst>
                <a:ext uri="{FF2B5EF4-FFF2-40B4-BE49-F238E27FC236}">
                  <a16:creationId xmlns:a16="http://schemas.microsoft.com/office/drawing/2014/main" id="{47ABE4C7-7926-3949-9205-07E33FB2D2CE}"/>
                </a:ext>
              </a:extLst>
            </p:cNvPr>
            <p:cNvSpPr/>
            <p:nvPr userDrawn="1"/>
          </p:nvSpPr>
          <p:spPr>
            <a:xfrm>
              <a:off x="1871381" y="280927"/>
              <a:ext cx="254101" cy="254101"/>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7" name="Овал 16">
              <a:extLst>
                <a:ext uri="{FF2B5EF4-FFF2-40B4-BE49-F238E27FC236}">
                  <a16:creationId xmlns:a16="http://schemas.microsoft.com/office/drawing/2014/main" id="{E1B43F26-6C7C-4D43-9D1C-A0F792F54874}"/>
                </a:ext>
              </a:extLst>
            </p:cNvPr>
            <p:cNvSpPr/>
            <p:nvPr userDrawn="1"/>
          </p:nvSpPr>
          <p:spPr>
            <a:xfrm>
              <a:off x="2287702" y="280927"/>
              <a:ext cx="254101" cy="254101"/>
            </a:xfrm>
            <a:prstGeom prst="ellipse">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8" name="Овал 17">
              <a:extLst>
                <a:ext uri="{FF2B5EF4-FFF2-40B4-BE49-F238E27FC236}">
                  <a16:creationId xmlns:a16="http://schemas.microsoft.com/office/drawing/2014/main" id="{C53D175F-F9D4-DD4E-81B9-495A2E867249}"/>
                </a:ext>
              </a:extLst>
            </p:cNvPr>
            <p:cNvSpPr/>
            <p:nvPr userDrawn="1"/>
          </p:nvSpPr>
          <p:spPr>
            <a:xfrm>
              <a:off x="2704022" y="280927"/>
              <a:ext cx="254101" cy="254101"/>
            </a:xfrm>
            <a:prstGeom prst="ellipse">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9" name="Овал 18">
              <a:extLst>
                <a:ext uri="{FF2B5EF4-FFF2-40B4-BE49-F238E27FC236}">
                  <a16:creationId xmlns:a16="http://schemas.microsoft.com/office/drawing/2014/main" id="{852D03A0-BBCF-2042-832A-8082F1377835}"/>
                </a:ext>
              </a:extLst>
            </p:cNvPr>
            <p:cNvSpPr/>
            <p:nvPr userDrawn="1"/>
          </p:nvSpPr>
          <p:spPr>
            <a:xfrm>
              <a:off x="622418" y="280927"/>
              <a:ext cx="254101" cy="254101"/>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grpSp>
      <p:sp>
        <p:nvSpPr>
          <p:cNvPr id="20" name="Заголовок 1">
            <a:extLst>
              <a:ext uri="{FF2B5EF4-FFF2-40B4-BE49-F238E27FC236}">
                <a16:creationId xmlns:a16="http://schemas.microsoft.com/office/drawing/2014/main" id="{E2831508-70C2-2F43-998D-55CE4837BA4C}"/>
              </a:ext>
            </a:extLst>
          </p:cNvPr>
          <p:cNvSpPr>
            <a:spLocks noGrp="1"/>
          </p:cNvSpPr>
          <p:nvPr>
            <p:ph type="title" hasCustomPrompt="1"/>
          </p:nvPr>
        </p:nvSpPr>
        <p:spPr>
          <a:xfrm>
            <a:off x="1097280" y="421817"/>
            <a:ext cx="10058400" cy="1369074"/>
          </a:xfrm>
          <a:prstGeom prst="rect">
            <a:avLst/>
          </a:prstGeom>
        </p:spPr>
        <p:txBody>
          <a:bodyPr lIns="0" rIns="0" rtlCol="0" anchor="ctr">
            <a:normAutofit/>
          </a:bodyPr>
          <a:lstStyle>
            <a:lvl1pPr>
              <a:defRPr sz="4000" cap="all" baseline="0"/>
            </a:lvl1pPr>
          </a:lstStyle>
          <a:p>
            <a:pPr rtl="0"/>
            <a:r>
              <a:rPr lang="ru-RU" noProof="0" dirty="0"/>
              <a:t>Место для заголовка</a:t>
            </a:r>
          </a:p>
        </p:txBody>
      </p:sp>
      <p:sp>
        <p:nvSpPr>
          <p:cNvPr id="21" name="Овал 20">
            <a:extLst>
              <a:ext uri="{FF2B5EF4-FFF2-40B4-BE49-F238E27FC236}">
                <a16:creationId xmlns:a16="http://schemas.microsoft.com/office/drawing/2014/main" id="{5232ACE3-4E65-6243-9416-19BFA39FD92C}"/>
              </a:ext>
            </a:extLst>
          </p:cNvPr>
          <p:cNvSpPr/>
          <p:nvPr userDrawn="1"/>
        </p:nvSpPr>
        <p:spPr>
          <a:xfrm>
            <a:off x="10429390" y="360726"/>
            <a:ext cx="1035859" cy="1035859"/>
          </a:xfrm>
          <a:prstGeom prst="ellipse">
            <a:avLst/>
          </a:prstGeom>
          <a:noFill/>
          <a:ln w="38100">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24" name="Овал 23">
            <a:extLst>
              <a:ext uri="{FF2B5EF4-FFF2-40B4-BE49-F238E27FC236}">
                <a16:creationId xmlns:a16="http://schemas.microsoft.com/office/drawing/2014/main" id="{6A372105-F1CB-9149-A4B9-C151B3CCB9B4}"/>
              </a:ext>
            </a:extLst>
          </p:cNvPr>
          <p:cNvSpPr/>
          <p:nvPr userDrawn="1"/>
        </p:nvSpPr>
        <p:spPr>
          <a:xfrm>
            <a:off x="458087" y="5430446"/>
            <a:ext cx="99011" cy="99011"/>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26" name="Овал 25">
            <a:extLst>
              <a:ext uri="{FF2B5EF4-FFF2-40B4-BE49-F238E27FC236}">
                <a16:creationId xmlns:a16="http://schemas.microsoft.com/office/drawing/2014/main" id="{CAE2DDF3-5C18-5644-8994-8CD902656DE8}"/>
              </a:ext>
            </a:extLst>
          </p:cNvPr>
          <p:cNvSpPr/>
          <p:nvPr userDrawn="1"/>
        </p:nvSpPr>
        <p:spPr>
          <a:xfrm>
            <a:off x="5664570" y="125360"/>
            <a:ext cx="176394" cy="176394"/>
          </a:xfrm>
          <a:prstGeom prst="ellipse">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22" name="Овал 21">
            <a:extLst>
              <a:ext uri="{FF2B5EF4-FFF2-40B4-BE49-F238E27FC236}">
                <a16:creationId xmlns:a16="http://schemas.microsoft.com/office/drawing/2014/main" id="{0383F4E3-E6C1-BB40-90E6-290C140F9A07}"/>
              </a:ext>
            </a:extLst>
          </p:cNvPr>
          <p:cNvSpPr/>
          <p:nvPr userDrawn="1"/>
        </p:nvSpPr>
        <p:spPr>
          <a:xfrm>
            <a:off x="11383587" y="6035040"/>
            <a:ext cx="776923" cy="776923"/>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Tree>
    <p:extLst>
      <p:ext uri="{BB962C8B-B14F-4D97-AF65-F5344CB8AC3E}">
        <p14:creationId xmlns:p14="http://schemas.microsoft.com/office/powerpoint/2010/main" val="219594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Только заголовок">
    <p:spTree>
      <p:nvGrpSpPr>
        <p:cNvPr id="1" name=""/>
        <p:cNvGrpSpPr/>
        <p:nvPr/>
      </p:nvGrpSpPr>
      <p:grpSpPr>
        <a:xfrm>
          <a:off x="0" y="0"/>
          <a:ext cx="0" cy="0"/>
          <a:chOff x="0" y="0"/>
          <a:chExt cx="0" cy="0"/>
        </a:xfrm>
      </p:grpSpPr>
      <p:sp>
        <p:nvSpPr>
          <p:cNvPr id="6" name="Дата 5">
            <a:extLst>
              <a:ext uri="{FF2B5EF4-FFF2-40B4-BE49-F238E27FC236}">
                <a16:creationId xmlns:a16="http://schemas.microsoft.com/office/drawing/2014/main" id="{7392073F-158F-44A3-8913-917AFFC1BC20}"/>
              </a:ext>
            </a:extLst>
          </p:cNvPr>
          <p:cNvSpPr>
            <a:spLocks noGrp="1"/>
          </p:cNvSpPr>
          <p:nvPr>
            <p:ph type="dt" sz="half" idx="10"/>
          </p:nvPr>
        </p:nvSpPr>
        <p:spPr/>
        <p:txBody>
          <a:bodyPr rtlCol="0"/>
          <a:lstStyle/>
          <a:p>
            <a:pPr rtl="0"/>
            <a:fld id="{4CF5337F-F302-414C-9999-654EC56929E7}" type="datetime1">
              <a:rPr lang="ru-RU" noProof="0" smtClean="0"/>
              <a:t>23.04.2021</a:t>
            </a:fld>
            <a:endParaRPr lang="ru-RU" noProof="0" dirty="0"/>
          </a:p>
        </p:txBody>
      </p:sp>
      <p:sp>
        <p:nvSpPr>
          <p:cNvPr id="7" name="Нижний колонтитул 6">
            <a:extLst>
              <a:ext uri="{FF2B5EF4-FFF2-40B4-BE49-F238E27FC236}">
                <a16:creationId xmlns:a16="http://schemas.microsoft.com/office/drawing/2014/main" id="{EED72207-24CA-42B7-A975-2F8E41CBA904}"/>
              </a:ext>
            </a:extLst>
          </p:cNvPr>
          <p:cNvSpPr>
            <a:spLocks noGrp="1"/>
          </p:cNvSpPr>
          <p:nvPr>
            <p:ph type="ftr" sz="quarter" idx="11"/>
          </p:nvPr>
        </p:nvSpPr>
        <p:spPr/>
        <p:txBody>
          <a:bodyPr rtlCol="0"/>
          <a:lstStyle/>
          <a:p>
            <a:pPr rtl="0"/>
            <a:endParaRPr lang="ru-RU" noProof="0" dirty="0"/>
          </a:p>
        </p:txBody>
      </p:sp>
      <p:sp>
        <p:nvSpPr>
          <p:cNvPr id="8" name="Номер слайда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rtlCol="0"/>
          <a:lstStyle/>
          <a:p>
            <a:pPr rtl="0"/>
            <a:fld id="{3A98EE3D-8CD1-4C3F-BD1C-C98C9596463C}" type="slidenum">
              <a:rPr lang="ru-RU" noProof="0" smtClean="0"/>
              <a:t>‹#›</a:t>
            </a:fld>
            <a:endParaRPr lang="ru-RU" noProof="0" dirty="0"/>
          </a:p>
        </p:txBody>
      </p:sp>
      <p:grpSp>
        <p:nvGrpSpPr>
          <p:cNvPr id="9" name="Группа 8">
            <a:extLst>
              <a:ext uri="{FF2B5EF4-FFF2-40B4-BE49-F238E27FC236}">
                <a16:creationId xmlns:a16="http://schemas.microsoft.com/office/drawing/2014/main" id="{A2C09A16-A6B6-E04E-A40A-F482C0A95C0A}"/>
              </a:ext>
            </a:extLst>
          </p:cNvPr>
          <p:cNvGrpSpPr/>
          <p:nvPr userDrawn="1"/>
        </p:nvGrpSpPr>
        <p:grpSpPr>
          <a:xfrm rot="5400000">
            <a:off x="-21619" y="1088453"/>
            <a:ext cx="910099" cy="99010"/>
            <a:chOff x="622418" y="280927"/>
            <a:chExt cx="2335705" cy="254101"/>
          </a:xfrm>
        </p:grpSpPr>
        <p:sp>
          <p:nvSpPr>
            <p:cNvPr id="10" name="Овал 9">
              <a:extLst>
                <a:ext uri="{FF2B5EF4-FFF2-40B4-BE49-F238E27FC236}">
                  <a16:creationId xmlns:a16="http://schemas.microsoft.com/office/drawing/2014/main" id="{A6B2DF34-338D-4F43-B8F7-D7A00348B68B}"/>
                </a:ext>
              </a:extLst>
            </p:cNvPr>
            <p:cNvSpPr/>
            <p:nvPr userDrawn="1"/>
          </p:nvSpPr>
          <p:spPr>
            <a:xfrm>
              <a:off x="1038739" y="280927"/>
              <a:ext cx="254101" cy="254101"/>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1" name="Овал 10">
              <a:extLst>
                <a:ext uri="{FF2B5EF4-FFF2-40B4-BE49-F238E27FC236}">
                  <a16:creationId xmlns:a16="http://schemas.microsoft.com/office/drawing/2014/main" id="{33778C21-4171-774D-A73F-77BEBF2E4C18}"/>
                </a:ext>
              </a:extLst>
            </p:cNvPr>
            <p:cNvSpPr/>
            <p:nvPr userDrawn="1"/>
          </p:nvSpPr>
          <p:spPr>
            <a:xfrm>
              <a:off x="1455060" y="280927"/>
              <a:ext cx="254101" cy="254101"/>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2" name="Овал 11">
              <a:extLst>
                <a:ext uri="{FF2B5EF4-FFF2-40B4-BE49-F238E27FC236}">
                  <a16:creationId xmlns:a16="http://schemas.microsoft.com/office/drawing/2014/main" id="{CC25D2EF-AE01-A247-8BC3-8F35F863C0A6}"/>
                </a:ext>
              </a:extLst>
            </p:cNvPr>
            <p:cNvSpPr/>
            <p:nvPr userDrawn="1"/>
          </p:nvSpPr>
          <p:spPr>
            <a:xfrm>
              <a:off x="1871381" y="280927"/>
              <a:ext cx="254101" cy="254101"/>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3" name="Овал 12">
              <a:extLst>
                <a:ext uri="{FF2B5EF4-FFF2-40B4-BE49-F238E27FC236}">
                  <a16:creationId xmlns:a16="http://schemas.microsoft.com/office/drawing/2014/main" id="{5F860801-109B-EB4F-96A8-35D76B759583}"/>
                </a:ext>
              </a:extLst>
            </p:cNvPr>
            <p:cNvSpPr/>
            <p:nvPr userDrawn="1"/>
          </p:nvSpPr>
          <p:spPr>
            <a:xfrm>
              <a:off x="2287702" y="280927"/>
              <a:ext cx="254101" cy="254101"/>
            </a:xfrm>
            <a:prstGeom prst="ellipse">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4" name="Овал 13">
              <a:extLst>
                <a:ext uri="{FF2B5EF4-FFF2-40B4-BE49-F238E27FC236}">
                  <a16:creationId xmlns:a16="http://schemas.microsoft.com/office/drawing/2014/main" id="{97337F70-9199-7242-BD8B-8F96606A18A1}"/>
                </a:ext>
              </a:extLst>
            </p:cNvPr>
            <p:cNvSpPr/>
            <p:nvPr userDrawn="1"/>
          </p:nvSpPr>
          <p:spPr>
            <a:xfrm>
              <a:off x="2704022" y="280927"/>
              <a:ext cx="254101" cy="254101"/>
            </a:xfrm>
            <a:prstGeom prst="ellipse">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5" name="Овал 14">
              <a:extLst>
                <a:ext uri="{FF2B5EF4-FFF2-40B4-BE49-F238E27FC236}">
                  <a16:creationId xmlns:a16="http://schemas.microsoft.com/office/drawing/2014/main" id="{DF9320B7-AD58-7649-BC95-614ED90F4E69}"/>
                </a:ext>
              </a:extLst>
            </p:cNvPr>
            <p:cNvSpPr/>
            <p:nvPr userDrawn="1"/>
          </p:nvSpPr>
          <p:spPr>
            <a:xfrm>
              <a:off x="622418" y="280927"/>
              <a:ext cx="254101" cy="254101"/>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grpSp>
      <p:sp>
        <p:nvSpPr>
          <p:cNvPr id="16" name="Заголовок 1">
            <a:extLst>
              <a:ext uri="{FF2B5EF4-FFF2-40B4-BE49-F238E27FC236}">
                <a16:creationId xmlns:a16="http://schemas.microsoft.com/office/drawing/2014/main" id="{0C0DE796-998A-F84E-9B56-1958C6777C8D}"/>
              </a:ext>
            </a:extLst>
          </p:cNvPr>
          <p:cNvSpPr>
            <a:spLocks noGrp="1"/>
          </p:cNvSpPr>
          <p:nvPr>
            <p:ph type="title" hasCustomPrompt="1"/>
          </p:nvPr>
        </p:nvSpPr>
        <p:spPr>
          <a:xfrm>
            <a:off x="1097280" y="421817"/>
            <a:ext cx="10058400" cy="1369074"/>
          </a:xfrm>
          <a:prstGeom prst="rect">
            <a:avLst/>
          </a:prstGeom>
        </p:spPr>
        <p:txBody>
          <a:bodyPr lIns="0" rIns="0" rtlCol="0" anchor="ctr">
            <a:normAutofit/>
          </a:bodyPr>
          <a:lstStyle>
            <a:lvl1pPr>
              <a:defRPr sz="4000" cap="all" baseline="0"/>
            </a:lvl1pPr>
          </a:lstStyle>
          <a:p>
            <a:pPr rtl="0"/>
            <a:r>
              <a:rPr lang="ru-RU" noProof="0" dirty="0"/>
              <a:t>Место для заголовка</a:t>
            </a:r>
          </a:p>
        </p:txBody>
      </p:sp>
      <p:sp>
        <p:nvSpPr>
          <p:cNvPr id="17" name="Овал 16">
            <a:extLst>
              <a:ext uri="{FF2B5EF4-FFF2-40B4-BE49-F238E27FC236}">
                <a16:creationId xmlns:a16="http://schemas.microsoft.com/office/drawing/2014/main" id="{7B23D2B0-E152-D14D-8154-8DD47BD10DF3}"/>
              </a:ext>
            </a:extLst>
          </p:cNvPr>
          <p:cNvSpPr/>
          <p:nvPr userDrawn="1"/>
        </p:nvSpPr>
        <p:spPr>
          <a:xfrm>
            <a:off x="10429390" y="360726"/>
            <a:ext cx="1035859" cy="1035859"/>
          </a:xfrm>
          <a:prstGeom prst="ellipse">
            <a:avLst/>
          </a:prstGeom>
          <a:noFill/>
          <a:ln w="38100">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23" name="Овал 22">
            <a:extLst>
              <a:ext uri="{FF2B5EF4-FFF2-40B4-BE49-F238E27FC236}">
                <a16:creationId xmlns:a16="http://schemas.microsoft.com/office/drawing/2014/main" id="{8A3BEDF6-5ABA-3B42-99BB-4438813B1A4B}"/>
              </a:ext>
            </a:extLst>
          </p:cNvPr>
          <p:cNvSpPr/>
          <p:nvPr userDrawn="1"/>
        </p:nvSpPr>
        <p:spPr>
          <a:xfrm>
            <a:off x="458087" y="5430446"/>
            <a:ext cx="99011" cy="99011"/>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24" name="Овал 23">
            <a:extLst>
              <a:ext uri="{FF2B5EF4-FFF2-40B4-BE49-F238E27FC236}">
                <a16:creationId xmlns:a16="http://schemas.microsoft.com/office/drawing/2014/main" id="{A9CF8BE7-F2AC-AB4C-900F-F64D55111EFC}"/>
              </a:ext>
            </a:extLst>
          </p:cNvPr>
          <p:cNvSpPr/>
          <p:nvPr userDrawn="1"/>
        </p:nvSpPr>
        <p:spPr>
          <a:xfrm>
            <a:off x="5664570" y="125360"/>
            <a:ext cx="176394" cy="176394"/>
          </a:xfrm>
          <a:prstGeom prst="ellipse">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27" name="Овал 26">
            <a:extLst>
              <a:ext uri="{FF2B5EF4-FFF2-40B4-BE49-F238E27FC236}">
                <a16:creationId xmlns:a16="http://schemas.microsoft.com/office/drawing/2014/main" id="{5EF4254B-D281-684E-BD0B-63AEC0AC197C}"/>
              </a:ext>
            </a:extLst>
          </p:cNvPr>
          <p:cNvSpPr/>
          <p:nvPr userDrawn="1"/>
        </p:nvSpPr>
        <p:spPr>
          <a:xfrm>
            <a:off x="11383587" y="6035040"/>
            <a:ext cx="776923" cy="776923"/>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Tree>
    <p:extLst>
      <p:ext uri="{BB962C8B-B14F-4D97-AF65-F5344CB8AC3E}">
        <p14:creationId xmlns:p14="http://schemas.microsoft.com/office/powerpoint/2010/main" val="1180013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Только заголовок">
    <p:spTree>
      <p:nvGrpSpPr>
        <p:cNvPr id="1" name=""/>
        <p:cNvGrpSpPr/>
        <p:nvPr/>
      </p:nvGrpSpPr>
      <p:grpSpPr>
        <a:xfrm>
          <a:off x="0" y="0"/>
          <a:ext cx="0" cy="0"/>
          <a:chOff x="0" y="0"/>
          <a:chExt cx="0" cy="0"/>
        </a:xfrm>
      </p:grpSpPr>
      <p:sp>
        <p:nvSpPr>
          <p:cNvPr id="6" name="Дата 5">
            <a:extLst>
              <a:ext uri="{FF2B5EF4-FFF2-40B4-BE49-F238E27FC236}">
                <a16:creationId xmlns:a16="http://schemas.microsoft.com/office/drawing/2014/main" id="{7392073F-158F-44A3-8913-917AFFC1BC20}"/>
              </a:ext>
            </a:extLst>
          </p:cNvPr>
          <p:cNvSpPr>
            <a:spLocks noGrp="1"/>
          </p:cNvSpPr>
          <p:nvPr>
            <p:ph type="dt" sz="half" idx="10"/>
          </p:nvPr>
        </p:nvSpPr>
        <p:spPr/>
        <p:txBody>
          <a:bodyPr rtlCol="0"/>
          <a:lstStyle/>
          <a:p>
            <a:pPr rtl="0"/>
            <a:fld id="{FF63DE5C-7286-415E-BD66-0312B5E1AB50}" type="datetime1">
              <a:rPr lang="ru-RU" noProof="0" smtClean="0"/>
              <a:t>23.04.2021</a:t>
            </a:fld>
            <a:endParaRPr lang="ru-RU" noProof="0" dirty="0"/>
          </a:p>
        </p:txBody>
      </p:sp>
      <p:sp>
        <p:nvSpPr>
          <p:cNvPr id="7" name="Нижний колонтитул 6">
            <a:extLst>
              <a:ext uri="{FF2B5EF4-FFF2-40B4-BE49-F238E27FC236}">
                <a16:creationId xmlns:a16="http://schemas.microsoft.com/office/drawing/2014/main" id="{EED72207-24CA-42B7-A975-2F8E41CBA904}"/>
              </a:ext>
            </a:extLst>
          </p:cNvPr>
          <p:cNvSpPr>
            <a:spLocks noGrp="1"/>
          </p:cNvSpPr>
          <p:nvPr>
            <p:ph type="ftr" sz="quarter" idx="11"/>
          </p:nvPr>
        </p:nvSpPr>
        <p:spPr/>
        <p:txBody>
          <a:bodyPr rtlCol="0"/>
          <a:lstStyle/>
          <a:p>
            <a:pPr rtl="0"/>
            <a:endParaRPr lang="ru-RU" noProof="0" dirty="0"/>
          </a:p>
        </p:txBody>
      </p:sp>
      <p:sp>
        <p:nvSpPr>
          <p:cNvPr id="8" name="Номер слайда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rtlCol="0"/>
          <a:lstStyle/>
          <a:p>
            <a:pPr rtl="0"/>
            <a:fld id="{3A98EE3D-8CD1-4C3F-BD1C-C98C9596463C}" type="slidenum">
              <a:rPr lang="ru-RU" noProof="0" smtClean="0"/>
              <a:t>‹#›</a:t>
            </a:fld>
            <a:endParaRPr lang="ru-RU" noProof="0" dirty="0"/>
          </a:p>
        </p:txBody>
      </p:sp>
      <p:grpSp>
        <p:nvGrpSpPr>
          <p:cNvPr id="9" name="Группа 8">
            <a:extLst>
              <a:ext uri="{FF2B5EF4-FFF2-40B4-BE49-F238E27FC236}">
                <a16:creationId xmlns:a16="http://schemas.microsoft.com/office/drawing/2014/main" id="{A2C09A16-A6B6-E04E-A40A-F482C0A95C0A}"/>
              </a:ext>
            </a:extLst>
          </p:cNvPr>
          <p:cNvGrpSpPr/>
          <p:nvPr userDrawn="1"/>
        </p:nvGrpSpPr>
        <p:grpSpPr>
          <a:xfrm rot="5400000">
            <a:off x="-21619" y="1088453"/>
            <a:ext cx="910099" cy="99010"/>
            <a:chOff x="622418" y="280927"/>
            <a:chExt cx="2335705" cy="254101"/>
          </a:xfrm>
        </p:grpSpPr>
        <p:sp>
          <p:nvSpPr>
            <p:cNvPr id="10" name="Овал 9">
              <a:extLst>
                <a:ext uri="{FF2B5EF4-FFF2-40B4-BE49-F238E27FC236}">
                  <a16:creationId xmlns:a16="http://schemas.microsoft.com/office/drawing/2014/main" id="{A6B2DF34-338D-4F43-B8F7-D7A00348B68B}"/>
                </a:ext>
              </a:extLst>
            </p:cNvPr>
            <p:cNvSpPr/>
            <p:nvPr userDrawn="1"/>
          </p:nvSpPr>
          <p:spPr>
            <a:xfrm>
              <a:off x="1038739" y="280927"/>
              <a:ext cx="254101" cy="254101"/>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1" name="Овал 10">
              <a:extLst>
                <a:ext uri="{FF2B5EF4-FFF2-40B4-BE49-F238E27FC236}">
                  <a16:creationId xmlns:a16="http://schemas.microsoft.com/office/drawing/2014/main" id="{33778C21-4171-774D-A73F-77BEBF2E4C18}"/>
                </a:ext>
              </a:extLst>
            </p:cNvPr>
            <p:cNvSpPr/>
            <p:nvPr userDrawn="1"/>
          </p:nvSpPr>
          <p:spPr>
            <a:xfrm>
              <a:off x="1455060" y="280927"/>
              <a:ext cx="254101" cy="254101"/>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2" name="Овал 11">
              <a:extLst>
                <a:ext uri="{FF2B5EF4-FFF2-40B4-BE49-F238E27FC236}">
                  <a16:creationId xmlns:a16="http://schemas.microsoft.com/office/drawing/2014/main" id="{CC25D2EF-AE01-A247-8BC3-8F35F863C0A6}"/>
                </a:ext>
              </a:extLst>
            </p:cNvPr>
            <p:cNvSpPr/>
            <p:nvPr userDrawn="1"/>
          </p:nvSpPr>
          <p:spPr>
            <a:xfrm>
              <a:off x="1871381" y="280927"/>
              <a:ext cx="254101" cy="254101"/>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3" name="Овал 12">
              <a:extLst>
                <a:ext uri="{FF2B5EF4-FFF2-40B4-BE49-F238E27FC236}">
                  <a16:creationId xmlns:a16="http://schemas.microsoft.com/office/drawing/2014/main" id="{5F860801-109B-EB4F-96A8-35D76B759583}"/>
                </a:ext>
              </a:extLst>
            </p:cNvPr>
            <p:cNvSpPr/>
            <p:nvPr userDrawn="1"/>
          </p:nvSpPr>
          <p:spPr>
            <a:xfrm>
              <a:off x="2287702" y="280927"/>
              <a:ext cx="254101" cy="254101"/>
            </a:xfrm>
            <a:prstGeom prst="ellipse">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4" name="Овал 13">
              <a:extLst>
                <a:ext uri="{FF2B5EF4-FFF2-40B4-BE49-F238E27FC236}">
                  <a16:creationId xmlns:a16="http://schemas.microsoft.com/office/drawing/2014/main" id="{97337F70-9199-7242-BD8B-8F96606A18A1}"/>
                </a:ext>
              </a:extLst>
            </p:cNvPr>
            <p:cNvSpPr/>
            <p:nvPr userDrawn="1"/>
          </p:nvSpPr>
          <p:spPr>
            <a:xfrm>
              <a:off x="2704022" y="280927"/>
              <a:ext cx="254101" cy="254101"/>
            </a:xfrm>
            <a:prstGeom prst="ellipse">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5" name="Овал 14">
              <a:extLst>
                <a:ext uri="{FF2B5EF4-FFF2-40B4-BE49-F238E27FC236}">
                  <a16:creationId xmlns:a16="http://schemas.microsoft.com/office/drawing/2014/main" id="{DF9320B7-AD58-7649-BC95-614ED90F4E69}"/>
                </a:ext>
              </a:extLst>
            </p:cNvPr>
            <p:cNvSpPr/>
            <p:nvPr userDrawn="1"/>
          </p:nvSpPr>
          <p:spPr>
            <a:xfrm>
              <a:off x="622418" y="280927"/>
              <a:ext cx="254101" cy="254101"/>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grpSp>
      <p:sp>
        <p:nvSpPr>
          <p:cNvPr id="16" name="Заголовок 1">
            <a:extLst>
              <a:ext uri="{FF2B5EF4-FFF2-40B4-BE49-F238E27FC236}">
                <a16:creationId xmlns:a16="http://schemas.microsoft.com/office/drawing/2014/main" id="{0C0DE796-998A-F84E-9B56-1958C6777C8D}"/>
              </a:ext>
            </a:extLst>
          </p:cNvPr>
          <p:cNvSpPr>
            <a:spLocks noGrp="1"/>
          </p:cNvSpPr>
          <p:nvPr>
            <p:ph type="title" hasCustomPrompt="1"/>
          </p:nvPr>
        </p:nvSpPr>
        <p:spPr>
          <a:xfrm>
            <a:off x="1097280" y="421817"/>
            <a:ext cx="5751389" cy="1369074"/>
          </a:xfrm>
          <a:prstGeom prst="rect">
            <a:avLst/>
          </a:prstGeom>
        </p:spPr>
        <p:txBody>
          <a:bodyPr lIns="0" rIns="0" rtlCol="0" anchor="ctr">
            <a:normAutofit/>
          </a:bodyPr>
          <a:lstStyle>
            <a:lvl1pPr>
              <a:defRPr sz="4000" cap="all" baseline="0"/>
            </a:lvl1pPr>
          </a:lstStyle>
          <a:p>
            <a:pPr rtl="0"/>
            <a:r>
              <a:rPr lang="ru-RU" noProof="0" dirty="0"/>
              <a:t>Место для заголовка</a:t>
            </a:r>
          </a:p>
        </p:txBody>
      </p:sp>
      <p:sp>
        <p:nvSpPr>
          <p:cNvPr id="21" name="Рисунок 20">
            <a:extLst>
              <a:ext uri="{FF2B5EF4-FFF2-40B4-BE49-F238E27FC236}">
                <a16:creationId xmlns:a16="http://schemas.microsoft.com/office/drawing/2014/main" id="{384D173E-9054-4C40-98EA-A6EAC4D8511B}"/>
              </a:ext>
            </a:extLst>
          </p:cNvPr>
          <p:cNvSpPr>
            <a:spLocks noGrp="1"/>
          </p:cNvSpPr>
          <p:nvPr>
            <p:ph type="pic" sz="quarter" idx="13"/>
          </p:nvPr>
        </p:nvSpPr>
        <p:spPr>
          <a:xfrm>
            <a:off x="7921641" y="0"/>
            <a:ext cx="4270360" cy="6858001"/>
          </a:xfrm>
          <a:custGeom>
            <a:avLst/>
            <a:gdLst>
              <a:gd name="connsiteX0" fmla="*/ 1904091 w 4305219"/>
              <a:gd name="connsiteY0" fmla="*/ 0 h 6913983"/>
              <a:gd name="connsiteX1" fmla="*/ 4305219 w 4305219"/>
              <a:gd name="connsiteY1" fmla="*/ 0 h 6913983"/>
              <a:gd name="connsiteX2" fmla="*/ 4305219 w 4305219"/>
              <a:gd name="connsiteY2" fmla="*/ 6913983 h 6913983"/>
              <a:gd name="connsiteX3" fmla="*/ 1818156 w 4305219"/>
              <a:gd name="connsiteY3" fmla="*/ 6913983 h 6913983"/>
              <a:gd name="connsiteX4" fmla="*/ 1507580 w 4305219"/>
              <a:gd name="connsiteY4" fmla="*/ 6681739 h 6913983"/>
              <a:gd name="connsiteX5" fmla="*/ 0 w 4305219"/>
              <a:gd name="connsiteY5" fmla="*/ 3484983 h 6913983"/>
              <a:gd name="connsiteX6" fmla="*/ 1826504 w 4305219"/>
              <a:gd name="connsiteY6" fmla="*/ 49741 h 6913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05219" h="6913983">
                <a:moveTo>
                  <a:pt x="1904091" y="0"/>
                </a:moveTo>
                <a:lnTo>
                  <a:pt x="4305219" y="0"/>
                </a:lnTo>
                <a:lnTo>
                  <a:pt x="4305219" y="6913983"/>
                </a:lnTo>
                <a:lnTo>
                  <a:pt x="1818156" y="6913983"/>
                </a:lnTo>
                <a:lnTo>
                  <a:pt x="1507580" y="6681739"/>
                </a:lnTo>
                <a:cubicBezTo>
                  <a:pt x="586863" y="5921896"/>
                  <a:pt x="0" y="4771974"/>
                  <a:pt x="0" y="3484983"/>
                </a:cubicBezTo>
                <a:cubicBezTo>
                  <a:pt x="0" y="2054993"/>
                  <a:pt x="724522" y="794225"/>
                  <a:pt x="1826504" y="49741"/>
                </a:cubicBez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p:spPr>
        <p:txBody>
          <a:bodyPr wrap="square" rtlCol="0">
            <a:noAutofit/>
          </a:bodyPr>
          <a:lstStyle/>
          <a:p>
            <a:pPr rtl="0"/>
            <a:r>
              <a:rPr lang="ru-RU" noProof="0"/>
              <a:t>Вставка рисунка</a:t>
            </a:r>
            <a:endParaRPr lang="ru-RU" noProof="0" dirty="0"/>
          </a:p>
        </p:txBody>
      </p:sp>
      <p:sp>
        <p:nvSpPr>
          <p:cNvPr id="18" name="Объект 2">
            <a:extLst>
              <a:ext uri="{FF2B5EF4-FFF2-40B4-BE49-F238E27FC236}">
                <a16:creationId xmlns:a16="http://schemas.microsoft.com/office/drawing/2014/main" id="{881322FE-E286-E344-B332-CF37E6CAD2DC}"/>
              </a:ext>
            </a:extLst>
          </p:cNvPr>
          <p:cNvSpPr>
            <a:spLocks noGrp="1"/>
          </p:cNvSpPr>
          <p:nvPr>
            <p:ph sz="half" idx="1"/>
          </p:nvPr>
        </p:nvSpPr>
        <p:spPr>
          <a:xfrm>
            <a:off x="1097278" y="2322728"/>
            <a:ext cx="5751389" cy="4032225"/>
          </a:xfrm>
        </p:spPr>
        <p:txBody>
          <a:bodyPr rtlCol="0" anchor="t">
            <a:normAutofit/>
          </a:bodyPr>
          <a:lstStyle>
            <a:lvl1pPr>
              <a:defRPr sz="1600"/>
            </a:lvl1pPr>
            <a:lvl2pPr>
              <a:defRPr sz="1400"/>
            </a:lvl2pPr>
            <a:lvl3pPr>
              <a:defRPr sz="1200"/>
            </a:lvl3pPr>
            <a:lvl4pPr>
              <a:defRPr sz="1100"/>
            </a:lvl4pPr>
            <a:lvl5pPr>
              <a:defRPr sz="1100"/>
            </a:lvl5p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endParaRPr lang="ru-RU" noProof="0" dirty="0"/>
          </a:p>
        </p:txBody>
      </p:sp>
    </p:spTree>
    <p:extLst>
      <p:ext uri="{BB962C8B-B14F-4D97-AF65-F5344CB8AC3E}">
        <p14:creationId xmlns:p14="http://schemas.microsoft.com/office/powerpoint/2010/main" val="2829985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94E9223F-721F-47BF-9FD5-0F8D12FF0DE1}"/>
              </a:ext>
            </a:extLst>
          </p:cNvPr>
          <p:cNvSpPr>
            <a:spLocks noGrp="1"/>
          </p:cNvSpPr>
          <p:nvPr>
            <p:ph type="dt" sz="half" idx="10"/>
          </p:nvPr>
        </p:nvSpPr>
        <p:spPr/>
        <p:txBody>
          <a:bodyPr rtlCol="0"/>
          <a:lstStyle/>
          <a:p>
            <a:pPr rtl="0"/>
            <a:fld id="{05F888F6-BA81-4650-96F1-E4BE1E5DDAE1}" type="datetime1">
              <a:rPr lang="ru-RU" noProof="0" smtClean="0"/>
              <a:t>23.04.2021</a:t>
            </a:fld>
            <a:endParaRPr lang="ru-RU" noProof="0" dirty="0"/>
          </a:p>
        </p:txBody>
      </p:sp>
      <p:sp>
        <p:nvSpPr>
          <p:cNvPr id="3" name="Нижний колонтитул 2">
            <a:extLst>
              <a:ext uri="{FF2B5EF4-FFF2-40B4-BE49-F238E27FC236}">
                <a16:creationId xmlns:a16="http://schemas.microsoft.com/office/drawing/2014/main" id="{05915714-6BBA-4593-8591-4E26F7D58D9F}"/>
              </a:ext>
            </a:extLst>
          </p:cNvPr>
          <p:cNvSpPr>
            <a:spLocks noGrp="1"/>
          </p:cNvSpPr>
          <p:nvPr>
            <p:ph type="ftr" sz="quarter" idx="11"/>
          </p:nvPr>
        </p:nvSpPr>
        <p:spPr/>
        <p:txBody>
          <a:bodyPr rtlCol="0"/>
          <a:lstStyle/>
          <a:p>
            <a:pPr rtl="0"/>
            <a:endParaRPr lang="ru-RU" noProof="0" dirty="0"/>
          </a:p>
        </p:txBody>
      </p:sp>
      <p:sp>
        <p:nvSpPr>
          <p:cNvPr id="4" name="Номер слайда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rtlCol="0"/>
          <a:lstStyle/>
          <a:p>
            <a:pPr rtl="0"/>
            <a:fld id="{3A98EE3D-8CD1-4C3F-BD1C-C98C9596463C}" type="slidenum">
              <a:rPr lang="ru-RU" noProof="0" smtClean="0"/>
              <a:t>‹#›</a:t>
            </a:fld>
            <a:endParaRPr lang="ru-RU" noProof="0" dirty="0"/>
          </a:p>
        </p:txBody>
      </p:sp>
    </p:spTree>
    <p:extLst>
      <p:ext uri="{BB962C8B-B14F-4D97-AF65-F5344CB8AC3E}">
        <p14:creationId xmlns:p14="http://schemas.microsoft.com/office/powerpoint/2010/main" val="3010507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pPr rtl="0"/>
            <a:r>
              <a:rPr lang="ru-RU" noProof="0" dirty="0"/>
              <a:t>Стиль образца заголовка</a:t>
            </a:r>
          </a:p>
        </p:txBody>
      </p:sp>
      <p:sp>
        <p:nvSpPr>
          <p:cNvPr id="3" name="Текст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rtl="0"/>
            <a:r>
              <a:rPr lang="ru-RU" noProof="0" dirty="0"/>
              <a:t>Щелкните, чтобы изменить стили текста образца слайда</a:t>
            </a:r>
          </a:p>
          <a:p>
            <a:pPr lvl="1" rtl="0"/>
            <a:r>
              <a:rPr lang="ru-RU" noProof="0" dirty="0"/>
              <a:t>Второй уровень</a:t>
            </a:r>
          </a:p>
          <a:p>
            <a:pPr lvl="2" rtl="0"/>
            <a:r>
              <a:rPr lang="ru-RU" noProof="0" dirty="0"/>
              <a:t>Третий уровень</a:t>
            </a:r>
          </a:p>
          <a:p>
            <a:pPr lvl="3" rtl="0"/>
            <a:r>
              <a:rPr lang="ru-RU" noProof="0" dirty="0"/>
              <a:t>Четвертый уровень</a:t>
            </a:r>
          </a:p>
          <a:p>
            <a:pPr lvl="4" rtl="0"/>
            <a:r>
              <a:rPr lang="ru-RU" noProof="0" dirty="0"/>
              <a:t>Пятый уровень</a:t>
            </a:r>
          </a:p>
        </p:txBody>
      </p:sp>
      <p:sp>
        <p:nvSpPr>
          <p:cNvPr id="4" name="Дата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pPr rtl="0"/>
            <a:fld id="{AB14CD44-37FB-48CC-A24D-89C3A643DD86}" type="datetime1">
              <a:rPr lang="ru-RU" noProof="0" smtClean="0"/>
              <a:t>23.04.2021</a:t>
            </a:fld>
            <a:endParaRPr lang="ru-RU" noProof="0" dirty="0"/>
          </a:p>
        </p:txBody>
      </p:sp>
      <p:sp>
        <p:nvSpPr>
          <p:cNvPr id="5" name="Нижний колонтитул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pPr rtl="0"/>
            <a:endParaRPr lang="ru-RU" noProof="0" dirty="0"/>
          </a:p>
        </p:txBody>
      </p:sp>
      <p:sp>
        <p:nvSpPr>
          <p:cNvPr id="6" name="Номер слайда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1050">
                <a:solidFill>
                  <a:srgbClr val="FFFFFF"/>
                </a:solidFill>
              </a:defRPr>
            </a:lvl1pPr>
          </a:lstStyle>
          <a:p>
            <a:pPr rtl="0"/>
            <a:fld id="{3A98EE3D-8CD1-4C3F-BD1C-C98C9596463C}" type="slidenum">
              <a:rPr lang="ru-RU" noProof="0" smtClean="0"/>
              <a:t>‹#›</a:t>
            </a:fld>
            <a:endParaRPr lang="ru-RU" noProof="0" dirty="0"/>
          </a:p>
        </p:txBody>
      </p:sp>
    </p:spTree>
    <p:extLst>
      <p:ext uri="{BB962C8B-B14F-4D97-AF65-F5344CB8AC3E}">
        <p14:creationId xmlns:p14="http://schemas.microsoft.com/office/powerpoint/2010/main" val="1690285712"/>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22" r:id="rId3"/>
    <p:sldLayoutId id="2147483708" r:id="rId4"/>
    <p:sldLayoutId id="2147483709" r:id="rId5"/>
    <p:sldLayoutId id="2147483716" r:id="rId6"/>
    <p:sldLayoutId id="2147483710" r:id="rId7"/>
    <p:sldLayoutId id="2147483724" r:id="rId8"/>
    <p:sldLayoutId id="2147483711" r:id="rId9"/>
  </p:sldLayoutIdLst>
  <p:hf sldNum="0" hdr="0" ftr="0" dt="0"/>
  <p:txStyles>
    <p:titleStyle>
      <a:lvl1pPr algn="l" defTabSz="914400" rtl="0" eaLnBrk="1" latinLnBrk="0" hangingPunct="1">
        <a:lnSpc>
          <a:spcPct val="90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cs.wikipedia.org/wiki/Historie_kraj%C5%AF_v_%C4%8Cesk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dotaceeu.cz/cs/evropske-fondy-v-cr/informace-o-fondech/regiony-regionalni-politiky-eu" TargetMode="External"/><Relationship Id="rId5" Type="http://schemas.openxmlformats.org/officeDocument/2006/relationships/hyperlink" Target="https://cs.wikipedia.org/wiki/Symboly_Jihomoravsk%C3%A9ho_kraje#Vlajka" TargetMode="External"/><Relationship Id="rId4" Type="http://schemas.openxmlformats.org/officeDocument/2006/relationships/hyperlink" Target="https://www.youtube.com/watch?v=j0oEQbgGMV4&amp;t=59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2F50278-9A9A-0F4E-BDCF-6351BE173254}"/>
              </a:ext>
            </a:extLst>
          </p:cNvPr>
          <p:cNvSpPr>
            <a:spLocks noGrp="1"/>
          </p:cNvSpPr>
          <p:nvPr>
            <p:ph type="ctrTitle"/>
          </p:nvPr>
        </p:nvSpPr>
        <p:spPr/>
        <p:txBody>
          <a:bodyPr rtlCol="0"/>
          <a:lstStyle/>
          <a:p>
            <a:pPr rtl="0"/>
            <a:r>
              <a:rPr lang="cs-CZ" dirty="0"/>
              <a:t>Učlenění České Republiky</a:t>
            </a:r>
            <a:endParaRPr lang="ru-RU" dirty="0"/>
          </a:p>
        </p:txBody>
      </p:sp>
      <p:sp>
        <p:nvSpPr>
          <p:cNvPr id="3" name="Подзаголовок 2">
            <a:extLst>
              <a:ext uri="{FF2B5EF4-FFF2-40B4-BE49-F238E27FC236}">
                <a16:creationId xmlns:a16="http://schemas.microsoft.com/office/drawing/2014/main" id="{117F481B-9C2C-084A-8DF1-0582D2DA4B02}"/>
              </a:ext>
            </a:extLst>
          </p:cNvPr>
          <p:cNvSpPr>
            <a:spLocks noGrp="1"/>
          </p:cNvSpPr>
          <p:nvPr>
            <p:ph type="subTitle" idx="1"/>
          </p:nvPr>
        </p:nvSpPr>
        <p:spPr/>
        <p:txBody>
          <a:bodyPr rtlCol="0"/>
          <a:lstStyle/>
          <a:p>
            <a:pPr rtl="0"/>
            <a:r>
              <a:rPr lang="cs-CZ" dirty="0"/>
              <a:t>Vladislav Tsikin </a:t>
            </a:r>
          </a:p>
          <a:p>
            <a:pPr rtl="0"/>
            <a:r>
              <a:rPr lang="cs-CZ" dirty="0"/>
              <a:t>Bohemistika pro cizince, 1. ročník</a:t>
            </a:r>
            <a:endParaRPr lang="ru-RU" dirty="0"/>
          </a:p>
        </p:txBody>
      </p:sp>
    </p:spTree>
    <p:extLst>
      <p:ext uri="{BB962C8B-B14F-4D97-AF65-F5344CB8AC3E}">
        <p14:creationId xmlns:p14="http://schemas.microsoft.com/office/powerpoint/2010/main" val="3827693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a:extLst>
              <a:ext uri="{FF2B5EF4-FFF2-40B4-BE49-F238E27FC236}">
                <a16:creationId xmlns:a16="http://schemas.microsoft.com/office/drawing/2014/main" id="{CE17CD97-F867-4FBE-9610-AD4EB8F10234}"/>
              </a:ext>
            </a:extLst>
          </p:cNvPr>
          <p:cNvSpPr>
            <a:spLocks noGrp="1"/>
          </p:cNvSpPr>
          <p:nvPr>
            <p:ph idx="1"/>
          </p:nvPr>
        </p:nvSpPr>
        <p:spPr>
          <a:xfrm>
            <a:off x="819807" y="1303283"/>
            <a:ext cx="10415752" cy="4813738"/>
          </a:xfrm>
        </p:spPr>
        <p:txBody>
          <a:bodyPr>
            <a:normAutofit/>
          </a:bodyPr>
          <a:lstStyle/>
          <a:p>
            <a:pPr>
              <a:buFont typeface="Arial" panose="020B0604020202020204" pitchFamily="34" charset="0"/>
              <a:buChar char="•"/>
            </a:pPr>
            <a:r>
              <a:rPr lang="cs-CZ" b="0" i="0" dirty="0">
                <a:solidFill>
                  <a:schemeClr val="tx1"/>
                </a:solidFill>
                <a:effectLst/>
                <a:latin typeface="Arial" panose="020B0604020202020204" pitchFamily="34" charset="0"/>
              </a:rPr>
              <a:t>Počátky krajského zřízení se objevu</a:t>
            </a:r>
            <a:r>
              <a:rPr lang="cs-CZ" dirty="0">
                <a:solidFill>
                  <a:schemeClr val="tx1"/>
                </a:solidFill>
                <a:latin typeface="Arial" panose="020B0604020202020204" pitchFamily="34" charset="0"/>
              </a:rPr>
              <a:t>jí</a:t>
            </a:r>
            <a:r>
              <a:rPr lang="cs-CZ" b="0" i="0" dirty="0">
                <a:solidFill>
                  <a:schemeClr val="tx1"/>
                </a:solidFill>
                <a:effectLst/>
                <a:latin typeface="Arial" panose="020B0604020202020204" pitchFamily="34" charset="0"/>
              </a:rPr>
              <a:t> v </a:t>
            </a:r>
            <a:r>
              <a:rPr lang="cs-CZ" dirty="0">
                <a:solidFill>
                  <a:schemeClr val="tx1"/>
                </a:solidFill>
                <a:latin typeface="Arial" panose="020B0604020202020204" pitchFamily="34" charset="0"/>
              </a:rPr>
              <a:t>Čechách</a:t>
            </a:r>
            <a:r>
              <a:rPr lang="cs-CZ" b="0" i="0" dirty="0">
                <a:solidFill>
                  <a:schemeClr val="tx1"/>
                </a:solidFill>
                <a:effectLst/>
                <a:latin typeface="Arial" panose="020B0604020202020204" pitchFamily="34" charset="0"/>
              </a:rPr>
              <a:t> ve druhé polovině </a:t>
            </a:r>
            <a:r>
              <a:rPr lang="cs-CZ" dirty="0">
                <a:solidFill>
                  <a:schemeClr val="tx1"/>
                </a:solidFill>
                <a:latin typeface="Arial" panose="020B0604020202020204" pitchFamily="34" charset="0"/>
              </a:rPr>
              <a:t>13. století</a:t>
            </a:r>
            <a:r>
              <a:rPr lang="cs-CZ" b="0" i="0" dirty="0">
                <a:solidFill>
                  <a:schemeClr val="tx1"/>
                </a:solidFill>
                <a:effectLst/>
                <a:latin typeface="Arial" panose="020B0604020202020204" pitchFamily="34" charset="0"/>
              </a:rPr>
              <a:t>. </a:t>
            </a:r>
          </a:p>
          <a:p>
            <a:pPr>
              <a:buFont typeface="Arial" panose="020B0604020202020204" pitchFamily="34" charset="0"/>
              <a:buChar char="•"/>
            </a:pPr>
            <a:r>
              <a:rPr lang="cs-CZ" b="0" i="0" dirty="0">
                <a:solidFill>
                  <a:schemeClr val="tx1"/>
                </a:solidFill>
                <a:effectLst/>
                <a:latin typeface="Arial" panose="020B0604020202020204" pitchFamily="34" charset="0"/>
              </a:rPr>
              <a:t>Tedy </a:t>
            </a:r>
            <a:r>
              <a:rPr lang="cs-CZ" dirty="0">
                <a:solidFill>
                  <a:schemeClr val="tx1"/>
                </a:solidFill>
                <a:latin typeface="Arial" panose="020B0604020202020204" pitchFamily="34" charset="0"/>
              </a:rPr>
              <a:t>zaprvé vznikají 12 krajů a </a:t>
            </a:r>
            <a:r>
              <a:rPr lang="cs-CZ" b="0" i="0" dirty="0">
                <a:solidFill>
                  <a:schemeClr val="tx1"/>
                </a:solidFill>
                <a:effectLst/>
                <a:latin typeface="Arial" panose="020B0604020202020204" pitchFamily="34" charset="0"/>
              </a:rPr>
              <a:t>nahrazují původní </a:t>
            </a:r>
            <a:r>
              <a:rPr lang="cs-CZ" b="0" dirty="0">
                <a:solidFill>
                  <a:schemeClr val="tx1"/>
                </a:solidFill>
                <a:effectLst/>
                <a:latin typeface="Arial" panose="020B0604020202020204" pitchFamily="34" charset="0"/>
              </a:rPr>
              <a:t>zřízení</a:t>
            </a:r>
            <a:r>
              <a:rPr lang="cs-CZ" b="0" i="1" dirty="0">
                <a:solidFill>
                  <a:schemeClr val="tx1"/>
                </a:solidFill>
                <a:effectLst/>
                <a:latin typeface="Arial" panose="020B0604020202020204" pitchFamily="34" charset="0"/>
              </a:rPr>
              <a:t> hradské</a:t>
            </a:r>
            <a:r>
              <a:rPr lang="cs-CZ" b="0" i="0" dirty="0">
                <a:solidFill>
                  <a:schemeClr val="tx1"/>
                </a:solidFill>
                <a:effectLst/>
                <a:latin typeface="Arial" panose="020B0604020202020204" pitchFamily="34" charset="0"/>
              </a:rPr>
              <a:t>. </a:t>
            </a:r>
          </a:p>
          <a:p>
            <a:pPr lvl="1">
              <a:buFont typeface="Wingdings" panose="05000000000000000000" pitchFamily="2" charset="2"/>
              <a:buChar char="Ø"/>
            </a:pPr>
            <a:r>
              <a:rPr lang="cs-CZ" dirty="0">
                <a:solidFill>
                  <a:schemeClr val="tx1"/>
                </a:solidFill>
                <a:latin typeface="Arial" panose="020B0604020202020204" pitchFamily="34" charset="0"/>
              </a:rPr>
              <a:t>Správou kraje je pověřen hejtman</a:t>
            </a:r>
          </a:p>
          <a:p>
            <a:pPr lvl="1">
              <a:buFont typeface="Wingdings" panose="05000000000000000000" pitchFamily="2" charset="2"/>
              <a:buChar char="q"/>
            </a:pPr>
            <a:r>
              <a:rPr lang="cs-CZ" dirty="0">
                <a:solidFill>
                  <a:schemeClr val="tx1"/>
                </a:solidFill>
                <a:latin typeface="Arial" panose="020B0604020202020204" pitchFamily="34" charset="0"/>
                <a:cs typeface="Arial" panose="020B0604020202020204" pitchFamily="34" charset="0"/>
              </a:rPr>
              <a:t>Bechyňský kraj (správní středisko Bechyně) Boleslavský kraj (Mladá Boleslav) Čáslavský kraj (Čáslav) Hradecký kraj (Hradec Králové) Chrudimský kraj (Chrudim) Kouřimský kraj (Kouřim), také zvaný Pražský Litoměřický kraj (Litoměřice) Plzeňský kraj (Plzeň) Prácheňský kraj (Prácheň, později Písek) Rakovnický kraj (Rakovník) Slánský kraj (Slaný) Žatecký kraj (Žatec)</a:t>
            </a:r>
            <a:endParaRPr lang="cs-CZ" b="0" i="0" dirty="0">
              <a:solidFill>
                <a:schemeClr val="tx1"/>
              </a:solidFill>
              <a:effectLst/>
              <a:latin typeface="Arial" panose="020B0604020202020204" pitchFamily="34" charset="0"/>
            </a:endParaRPr>
          </a:p>
          <a:p>
            <a:pPr>
              <a:buFont typeface="Arial" panose="020B0604020202020204" pitchFamily="34" charset="0"/>
              <a:buChar char="•"/>
            </a:pPr>
            <a:r>
              <a:rPr lang="cs-CZ" dirty="0">
                <a:solidFill>
                  <a:schemeClr val="tx1"/>
                </a:solidFill>
                <a:latin typeface="Arial" panose="020B0604020202020204" pitchFamily="34" charset="0"/>
              </a:rPr>
              <a:t>Za vlády Jiřího z Poděbrad (1458-1471) vznikly další dva kraje – Podbrdský a Vltavský.</a:t>
            </a:r>
          </a:p>
          <a:p>
            <a:pPr>
              <a:buFont typeface="Arial" panose="020B0604020202020204" pitchFamily="34" charset="0"/>
              <a:buChar char="•"/>
            </a:pPr>
            <a:r>
              <a:rPr lang="cs-CZ" dirty="0">
                <a:solidFill>
                  <a:schemeClr val="tx1"/>
                </a:solidFill>
                <a:latin typeface="Arial" panose="020B0604020202020204" pitchFamily="34" charset="0"/>
              </a:rPr>
              <a:t>Kraje na Moravě vznikají po Bilé hoře (přibližně roku 1637). Nahrazují přemyslovská </a:t>
            </a:r>
            <a:r>
              <a:rPr lang="cs-CZ" i="1" dirty="0">
                <a:solidFill>
                  <a:schemeClr val="tx1"/>
                </a:solidFill>
                <a:latin typeface="Arial" panose="020B0604020202020204" pitchFamily="34" charset="0"/>
              </a:rPr>
              <a:t>údělná knížectví, </a:t>
            </a:r>
            <a:r>
              <a:rPr lang="cs-CZ" dirty="0">
                <a:solidFill>
                  <a:schemeClr val="tx1"/>
                </a:solidFill>
                <a:latin typeface="Arial" panose="020B0604020202020204" pitchFamily="34" charset="0"/>
              </a:rPr>
              <a:t>vzniká 5 krajů. </a:t>
            </a:r>
            <a:endParaRPr lang="ru-RU" dirty="0">
              <a:solidFill>
                <a:schemeClr val="tx1"/>
              </a:solidFill>
              <a:latin typeface="Arial" panose="020B0604020202020204" pitchFamily="34" charset="0"/>
            </a:endParaRPr>
          </a:p>
          <a:p>
            <a:pPr lvl="1">
              <a:buFont typeface="Wingdings" panose="05000000000000000000" pitchFamily="2" charset="2"/>
              <a:buChar char="q"/>
            </a:pPr>
            <a:r>
              <a:rPr lang="cs-CZ" dirty="0">
                <a:solidFill>
                  <a:schemeClr val="tx1"/>
                </a:solidFill>
                <a:latin typeface="Arial" panose="020B0604020202020204" pitchFamily="34" charset="0"/>
              </a:rPr>
              <a:t>Brněnský kraj (Brno) Olomoucký kraj (Olomouc) Hradišťský kraj (Uherské Hradiště) Jihlavský kraj (Jihlava) Znojemský kraj (Znojmo)</a:t>
            </a:r>
          </a:p>
          <a:p>
            <a:pPr>
              <a:buFont typeface="Arial" panose="020B0604020202020204" pitchFamily="34" charset="0"/>
              <a:buChar char="•"/>
            </a:pPr>
            <a:r>
              <a:rPr lang="cs-CZ" b="0" i="0" dirty="0">
                <a:solidFill>
                  <a:schemeClr val="tx1"/>
                </a:solidFill>
                <a:effectLst/>
                <a:latin typeface="Arial" panose="020B0604020202020204" pitchFamily="34" charset="0"/>
              </a:rPr>
              <a:t>Další změny </a:t>
            </a:r>
            <a:r>
              <a:rPr lang="cs-CZ" dirty="0">
                <a:solidFill>
                  <a:schemeClr val="tx1"/>
                </a:solidFill>
                <a:latin typeface="Arial" panose="020B0604020202020204" pitchFamily="34" charset="0"/>
              </a:rPr>
              <a:t>při Marie Terezie – reorganizace, rozdělení čtyř největších krajů na menší. </a:t>
            </a:r>
            <a:endParaRPr lang="cs-CZ" b="0" i="0" dirty="0">
              <a:solidFill>
                <a:schemeClr val="tx1"/>
              </a:solidFill>
              <a:effectLst/>
              <a:latin typeface="Arial" panose="020B0604020202020204" pitchFamily="34" charset="0"/>
            </a:endParaRPr>
          </a:p>
        </p:txBody>
      </p:sp>
      <p:sp>
        <p:nvSpPr>
          <p:cNvPr id="3" name="Заголовок 2">
            <a:extLst>
              <a:ext uri="{FF2B5EF4-FFF2-40B4-BE49-F238E27FC236}">
                <a16:creationId xmlns:a16="http://schemas.microsoft.com/office/drawing/2014/main" id="{B7AE0D9C-CA2E-41F5-9B8E-38DEF1BD084E}"/>
              </a:ext>
            </a:extLst>
          </p:cNvPr>
          <p:cNvSpPr>
            <a:spLocks noGrp="1"/>
          </p:cNvSpPr>
          <p:nvPr>
            <p:ph type="title"/>
          </p:nvPr>
        </p:nvSpPr>
        <p:spPr>
          <a:xfrm>
            <a:off x="1097280" y="421817"/>
            <a:ext cx="10058400" cy="1016458"/>
          </a:xfrm>
        </p:spPr>
        <p:txBody>
          <a:bodyPr>
            <a:normAutofit/>
          </a:bodyPr>
          <a:lstStyle/>
          <a:p>
            <a:r>
              <a:rPr lang="cs-CZ" dirty="0"/>
              <a:t>První krajské dělení </a:t>
            </a:r>
            <a:endParaRPr lang="ru-RU" dirty="0"/>
          </a:p>
        </p:txBody>
      </p:sp>
    </p:spTree>
    <p:extLst>
      <p:ext uri="{BB962C8B-B14F-4D97-AF65-F5344CB8AC3E}">
        <p14:creationId xmlns:p14="http://schemas.microsoft.com/office/powerpoint/2010/main" val="1420650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059380B-1021-47DA-90F9-0924BB432AF2}"/>
              </a:ext>
            </a:extLst>
          </p:cNvPr>
          <p:cNvSpPr txBox="1"/>
          <p:nvPr/>
        </p:nvSpPr>
        <p:spPr>
          <a:xfrm>
            <a:off x="803564" y="692727"/>
            <a:ext cx="8451272" cy="3693319"/>
          </a:xfrm>
          <a:prstGeom prst="rect">
            <a:avLst/>
          </a:prstGeom>
          <a:noFill/>
        </p:spPr>
        <p:txBody>
          <a:bodyPr wrap="square" rtlCol="0">
            <a:spAutoFit/>
          </a:bodyPr>
          <a:lstStyle/>
          <a:p>
            <a:pPr marL="285750" indent="-285750">
              <a:buFont typeface="Arial" panose="020B0604020202020204" pitchFamily="34" charset="0"/>
              <a:buChar char="•"/>
            </a:pPr>
            <a:r>
              <a:rPr lang="ru-RU" dirty="0"/>
              <a:t>14</a:t>
            </a:r>
            <a:r>
              <a:rPr lang="cs-CZ" dirty="0"/>
              <a:t> (</a:t>
            </a:r>
            <a:r>
              <a:rPr lang="ru-RU" dirty="0"/>
              <a:t>13+1</a:t>
            </a:r>
            <a:r>
              <a:rPr lang="cs-CZ" dirty="0"/>
              <a:t>)</a:t>
            </a:r>
            <a:r>
              <a:rPr lang="ru-RU" dirty="0"/>
              <a:t> </a:t>
            </a:r>
            <a:r>
              <a:rPr lang="cs-CZ" dirty="0"/>
              <a:t>samosprávných krajů. Praha jediná nemá hejtmana, její představitelem je pražský primátor</a:t>
            </a:r>
            <a:r>
              <a:rPr lang="ru-RU" dirty="0"/>
              <a:t>(</a:t>
            </a:r>
            <a:r>
              <a:rPr lang="cs-CZ" dirty="0"/>
              <a:t>od roku 2018 Zdeněk Hřib</a:t>
            </a:r>
            <a:r>
              <a:rPr lang="ru-RU" dirty="0"/>
              <a:t>)</a:t>
            </a:r>
            <a:r>
              <a:rPr lang="cs-CZ" dirty="0"/>
              <a:t>. </a:t>
            </a:r>
          </a:p>
          <a:p>
            <a:pPr marL="285750" indent="-285750">
              <a:buFont typeface="Arial" panose="020B0604020202020204" pitchFamily="34" charset="0"/>
              <a:buChar char="•"/>
            </a:pPr>
            <a:endParaRPr lang="cs-CZ" dirty="0"/>
          </a:p>
          <a:p>
            <a:pPr marL="285750" indent="-285750">
              <a:buFont typeface="Arial" panose="020B0604020202020204" pitchFamily="34" charset="0"/>
              <a:buChar char="•"/>
            </a:pPr>
            <a:r>
              <a:rPr lang="cs-CZ" dirty="0"/>
              <a:t>Každý samosprávný kraj se skládá z okresů. Okresy slouží jako statistické jednotky. Do roku 2002 existovaly</a:t>
            </a:r>
            <a:r>
              <a:rPr lang="ru-RU" dirty="0"/>
              <a:t> </a:t>
            </a:r>
            <a:r>
              <a:rPr lang="cs-CZ" dirty="0"/>
              <a:t>i okresní úřady.</a:t>
            </a:r>
          </a:p>
          <a:p>
            <a:pPr marL="285750" indent="-285750">
              <a:buFont typeface="Arial" panose="020B0604020202020204" pitchFamily="34" charset="0"/>
              <a:buChar char="•"/>
            </a:pPr>
            <a:endParaRPr lang="cs-CZ" dirty="0"/>
          </a:p>
          <a:p>
            <a:pPr marL="285750" indent="-285750">
              <a:buFont typeface="Arial" panose="020B0604020202020204" pitchFamily="34" charset="0"/>
              <a:buChar char="•"/>
            </a:pPr>
            <a:endParaRPr lang="cs-CZ" dirty="0"/>
          </a:p>
          <a:p>
            <a:pPr marL="285750" indent="-285750">
              <a:buFont typeface="Arial" panose="020B0604020202020204" pitchFamily="34" charset="0"/>
              <a:buChar char="•"/>
            </a:pPr>
            <a:endParaRPr lang="cs-CZ" dirty="0"/>
          </a:p>
          <a:p>
            <a:pPr marL="285750" indent="-285750">
              <a:buFont typeface="Arial" panose="020B0604020202020204" pitchFamily="34" charset="0"/>
              <a:buChar char="•"/>
            </a:pPr>
            <a:endParaRPr lang="cs-CZ" dirty="0"/>
          </a:p>
          <a:p>
            <a:pPr marL="285750" indent="-285750">
              <a:buFont typeface="Arial" panose="020B0604020202020204" pitchFamily="34" charset="0"/>
              <a:buChar char="•"/>
            </a:pPr>
            <a:endParaRPr lang="cs-CZ" dirty="0"/>
          </a:p>
          <a:p>
            <a:pPr marL="285750" indent="-285750">
              <a:buFont typeface="Arial" panose="020B0604020202020204" pitchFamily="34" charset="0"/>
              <a:buChar char="•"/>
            </a:pPr>
            <a:endParaRPr lang="cs-CZ" dirty="0"/>
          </a:p>
          <a:p>
            <a:pPr marL="285750" indent="-285750">
              <a:buFont typeface="Arial" panose="020B0604020202020204" pitchFamily="34" charset="0"/>
              <a:buChar char="•"/>
            </a:pPr>
            <a:endParaRPr lang="cs-CZ" dirty="0"/>
          </a:p>
          <a:p>
            <a:pPr marL="285750" indent="-285750">
              <a:buFont typeface="Arial" panose="020B0604020202020204" pitchFamily="34" charset="0"/>
              <a:buChar char="•"/>
            </a:pPr>
            <a:endParaRPr lang="ru-RU" dirty="0"/>
          </a:p>
        </p:txBody>
      </p:sp>
      <p:pic>
        <p:nvPicPr>
          <p:cNvPr id="9218" name="Picture 2" descr="Městský úřad - Město Bakov nad Jizerou">
            <a:extLst>
              <a:ext uri="{FF2B5EF4-FFF2-40B4-BE49-F238E27FC236}">
                <a16:creationId xmlns:a16="http://schemas.microsoft.com/office/drawing/2014/main" id="{672906AF-773D-4B2F-95B1-4FC42AB6D5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564" y="2454852"/>
            <a:ext cx="4782004" cy="3862388"/>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Krajský úřad – Wikipedie">
            <a:extLst>
              <a:ext uri="{FF2B5EF4-FFF2-40B4-BE49-F238E27FC236}">
                <a16:creationId xmlns:a16="http://schemas.microsoft.com/office/drawing/2014/main" id="{EBEECFAC-37CB-47D8-BB1D-C480508F05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454852"/>
            <a:ext cx="2875334" cy="386238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Územně správní členění České republiky - ppt stáhnout">
            <a:extLst>
              <a:ext uri="{FF2B5EF4-FFF2-40B4-BE49-F238E27FC236}">
                <a16:creationId xmlns:a16="http://schemas.microsoft.com/office/drawing/2014/main" id="{10E1E1EA-DCBB-41B3-8C13-F9F09CC00370}"/>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76489" y="-176963"/>
            <a:ext cx="9804400" cy="7211925"/>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Česko-moravská hranice – Wikipedie">
            <a:extLst>
              <a:ext uri="{FF2B5EF4-FFF2-40B4-BE49-F238E27FC236}">
                <a16:creationId xmlns:a16="http://schemas.microsoft.com/office/drawing/2014/main" id="{0E817EDA-EE9D-4808-980E-DB0AFE5DBA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542" y="0"/>
            <a:ext cx="11778916" cy="6694351"/>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3517373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819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6" presetClass="exit" presetSubtype="21" fill="hold" nodeType="clickEffect">
                                  <p:stCondLst>
                                    <p:cond delay="0"/>
                                  </p:stCondLst>
                                  <p:childTnLst>
                                    <p:animEffect transition="out" filter="barn(inVertical)">
                                      <p:cBhvr>
                                        <p:cTn id="10" dur="500"/>
                                        <p:tgtEl>
                                          <p:spTgt spid="1026"/>
                                        </p:tgtEl>
                                      </p:cBhvr>
                                    </p:animEffect>
                                    <p:set>
                                      <p:cBhvr>
                                        <p:cTn id="11" dur="1" fill="hold">
                                          <p:stCondLst>
                                            <p:cond delay="4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dministrativní dělení Česka – Wikipedie">
            <a:extLst>
              <a:ext uri="{FF2B5EF4-FFF2-40B4-BE49-F238E27FC236}">
                <a16:creationId xmlns:a16="http://schemas.microsoft.com/office/drawing/2014/main" id="{28293C04-43FC-4DC7-B889-E55CE3305E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690" y="0"/>
            <a:ext cx="11435142" cy="6689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0327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a:extLst>
              <a:ext uri="{FF2B5EF4-FFF2-40B4-BE49-F238E27FC236}">
                <a16:creationId xmlns:a16="http://schemas.microsoft.com/office/drawing/2014/main" id="{15E6EA6D-7E56-4DF3-AB3B-8F9EF2B169A3}"/>
              </a:ext>
            </a:extLst>
          </p:cNvPr>
          <p:cNvSpPr>
            <a:spLocks noGrp="1"/>
          </p:cNvSpPr>
          <p:nvPr>
            <p:ph idx="1"/>
          </p:nvPr>
        </p:nvSpPr>
        <p:spPr>
          <a:xfrm>
            <a:off x="3976007" y="1155032"/>
            <a:ext cx="7179672" cy="5293893"/>
          </a:xfrm>
        </p:spPr>
        <p:txBody>
          <a:bodyPr/>
          <a:lstStyle/>
          <a:p>
            <a:pPr>
              <a:buFont typeface="Arial" panose="020B0604020202020204" pitchFamily="34" charset="0"/>
              <a:buChar char="•"/>
            </a:pPr>
            <a:r>
              <a:rPr lang="cs-CZ" dirty="0"/>
              <a:t>Znak a vlajka kraje </a:t>
            </a:r>
          </a:p>
          <a:p>
            <a:pPr lvl="1">
              <a:buFont typeface="Wingdings" panose="05000000000000000000" pitchFamily="2" charset="2"/>
              <a:buChar char="Ø"/>
            </a:pPr>
            <a:r>
              <a:rPr lang="cs-CZ" dirty="0"/>
              <a:t>Jsou rozděleny na čtyři pole, každé má vlastní význam.</a:t>
            </a:r>
          </a:p>
          <a:p>
            <a:pPr lvl="1">
              <a:buFont typeface="Wingdings" panose="05000000000000000000" pitchFamily="2" charset="2"/>
              <a:buChar char="Ø"/>
            </a:pPr>
            <a:endParaRPr lang="cs-CZ" dirty="0"/>
          </a:p>
          <a:p>
            <a:pPr marL="0">
              <a:buNone/>
            </a:pPr>
            <a:r>
              <a:rPr lang="cs-CZ" dirty="0"/>
              <a:t>Některé z kompetencí kraje</a:t>
            </a:r>
            <a:r>
              <a:rPr lang="en-US" dirty="0"/>
              <a:t>:</a:t>
            </a:r>
            <a:endParaRPr lang="cs-CZ" dirty="0"/>
          </a:p>
          <a:p>
            <a:pPr marL="395478" lvl="1" indent="-285750">
              <a:buFont typeface="Arial" panose="020B0604020202020204" pitchFamily="34" charset="0"/>
              <a:buChar char="•"/>
            </a:pPr>
            <a:r>
              <a:rPr lang="cs-CZ" dirty="0"/>
              <a:t>vyhlašuje přírodní památky</a:t>
            </a:r>
          </a:p>
          <a:p>
            <a:pPr marL="395478" lvl="1" indent="-285750">
              <a:buFont typeface="Arial" panose="020B0604020202020204" pitchFamily="34" charset="0"/>
              <a:buChar char="•"/>
            </a:pPr>
            <a:r>
              <a:rPr lang="cs-CZ" dirty="0"/>
              <a:t>zřizuje střední školy</a:t>
            </a:r>
          </a:p>
          <a:p>
            <a:pPr marL="395478" lvl="1" indent="-285750">
              <a:buFont typeface="Arial" panose="020B0604020202020204" pitchFamily="34" charset="0"/>
              <a:buChar char="•"/>
            </a:pPr>
            <a:r>
              <a:rPr lang="cs-CZ" dirty="0"/>
              <a:t>spravuje krajské nemocnice</a:t>
            </a:r>
          </a:p>
          <a:p>
            <a:pPr marL="395478" lvl="1" indent="-285750">
              <a:buFont typeface="Arial" panose="020B0604020202020204" pitchFamily="34" charset="0"/>
              <a:buChar char="•"/>
            </a:pPr>
            <a:r>
              <a:rPr lang="cs-CZ" dirty="0"/>
              <a:t>řídí územní rozvoj</a:t>
            </a:r>
          </a:p>
          <a:p>
            <a:pPr marL="395478" lvl="1" indent="-285750">
              <a:buFont typeface="Arial" panose="020B0604020202020204" pitchFamily="34" charset="0"/>
              <a:buChar char="•"/>
            </a:pPr>
            <a:r>
              <a:rPr lang="cs-CZ" dirty="0"/>
              <a:t>Poskytuje informace</a:t>
            </a:r>
          </a:p>
          <a:p>
            <a:pPr marL="395478" lvl="1" indent="-285750">
              <a:buFont typeface="Arial" panose="020B0604020202020204" pitchFamily="34" charset="0"/>
              <a:buChar char="•"/>
            </a:pPr>
            <a:r>
              <a:rPr lang="cs-CZ" dirty="0"/>
              <a:t>Spolupracuje s medií </a:t>
            </a:r>
          </a:p>
          <a:p>
            <a:pPr marL="395478" lvl="1" indent="-285750">
              <a:buFont typeface="Arial" panose="020B0604020202020204" pitchFamily="34" charset="0"/>
              <a:buChar char="•"/>
            </a:pPr>
            <a:r>
              <a:rPr lang="cs-CZ" dirty="0"/>
              <a:t>Vydává dávky statní sociální podpory</a:t>
            </a:r>
          </a:p>
          <a:p>
            <a:pPr marL="109728" lvl="1" indent="0">
              <a:buNone/>
            </a:pPr>
            <a:r>
              <a:rPr lang="cs-CZ" dirty="0"/>
              <a:t>…</a:t>
            </a:r>
          </a:p>
          <a:p>
            <a:pPr marL="395478" lvl="1" indent="-285750">
              <a:buFont typeface="Arial" panose="020B0604020202020204" pitchFamily="34" charset="0"/>
              <a:buChar char="•"/>
            </a:pPr>
            <a:endParaRPr lang="cs-CZ" dirty="0"/>
          </a:p>
          <a:p>
            <a:pPr lvl="1">
              <a:buFont typeface="Wingdings" panose="05000000000000000000" pitchFamily="2" charset="2"/>
              <a:buChar char="Ø"/>
            </a:pPr>
            <a:endParaRPr lang="cs-CZ" dirty="0"/>
          </a:p>
          <a:p>
            <a:pPr>
              <a:buFont typeface="Arial" panose="020B0604020202020204" pitchFamily="34" charset="0"/>
              <a:buChar char="•"/>
            </a:pPr>
            <a:endParaRPr lang="cs-CZ" dirty="0"/>
          </a:p>
        </p:txBody>
      </p:sp>
      <p:sp>
        <p:nvSpPr>
          <p:cNvPr id="3" name="Заголовок 2">
            <a:extLst>
              <a:ext uri="{FF2B5EF4-FFF2-40B4-BE49-F238E27FC236}">
                <a16:creationId xmlns:a16="http://schemas.microsoft.com/office/drawing/2014/main" id="{93216825-809F-4582-8F65-2DFC695E70A1}"/>
              </a:ext>
            </a:extLst>
          </p:cNvPr>
          <p:cNvSpPr>
            <a:spLocks noGrp="1"/>
          </p:cNvSpPr>
          <p:nvPr>
            <p:ph type="title"/>
          </p:nvPr>
        </p:nvSpPr>
        <p:spPr>
          <a:xfrm>
            <a:off x="1066800" y="96964"/>
            <a:ext cx="10058400" cy="1369074"/>
          </a:xfrm>
        </p:spPr>
        <p:txBody>
          <a:bodyPr/>
          <a:lstStyle/>
          <a:p>
            <a:r>
              <a:rPr lang="cs-CZ" dirty="0"/>
              <a:t>Symboly a kompetence kraje </a:t>
            </a:r>
            <a:endParaRPr lang="ru-RU" dirty="0"/>
          </a:p>
        </p:txBody>
      </p:sp>
      <p:pic>
        <p:nvPicPr>
          <p:cNvPr id="3074" name="Picture 2" descr="Symboly Jihomoravského kraje – Wikipedie">
            <a:extLst>
              <a:ext uri="{FF2B5EF4-FFF2-40B4-BE49-F238E27FC236}">
                <a16:creationId xmlns:a16="http://schemas.microsoft.com/office/drawing/2014/main" id="{F6DA6FFF-73FE-4727-B3D4-C751143FEA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929" y="1155032"/>
            <a:ext cx="3627421" cy="4367463"/>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Státní znak České republiky – Wikipedie">
            <a:extLst>
              <a:ext uri="{FF2B5EF4-FFF2-40B4-BE49-F238E27FC236}">
                <a16:creationId xmlns:a16="http://schemas.microsoft.com/office/drawing/2014/main" id="{6756470D-A3AD-4A4D-888E-4656640D0E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1739" y="2735544"/>
            <a:ext cx="3145332" cy="3769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4588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otaceEU - Regiony regionální politiky">
            <a:extLst>
              <a:ext uri="{FF2B5EF4-FFF2-40B4-BE49-F238E27FC236}">
                <a16:creationId xmlns:a16="http://schemas.microsoft.com/office/drawing/2014/main" id="{175A06B6-F00F-4E7B-80D1-771CC92AA8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2526" y="185304"/>
            <a:ext cx="13480293" cy="6487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2204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a:extLst>
              <a:ext uri="{FF2B5EF4-FFF2-40B4-BE49-F238E27FC236}">
                <a16:creationId xmlns:a16="http://schemas.microsoft.com/office/drawing/2014/main" id="{1DECAD13-B045-4CC6-B2D0-FF39D8CB119C}"/>
              </a:ext>
            </a:extLst>
          </p:cNvPr>
          <p:cNvSpPr>
            <a:spLocks noGrp="1"/>
          </p:cNvSpPr>
          <p:nvPr>
            <p:ph idx="1"/>
          </p:nvPr>
        </p:nvSpPr>
        <p:spPr>
          <a:xfrm>
            <a:off x="1097280" y="1496291"/>
            <a:ext cx="10255530" cy="4372801"/>
          </a:xfrm>
        </p:spPr>
        <p:txBody>
          <a:bodyPr/>
          <a:lstStyle/>
          <a:p>
            <a:pPr>
              <a:buFont typeface="Arial" panose="020B0604020202020204" pitchFamily="34" charset="0"/>
              <a:buChar char="•"/>
            </a:pPr>
            <a:r>
              <a:rPr lang="cs-CZ" dirty="0"/>
              <a:t>Systém jednotek NUTS </a:t>
            </a:r>
            <a:r>
              <a:rPr lang="ru-RU" dirty="0"/>
              <a:t>(</a:t>
            </a:r>
            <a:r>
              <a:rPr lang="cs-CZ" dirty="0"/>
              <a:t>Nomenklatura územních statistických jednotek</a:t>
            </a:r>
            <a:r>
              <a:rPr lang="ru-RU" dirty="0"/>
              <a:t>) </a:t>
            </a:r>
          </a:p>
          <a:p>
            <a:pPr>
              <a:buFont typeface="Arial" panose="020B0604020202020204" pitchFamily="34" charset="0"/>
              <a:buChar char="•"/>
            </a:pPr>
            <a:r>
              <a:rPr lang="cs-CZ" dirty="0"/>
              <a:t>NUTS 1 = stát</a:t>
            </a:r>
          </a:p>
          <a:p>
            <a:pPr>
              <a:buFont typeface="Arial" panose="020B0604020202020204" pitchFamily="34" charset="0"/>
              <a:buChar char="•"/>
            </a:pPr>
            <a:r>
              <a:rPr lang="cs-CZ" dirty="0"/>
              <a:t>NUTS 3 = kraj, v Česku 14, nejvyšší počet obyvatel 800´000</a:t>
            </a:r>
          </a:p>
          <a:p>
            <a:pPr>
              <a:buFont typeface="Arial" panose="020B0604020202020204" pitchFamily="34" charset="0"/>
              <a:buChar char="•"/>
            </a:pPr>
            <a:r>
              <a:rPr lang="cs-CZ" dirty="0"/>
              <a:t>NUTS 2 = region, soudružnost, v Česku 8, nejvyšší počet obyvatel 3´000´000</a:t>
            </a:r>
          </a:p>
        </p:txBody>
      </p:sp>
      <p:sp>
        <p:nvSpPr>
          <p:cNvPr id="3" name="Заголовок 2">
            <a:extLst>
              <a:ext uri="{FF2B5EF4-FFF2-40B4-BE49-F238E27FC236}">
                <a16:creationId xmlns:a16="http://schemas.microsoft.com/office/drawing/2014/main" id="{CE705C3A-6C60-463E-8703-754CB90FEBE0}"/>
              </a:ext>
            </a:extLst>
          </p:cNvPr>
          <p:cNvSpPr>
            <a:spLocks noGrp="1"/>
          </p:cNvSpPr>
          <p:nvPr>
            <p:ph type="title"/>
          </p:nvPr>
        </p:nvSpPr>
        <p:spPr>
          <a:xfrm>
            <a:off x="1097280" y="421817"/>
            <a:ext cx="10058400" cy="943845"/>
          </a:xfrm>
        </p:spPr>
        <p:txBody>
          <a:bodyPr/>
          <a:lstStyle/>
          <a:p>
            <a:r>
              <a:rPr lang="cs-CZ" dirty="0"/>
              <a:t>Členění pro účely Evropské unie</a:t>
            </a:r>
            <a:endParaRPr lang="ru-RU" dirty="0"/>
          </a:p>
        </p:txBody>
      </p:sp>
    </p:spTree>
    <p:extLst>
      <p:ext uri="{BB962C8B-B14F-4D97-AF65-F5344CB8AC3E}">
        <p14:creationId xmlns:p14="http://schemas.microsoft.com/office/powerpoint/2010/main" val="207282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Заголовок 11">
            <a:extLst>
              <a:ext uri="{FF2B5EF4-FFF2-40B4-BE49-F238E27FC236}">
                <a16:creationId xmlns:a16="http://schemas.microsoft.com/office/drawing/2014/main" id="{8BB1D2D3-565B-8645-85F7-41F999D96B52}"/>
              </a:ext>
            </a:extLst>
          </p:cNvPr>
          <p:cNvSpPr>
            <a:spLocks noGrp="1"/>
          </p:cNvSpPr>
          <p:nvPr>
            <p:ph type="title"/>
          </p:nvPr>
        </p:nvSpPr>
        <p:spPr/>
        <p:txBody>
          <a:bodyPr rtlCol="0"/>
          <a:lstStyle/>
          <a:p>
            <a:pPr rtl="0"/>
            <a:r>
              <a:rPr lang="cs-CZ" dirty="0">
                <a:sym typeface="Bodoni SvtyTwo ITC TT-Book"/>
              </a:rPr>
              <a:t>Použité zdroje</a:t>
            </a:r>
            <a:endParaRPr lang="ru-RU" dirty="0">
              <a:sym typeface="Bodoni SvtyTwo ITC TT-Book"/>
            </a:endParaRPr>
          </a:p>
        </p:txBody>
      </p:sp>
      <p:sp>
        <p:nvSpPr>
          <p:cNvPr id="3" name="Объект 2">
            <a:extLst>
              <a:ext uri="{FF2B5EF4-FFF2-40B4-BE49-F238E27FC236}">
                <a16:creationId xmlns:a16="http://schemas.microsoft.com/office/drawing/2014/main" id="{1EDA7C28-2553-4523-B1DD-9C87AEA41F70}"/>
              </a:ext>
            </a:extLst>
          </p:cNvPr>
          <p:cNvSpPr>
            <a:spLocks noGrp="1"/>
          </p:cNvSpPr>
          <p:nvPr>
            <p:ph idx="1"/>
          </p:nvPr>
        </p:nvSpPr>
        <p:spPr/>
        <p:txBody>
          <a:bodyPr/>
          <a:lstStyle/>
          <a:p>
            <a:r>
              <a:rPr lang="cs-CZ" dirty="0">
                <a:hlinkClick r:id="rId3"/>
              </a:rPr>
              <a:t>https://cs.wikipedia.org/wiki/Historie_kraj%C5%AF_v_%C4%8Cesku</a:t>
            </a:r>
            <a:endParaRPr lang="cs-CZ" dirty="0"/>
          </a:p>
          <a:p>
            <a:r>
              <a:rPr lang="cs-CZ" dirty="0">
                <a:hlinkClick r:id="rId4"/>
              </a:rPr>
              <a:t>https://www.youtube.com/watch?v=j0oEQbgGMV4&amp;t=59s</a:t>
            </a:r>
            <a:endParaRPr lang="cs-CZ" dirty="0"/>
          </a:p>
          <a:p>
            <a:r>
              <a:rPr lang="cs-CZ" dirty="0">
                <a:hlinkClick r:id="rId5"/>
              </a:rPr>
              <a:t>https://cs.wikipedia.org/wiki/Symboly_Jihomoravsk%C3%A9ho_kraje#Vlajka</a:t>
            </a:r>
            <a:endParaRPr lang="cs-CZ" dirty="0"/>
          </a:p>
          <a:p>
            <a:r>
              <a:rPr lang="cs-CZ" dirty="0">
                <a:hlinkClick r:id="rId6"/>
              </a:rPr>
              <a:t>https://www.dotaceeu.cz/cs/evropske-fondy-v-cr/informace-o-fondech/regiony-regionalni-politiky-eu</a:t>
            </a:r>
            <a:endParaRPr lang="cs-CZ" dirty="0"/>
          </a:p>
          <a:p>
            <a:endParaRPr lang="ru-RU" dirty="0"/>
          </a:p>
        </p:txBody>
      </p:sp>
    </p:spTree>
    <p:extLst>
      <p:ext uri="{BB962C8B-B14F-4D97-AF65-F5344CB8AC3E}">
        <p14:creationId xmlns:p14="http://schemas.microsoft.com/office/powerpoint/2010/main" val="446868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РетроспективаVTI">
  <a:themeElements>
    <a:clrScheme name="Brights">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Office_42167610_TF66722518.potx" id="{99535A38-7086-4F19-BA2D-7114A7639216}" vid="{E1E69E6A-375F-4B0F-8CE5-93EFF684DE41}"/>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a6e671f1cd7e4d96ff9652be322dd5e">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4e2496f70b101db0b8013f30a071bbf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A7FA506-1E93-4CA4-B270-1F08FD18C366}">
  <ds:schemaRefs>
    <ds:schemaRef ds:uri="http://schemas.microsoft.com/sharepoint/v3/contenttype/forms"/>
  </ds:schemaRefs>
</ds:datastoreItem>
</file>

<file path=customXml/itemProps2.xml><?xml version="1.0" encoding="utf-8"?>
<ds:datastoreItem xmlns:ds="http://schemas.openxmlformats.org/officeDocument/2006/customXml" ds:itemID="{38F4328E-77DF-41E8-952F-124AE19F1F7C}">
  <ds:schemaRefs>
    <ds:schemaRef ds:uri="http://schemas.microsoft.com/office/2006/documentManagement/types"/>
    <ds:schemaRef ds:uri="http://schemas.openxmlformats.org/package/2006/metadata/core-properties"/>
    <ds:schemaRef ds:uri="16c05727-aa75-4e4a-9b5f-8a80a1165891"/>
    <ds:schemaRef ds:uri="http://purl.org/dc/dcmitype/"/>
    <ds:schemaRef ds:uri="http://schemas.microsoft.com/office/infopath/2007/PartnerControls"/>
    <ds:schemaRef ds:uri="http://purl.org/dc/elements/1.1/"/>
    <ds:schemaRef ds:uri="http://schemas.microsoft.com/office/2006/metadata/properties"/>
    <ds:schemaRef ds:uri="71af3243-3dd4-4a8d-8c0d-dd76da1f02a5"/>
    <ds:schemaRef ds:uri="http://www.w3.org/XML/1998/namespace"/>
    <ds:schemaRef ds:uri="http://purl.org/dc/terms/"/>
  </ds:schemaRefs>
</ds:datastoreItem>
</file>

<file path=customXml/itemProps3.xml><?xml version="1.0" encoding="utf-8"?>
<ds:datastoreItem xmlns:ds="http://schemas.openxmlformats.org/officeDocument/2006/customXml" ds:itemID="{1F2FE978-FCBC-4C90-A410-B547AA7060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Простая презентация продаж</Template>
  <TotalTime>259</TotalTime>
  <Words>179</Words>
  <Application>Microsoft Office PowerPoint</Application>
  <PresentationFormat>Širokoúhlá obrazovka</PresentationFormat>
  <Paragraphs>47</Paragraphs>
  <Slides>8</Slides>
  <Notes>2</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8</vt:i4>
      </vt:variant>
    </vt:vector>
  </HeadingPairs>
  <TitlesOfParts>
    <vt:vector size="15" baseType="lpstr">
      <vt:lpstr>Arial</vt:lpstr>
      <vt:lpstr>Bodoni SvtyTwo ITC TT-Book</vt:lpstr>
      <vt:lpstr>Calibri</vt:lpstr>
      <vt:lpstr>Consolas</vt:lpstr>
      <vt:lpstr>Verdana</vt:lpstr>
      <vt:lpstr>Wingdings</vt:lpstr>
      <vt:lpstr>РетроспективаVTI</vt:lpstr>
      <vt:lpstr>Učlenění České Republiky</vt:lpstr>
      <vt:lpstr>První krajské dělení </vt:lpstr>
      <vt:lpstr>Prezentace aplikace PowerPoint</vt:lpstr>
      <vt:lpstr>Prezentace aplikace PowerPoint</vt:lpstr>
      <vt:lpstr>Symboly a kompetence kraje </vt:lpstr>
      <vt:lpstr>Prezentace aplikace PowerPoint</vt:lpstr>
      <vt:lpstr>Členění pro účely Evropské unie</vt:lpstr>
      <vt:lpstr>Použité zdroje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Učlenění České Republiky</dc:title>
  <dc:creator>Vladislav Tsikin</dc:creator>
  <cp:lastModifiedBy>FFUK</cp:lastModifiedBy>
  <cp:revision>1</cp:revision>
  <dcterms:created xsi:type="dcterms:W3CDTF">2021-04-21T22:05:05Z</dcterms:created>
  <dcterms:modified xsi:type="dcterms:W3CDTF">2021-04-23T08:26:19Z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