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405" r:id="rId2"/>
    <p:sldId id="406" r:id="rId3"/>
    <p:sldId id="407" r:id="rId4"/>
    <p:sldId id="409" r:id="rId5"/>
    <p:sldId id="410" r:id="rId6"/>
    <p:sldId id="411" r:id="rId7"/>
    <p:sldId id="412" r:id="rId8"/>
    <p:sldId id="413" r:id="rId9"/>
  </p:sldIdLst>
  <p:sldSz cx="12192000" cy="6858000"/>
  <p:notesSz cx="6808788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ýchozí oddíl" id="{AE4BC1E1-AE5E-44F7-9824-0ADB7D717B55}">
          <p14:sldIdLst>
            <p14:sldId id="342"/>
            <p14:sldId id="257"/>
            <p14:sldId id="269"/>
            <p14:sldId id="258"/>
            <p14:sldId id="259"/>
            <p14:sldId id="260"/>
            <p14:sldId id="261"/>
            <p14:sldId id="262"/>
            <p14:sldId id="263"/>
            <p14:sldId id="333"/>
            <p14:sldId id="334"/>
            <p14:sldId id="361"/>
            <p14:sldId id="335"/>
            <p14:sldId id="340"/>
            <p14:sldId id="341"/>
            <p14:sldId id="344"/>
            <p14:sldId id="343"/>
            <p14:sldId id="345"/>
            <p14:sldId id="346"/>
            <p14:sldId id="347"/>
            <p14:sldId id="348"/>
            <p14:sldId id="308"/>
            <p14:sldId id="327"/>
            <p14:sldId id="310"/>
            <p14:sldId id="311"/>
            <p14:sldId id="312"/>
            <p14:sldId id="315"/>
            <p14:sldId id="316"/>
            <p14:sldId id="314"/>
            <p14:sldId id="313"/>
            <p14:sldId id="317"/>
            <p14:sldId id="319"/>
            <p14:sldId id="328"/>
            <p14:sldId id="329"/>
            <p14:sldId id="330"/>
            <p14:sldId id="332"/>
            <p14:sldId id="349"/>
            <p14:sldId id="350"/>
            <p14:sldId id="351"/>
            <p14:sldId id="303"/>
          </p14:sldIdLst>
        </p14:section>
        <p14:section name="Oddíl bez názvu" id="{35CE6EBA-CD4F-4277-B5C6-ED463D84E4C7}">
          <p14:sldIdLst>
            <p14:sldId id="292"/>
            <p14:sldId id="294"/>
            <p14:sldId id="352"/>
            <p14:sldId id="355"/>
            <p14:sldId id="353"/>
            <p14:sldId id="354"/>
            <p14:sldId id="297"/>
            <p14:sldId id="356"/>
            <p14:sldId id="298"/>
            <p14:sldId id="299"/>
            <p14:sldId id="300"/>
            <p14:sldId id="301"/>
            <p14:sldId id="358"/>
            <p14:sldId id="359"/>
            <p14:sldId id="357"/>
            <p14:sldId id="295"/>
            <p14:sldId id="296"/>
            <p14:sldId id="264"/>
            <p14:sldId id="265"/>
            <p14:sldId id="266"/>
            <p14:sldId id="267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360"/>
            <p14:sldId id="325"/>
            <p14:sldId id="324"/>
            <p14:sldId id="362"/>
            <p14:sldId id="268"/>
            <p14:sldId id="285"/>
            <p14:sldId id="367"/>
            <p14:sldId id="286"/>
            <p14:sldId id="364"/>
            <p14:sldId id="288"/>
            <p14:sldId id="363"/>
            <p14:sldId id="290"/>
            <p14:sldId id="289"/>
            <p14:sldId id="291"/>
            <p14:sldId id="365"/>
            <p14:sldId id="369"/>
            <p14:sldId id="375"/>
            <p14:sldId id="376"/>
            <p14:sldId id="370"/>
            <p14:sldId id="379"/>
            <p14:sldId id="373"/>
            <p14:sldId id="378"/>
            <p14:sldId id="380"/>
            <p14:sldId id="381"/>
            <p14:sldId id="382"/>
            <p14:sldId id="383"/>
            <p14:sldId id="384"/>
            <p14:sldId id="385"/>
            <p14:sldId id="386"/>
            <p14:sldId id="388"/>
            <p14:sldId id="395"/>
            <p14:sldId id="396"/>
            <p14:sldId id="397"/>
            <p14:sldId id="398"/>
            <p14:sldId id="392"/>
            <p14:sldId id="389"/>
            <p14:sldId id="393"/>
            <p14:sldId id="394"/>
          </p14:sldIdLst>
        </p14:section>
        <p14:section name="Oddíl bez názvu" id="{6872D01D-46A7-496A-A9F6-0E1BC2C90144}">
          <p14:sldIdLst>
            <p14:sldId id="372"/>
            <p14:sldId id="415"/>
            <p14:sldId id="416"/>
            <p14:sldId id="417"/>
            <p14:sldId id="418"/>
            <p14:sldId id="420"/>
            <p14:sldId id="421"/>
            <p14:sldId id="403"/>
            <p14:sldId id="404"/>
            <p14:sldId id="399"/>
            <p14:sldId id="400"/>
            <p14:sldId id="401"/>
            <p14:sldId id="402"/>
            <p14:sldId id="405"/>
            <p14:sldId id="406"/>
            <p14:sldId id="407"/>
            <p14:sldId id="409"/>
            <p14:sldId id="410"/>
            <p14:sldId id="411"/>
            <p14:sldId id="412"/>
            <p14:sldId id="413"/>
            <p14:sldId id="414"/>
            <p14:sldId id="41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99"/>
    <a:srgbClr val="00FFFF"/>
    <a:srgbClr val="FF33CC"/>
    <a:srgbClr val="FF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90" autoAdjust="0"/>
    <p:restoredTop sz="77825" autoAdjust="0"/>
  </p:normalViewPr>
  <p:slideViewPr>
    <p:cSldViewPr snapToGrid="0">
      <p:cViewPr varScale="1">
        <p:scale>
          <a:sx n="99" d="100"/>
          <a:sy n="99" d="100"/>
        </p:scale>
        <p:origin x="-1507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357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4710C-89AA-407C-A28B-3F7CDC5D1E8E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879" y="4784835"/>
            <a:ext cx="54470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6737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C0596-CD26-426B-875B-3F0D4BEAE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9829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se zvláštními potřebami, inkluze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Speciální pedagogika, APA</a:t>
            </a:r>
          </a:p>
          <a:p>
            <a:r>
              <a:rPr lang="cs-CZ" dirty="0" smtClean="0"/>
              <a:t>Význam </a:t>
            </a:r>
            <a:r>
              <a:rPr lang="cs-CZ" dirty="0" err="1" smtClean="0"/>
              <a:t>poh</a:t>
            </a:r>
            <a:r>
              <a:rPr lang="cs-CZ" dirty="0" smtClean="0"/>
              <a:t>. aktivit v inkluzi… ?</a:t>
            </a:r>
            <a:r>
              <a:rPr lang="cs-CZ" dirty="0"/>
              <a:t> </a:t>
            </a:r>
            <a:r>
              <a:rPr lang="cs-CZ" dirty="0" smtClean="0"/>
              <a:t>(pro kolektiv, pro jednotlivce?)</a:t>
            </a:r>
          </a:p>
          <a:p>
            <a:r>
              <a:rPr lang="cs-CZ" dirty="0" smtClean="0"/>
              <a:t>zásady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Specifické poruchy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Hyperkinetické poruchy – LMD, ADD, AD/HD 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 projevy ?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Potřeby, úpravy programu ? (doporučení, co s nimi?)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Mentální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Mentální retardace</a:t>
            </a:r>
          </a:p>
          <a:p>
            <a:r>
              <a:rPr lang="cs-CZ" dirty="0" smtClean="0"/>
              <a:t>Děti fyzicky zdatné x svalově ochablé</a:t>
            </a:r>
          </a:p>
          <a:p>
            <a:r>
              <a:rPr lang="cs-CZ" dirty="0" smtClean="0"/>
              <a:t>Špatné návyky v držení těla, málo kultivovaného pohybu, nižší aerobní zdatnost</a:t>
            </a:r>
          </a:p>
          <a:p>
            <a:endParaRPr lang="cs-CZ" dirty="0" smtClean="0"/>
          </a:p>
          <a:p>
            <a:r>
              <a:rPr lang="cs-CZ" dirty="0" smtClean="0"/>
              <a:t>Indikace pohybu ?</a:t>
            </a:r>
          </a:p>
          <a:p>
            <a:r>
              <a:rPr lang="cs-CZ" dirty="0" smtClean="0"/>
              <a:t>Kontraindikace 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SMYSLOVÁ OSLABENÍ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Sluchové, zrakové</a:t>
            </a:r>
          </a:p>
          <a:p>
            <a:r>
              <a:rPr lang="cs-CZ" dirty="0" smtClean="0"/>
              <a:t>Omezené vnímání okolí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Sluchová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</a:p>
          <a:p>
            <a:pPr lvl="1"/>
            <a:r>
              <a:rPr lang="cs-CZ" dirty="0" smtClean="0"/>
              <a:t>Zhoršená orientace v prostoru</a:t>
            </a:r>
          </a:p>
          <a:p>
            <a:pPr lvl="1"/>
            <a:r>
              <a:rPr lang="cs-CZ" dirty="0" smtClean="0"/>
              <a:t>Zhoršená rovnováha</a:t>
            </a:r>
          </a:p>
          <a:p>
            <a:pPr lvl="1"/>
            <a:r>
              <a:rPr lang="cs-CZ" dirty="0" smtClean="0"/>
              <a:t>Špatné držení těla</a:t>
            </a:r>
          </a:p>
          <a:p>
            <a:pPr lvl="1"/>
            <a:r>
              <a:rPr lang="cs-CZ" dirty="0" smtClean="0"/>
              <a:t>Zhoršená jemná motorika</a:t>
            </a:r>
          </a:p>
          <a:p>
            <a:r>
              <a:rPr lang="cs-CZ" dirty="0" smtClean="0"/>
              <a:t>Indikace pohybu ?</a:t>
            </a:r>
          </a:p>
          <a:p>
            <a:r>
              <a:rPr lang="cs-CZ" dirty="0" smtClean="0"/>
              <a:t>Kontraindikace ?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Zraková postižení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Charakteristika ve vztahu k pohybu:</a:t>
            </a:r>
          </a:p>
          <a:p>
            <a:pPr lvl="1"/>
            <a:r>
              <a:rPr lang="cs-CZ" dirty="0" smtClean="0"/>
              <a:t>Nedostatečná orientace</a:t>
            </a:r>
          </a:p>
          <a:p>
            <a:pPr lvl="1"/>
            <a:r>
              <a:rPr lang="cs-CZ" dirty="0" smtClean="0"/>
              <a:t>Změření na sluchové a taktilní podněty</a:t>
            </a:r>
          </a:p>
          <a:p>
            <a:pPr lvl="1"/>
            <a:r>
              <a:rPr lang="cs-CZ" dirty="0" smtClean="0"/>
              <a:t>Nedostatečná koordinace pohybů</a:t>
            </a:r>
          </a:p>
          <a:p>
            <a:pPr lvl="1"/>
            <a:r>
              <a:rPr lang="cs-CZ" dirty="0" smtClean="0"/>
              <a:t>Svalová ochablost, špatné držení těla</a:t>
            </a:r>
          </a:p>
          <a:p>
            <a:pPr lvl="1"/>
            <a:r>
              <a:rPr lang="cs-CZ" dirty="0" smtClean="0"/>
              <a:t>Nedostatečně rozvinutá rovnováha a zdatnost</a:t>
            </a:r>
          </a:p>
          <a:p>
            <a:r>
              <a:rPr lang="cs-CZ" dirty="0" smtClean="0"/>
              <a:t>Indikace</a:t>
            </a:r>
          </a:p>
          <a:p>
            <a:r>
              <a:rPr lang="cs-CZ" dirty="0" smtClean="0"/>
              <a:t>kontraindikace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Řečová oslabení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Jemná motorika mluvidel i rukou</a:t>
            </a:r>
          </a:p>
          <a:p>
            <a:r>
              <a:rPr lang="cs-CZ" dirty="0" smtClean="0"/>
              <a:t>Dechová, rytmická, relaxační cvičení</a:t>
            </a:r>
          </a:p>
          <a:p>
            <a:endParaRPr lang="cs-CZ" dirty="0" smtClean="0"/>
          </a:p>
          <a:p>
            <a:r>
              <a:rPr lang="cs-CZ" dirty="0" smtClean="0"/>
              <a:t>Kontraindikace:</a:t>
            </a:r>
          </a:p>
          <a:p>
            <a:pPr lvl="1"/>
            <a:r>
              <a:rPr lang="cs-CZ" dirty="0" smtClean="0"/>
              <a:t>U </a:t>
            </a:r>
            <a:r>
              <a:rPr lang="cs-CZ" dirty="0" err="1" smtClean="0"/>
              <a:t>balbustiků</a:t>
            </a:r>
            <a:r>
              <a:rPr lang="cs-CZ" dirty="0" smtClean="0"/>
              <a:t>: stresující činnosti – soutěže…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Tělesná oslabení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Individuální </a:t>
            </a:r>
          </a:p>
          <a:p>
            <a:endParaRPr lang="cs-CZ" dirty="0" smtClean="0"/>
          </a:p>
          <a:p>
            <a:r>
              <a:rPr lang="cs-CZ" dirty="0" smtClean="0"/>
              <a:t>Zlepšení kvality pohybu nepostižené části těla, končetin, trupu a udržení nebo zlepšení pohyblivosti v postižené oblasti</a:t>
            </a:r>
          </a:p>
          <a:p>
            <a:r>
              <a:rPr lang="cs-CZ" dirty="0" smtClean="0"/>
              <a:t>Vyrovnání vad (</a:t>
            </a:r>
            <a:r>
              <a:rPr lang="cs-CZ" dirty="0" err="1" smtClean="0"/>
              <a:t>kt</a:t>
            </a:r>
            <a:r>
              <a:rPr lang="cs-CZ" dirty="0" smtClean="0"/>
              <a:t>. Vzniknou v důsledku těles. Oslabení)</a:t>
            </a:r>
          </a:p>
          <a:p>
            <a:endParaRPr lang="cs-CZ" dirty="0" smtClean="0"/>
          </a:p>
          <a:p>
            <a:r>
              <a:rPr lang="cs-CZ" dirty="0" smtClean="0"/>
              <a:t>Vrozené x následek úrazu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6567</TotalTime>
  <Words>206</Words>
  <Application>Microsoft Office PowerPoint</Application>
  <PresentationFormat>Vlastní</PresentationFormat>
  <Paragraphs>55</Paragraphs>
  <Slides>8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Technický</vt:lpstr>
      <vt:lpstr>Děti se zvláštními potřebami, inkluze</vt:lpstr>
      <vt:lpstr>Specifické poruchy učení</vt:lpstr>
      <vt:lpstr>Mentální postižení</vt:lpstr>
      <vt:lpstr>SMYSLOVÁ OSLABENÍ</vt:lpstr>
      <vt:lpstr>Sluchová postižení</vt:lpstr>
      <vt:lpstr>Zraková postižení </vt:lpstr>
      <vt:lpstr>Řečová oslabení</vt:lpstr>
      <vt:lpstr>Tělesná oslabení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tělesné výchovy pro MŠ</dc:title>
  <dc:creator>Ucitel</dc:creator>
  <cp:lastModifiedBy>Windows User</cp:lastModifiedBy>
  <cp:revision>171</cp:revision>
  <dcterms:created xsi:type="dcterms:W3CDTF">2018-09-25T10:09:13Z</dcterms:created>
  <dcterms:modified xsi:type="dcterms:W3CDTF">2020-11-15T18:27:57Z</dcterms:modified>
</cp:coreProperties>
</file>