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405" r:id="rId2"/>
    <p:sldId id="406" r:id="rId3"/>
    <p:sldId id="407" r:id="rId4"/>
    <p:sldId id="409" r:id="rId5"/>
    <p:sldId id="410" r:id="rId6"/>
    <p:sldId id="411" r:id="rId7"/>
    <p:sldId id="412" r:id="rId8"/>
    <p:sldId id="413" r:id="rId9"/>
  </p:sldIdLst>
  <p:sldSz cx="12192000" cy="6858000"/>
  <p:notesSz cx="6808788" cy="99425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="" xmlns:p14="http://schemas.microsoft.com/office/powerpoint/2010/main">
        <p14:section name="Výchozí oddíl" id="{AE4BC1E1-AE5E-44F7-9824-0ADB7D717B55}">
          <p14:sldIdLst>
            <p14:sldId id="342"/>
            <p14:sldId id="257"/>
            <p14:sldId id="269"/>
            <p14:sldId id="258"/>
            <p14:sldId id="259"/>
            <p14:sldId id="260"/>
            <p14:sldId id="261"/>
            <p14:sldId id="262"/>
            <p14:sldId id="263"/>
            <p14:sldId id="333"/>
            <p14:sldId id="334"/>
            <p14:sldId id="361"/>
            <p14:sldId id="335"/>
            <p14:sldId id="340"/>
            <p14:sldId id="341"/>
            <p14:sldId id="344"/>
            <p14:sldId id="343"/>
            <p14:sldId id="345"/>
            <p14:sldId id="346"/>
            <p14:sldId id="347"/>
            <p14:sldId id="348"/>
            <p14:sldId id="308"/>
            <p14:sldId id="327"/>
            <p14:sldId id="310"/>
            <p14:sldId id="311"/>
            <p14:sldId id="312"/>
            <p14:sldId id="315"/>
            <p14:sldId id="316"/>
            <p14:sldId id="314"/>
            <p14:sldId id="313"/>
            <p14:sldId id="317"/>
            <p14:sldId id="319"/>
            <p14:sldId id="328"/>
            <p14:sldId id="329"/>
            <p14:sldId id="330"/>
            <p14:sldId id="332"/>
            <p14:sldId id="349"/>
            <p14:sldId id="350"/>
            <p14:sldId id="351"/>
            <p14:sldId id="303"/>
          </p14:sldIdLst>
        </p14:section>
        <p14:section name="Oddíl bez názvu" id="{35CE6EBA-CD4F-4277-B5C6-ED463D84E4C7}">
          <p14:sldIdLst>
            <p14:sldId id="292"/>
            <p14:sldId id="294"/>
            <p14:sldId id="352"/>
            <p14:sldId id="355"/>
            <p14:sldId id="353"/>
            <p14:sldId id="354"/>
            <p14:sldId id="297"/>
            <p14:sldId id="356"/>
            <p14:sldId id="298"/>
            <p14:sldId id="299"/>
            <p14:sldId id="300"/>
            <p14:sldId id="301"/>
            <p14:sldId id="358"/>
            <p14:sldId id="359"/>
            <p14:sldId id="357"/>
            <p14:sldId id="295"/>
            <p14:sldId id="296"/>
            <p14:sldId id="264"/>
            <p14:sldId id="265"/>
            <p14:sldId id="266"/>
            <p14:sldId id="267"/>
            <p14:sldId id="270"/>
            <p14:sldId id="271"/>
            <p14:sldId id="272"/>
            <p14:sldId id="273"/>
            <p14:sldId id="274"/>
            <p14:sldId id="275"/>
            <p14:sldId id="276"/>
            <p14:sldId id="277"/>
            <p14:sldId id="278"/>
            <p14:sldId id="279"/>
            <p14:sldId id="280"/>
            <p14:sldId id="281"/>
            <p14:sldId id="282"/>
            <p14:sldId id="283"/>
            <p14:sldId id="284"/>
            <p14:sldId id="360"/>
            <p14:sldId id="325"/>
            <p14:sldId id="324"/>
            <p14:sldId id="362"/>
            <p14:sldId id="268"/>
            <p14:sldId id="285"/>
            <p14:sldId id="367"/>
            <p14:sldId id="286"/>
            <p14:sldId id="364"/>
            <p14:sldId id="288"/>
            <p14:sldId id="363"/>
            <p14:sldId id="290"/>
            <p14:sldId id="289"/>
            <p14:sldId id="291"/>
            <p14:sldId id="365"/>
            <p14:sldId id="369"/>
            <p14:sldId id="375"/>
            <p14:sldId id="376"/>
            <p14:sldId id="370"/>
            <p14:sldId id="379"/>
            <p14:sldId id="373"/>
            <p14:sldId id="378"/>
            <p14:sldId id="380"/>
            <p14:sldId id="381"/>
            <p14:sldId id="382"/>
            <p14:sldId id="383"/>
            <p14:sldId id="384"/>
            <p14:sldId id="385"/>
            <p14:sldId id="386"/>
            <p14:sldId id="388"/>
            <p14:sldId id="395"/>
            <p14:sldId id="396"/>
            <p14:sldId id="397"/>
            <p14:sldId id="398"/>
            <p14:sldId id="392"/>
            <p14:sldId id="389"/>
            <p14:sldId id="393"/>
            <p14:sldId id="394"/>
          </p14:sldIdLst>
        </p14:section>
        <p14:section name="Oddíl bez názvu" id="{6872D01D-46A7-496A-A9F6-0E1BC2C90144}">
          <p14:sldIdLst>
            <p14:sldId id="372"/>
            <p14:sldId id="415"/>
            <p14:sldId id="416"/>
            <p14:sldId id="417"/>
            <p14:sldId id="418"/>
            <p14:sldId id="420"/>
            <p14:sldId id="421"/>
            <p14:sldId id="403"/>
            <p14:sldId id="404"/>
            <p14:sldId id="399"/>
            <p14:sldId id="400"/>
            <p14:sldId id="401"/>
            <p14:sldId id="402"/>
            <p14:sldId id="405"/>
            <p14:sldId id="406"/>
            <p14:sldId id="407"/>
            <p14:sldId id="409"/>
            <p14:sldId id="410"/>
            <p14:sldId id="411"/>
            <p14:sldId id="412"/>
            <p14:sldId id="413"/>
            <p14:sldId id="414"/>
            <p14:sldId id="419"/>
          </p14:sldIdLst>
        </p14:section>
      </p14:sectionLst>
    </p:ex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FF"/>
    <a:srgbClr val="FF6699"/>
    <a:srgbClr val="00FFFF"/>
    <a:srgbClr val="FF33CC"/>
    <a:srgbClr val="FF66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490" autoAdjust="0"/>
    <p:restoredTop sz="77825" autoAdjust="0"/>
  </p:normalViewPr>
  <p:slideViewPr>
    <p:cSldViewPr snapToGrid="0">
      <p:cViewPr varScale="1">
        <p:scale>
          <a:sx n="99" d="100"/>
          <a:sy n="99" d="100"/>
        </p:scale>
        <p:origin x="-1507" y="-7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48" y="8357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0475" cy="4988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6737" y="0"/>
            <a:ext cx="2950475" cy="4988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64710C-89AA-407C-A28B-3F7CDC5D1E8E}" type="datetimeFigureOut">
              <a:rPr lang="cs-CZ" smtClean="0"/>
              <a:pPr/>
              <a:t>15.11.2020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3013"/>
            <a:ext cx="5964238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0879" y="4784835"/>
            <a:ext cx="5447030" cy="391486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43662"/>
            <a:ext cx="2950475" cy="4988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6737" y="9443662"/>
            <a:ext cx="2950475" cy="4988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DC0596-CD26-426B-875B-3F0D4BEAEBD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38982967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DC0596-CD26-426B-875B-3F0D4BEAEBDD}" type="slidenum">
              <a:rPr lang="cs-CZ" smtClean="0"/>
              <a:pPr/>
              <a:t>1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DC0596-CD26-426B-875B-3F0D4BEAEBDD}" type="slidenum">
              <a:rPr lang="cs-CZ" smtClean="0"/>
              <a:pPr/>
              <a:t>2</a:t>
            </a:fld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DC0596-CD26-426B-875B-3F0D4BEAEBDD}" type="slidenum">
              <a:rPr lang="cs-CZ" smtClean="0"/>
              <a:pPr/>
              <a:t>3</a:t>
            </a:fld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DC0596-CD26-426B-875B-3F0D4BEAEBDD}" type="slidenum">
              <a:rPr lang="cs-CZ" smtClean="0"/>
              <a:pPr/>
              <a:t>5</a:t>
            </a:fld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DC0596-CD26-426B-875B-3F0D4BEAEBDD}" type="slidenum">
              <a:rPr lang="cs-CZ" smtClean="0"/>
              <a:pPr/>
              <a:t>6</a:t>
            </a:fld>
            <a:endParaRPr 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DC0596-CD26-426B-875B-3F0D4BEAEBDD}" type="slidenum">
              <a:rPr lang="cs-CZ" smtClean="0"/>
              <a:pPr/>
              <a:t>7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0" y="4752126"/>
            <a:ext cx="12192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8140701" y="0"/>
            <a:ext cx="40513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72085" y="3337560"/>
            <a:ext cx="8640064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77400" y="1544812"/>
            <a:ext cx="8640064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D8992-8E32-4F4C-B1A8-FBD783B02946}" type="datetimeFigureOut">
              <a:rPr lang="cs-CZ" smtClean="0"/>
              <a:pPr/>
              <a:t>15.11.2020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EDCA3-D183-4AA8-B828-E7846A0A735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D8992-8E32-4F4C-B1A8-FBD783B02946}" type="datetimeFigureOut">
              <a:rPr lang="cs-CZ" smtClean="0"/>
              <a:pPr/>
              <a:t>15.11.2020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EDCA3-D183-4AA8-B828-E7846A0A735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D8992-8E32-4F4C-B1A8-FBD783B02946}" type="datetimeFigureOut">
              <a:rPr lang="cs-CZ" smtClean="0"/>
              <a:pPr/>
              <a:t>15.11.2020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EDCA3-D183-4AA8-B828-E7846A0A735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D8992-8E32-4F4C-B1A8-FBD783B02946}" type="datetimeFigureOut">
              <a:rPr lang="cs-CZ" smtClean="0"/>
              <a:pPr/>
              <a:t>15.11.2020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EDCA3-D183-4AA8-B828-E7846A0A735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0" y="4752126"/>
            <a:ext cx="12192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Volný tvar 8"/>
          <p:cNvSpPr>
            <a:spLocks/>
          </p:cNvSpPr>
          <p:nvPr/>
        </p:nvSpPr>
        <p:spPr bwMode="auto">
          <a:xfrm>
            <a:off x="8140701" y="0"/>
            <a:ext cx="40513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3583838"/>
            <a:ext cx="88392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914400" y="2485800"/>
            <a:ext cx="88392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D8992-8E32-4F4C-B1A8-FBD783B02946}" type="datetimeFigureOut">
              <a:rPr lang="cs-CZ" smtClean="0"/>
              <a:pPr/>
              <a:t>15.11.2020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EDCA3-D183-4AA8-B828-E7846A0A735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9956800" cy="11430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48768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689600" y="1600201"/>
            <a:ext cx="48768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D8992-8E32-4F4C-B1A8-FBD783B02946}" type="datetimeFigureOut">
              <a:rPr lang="cs-CZ" smtClean="0"/>
              <a:pPr/>
              <a:t>15.11.2020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EDCA3-D183-4AA8-B828-E7846A0A735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9600" y="5486400"/>
            <a:ext cx="5386917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6193368" y="5486400"/>
            <a:ext cx="5389033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609600" y="1516912"/>
            <a:ext cx="5386917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93368" y="1516912"/>
            <a:ext cx="5389033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D8992-8E32-4F4C-B1A8-FBD783B02946}" type="datetimeFigureOut">
              <a:rPr lang="cs-CZ" smtClean="0"/>
              <a:pPr/>
              <a:t>15.11.2020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EDCA3-D183-4AA8-B828-E7846A0A735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4320"/>
            <a:ext cx="9960864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D8992-8E32-4F4C-B1A8-FBD783B02946}" type="datetimeFigureOut">
              <a:rPr lang="cs-CZ" smtClean="0"/>
              <a:pPr/>
              <a:t>15.11.2020</a:t>
            </a:fld>
            <a:endParaRPr lang="cs-CZ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39EDCA3-D183-4AA8-B828-E7846A0A735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zápatí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D8992-8E32-4F4C-B1A8-FBD783B02946}" type="datetimeFigureOut">
              <a:rPr lang="cs-CZ" smtClean="0"/>
              <a:pPr/>
              <a:t>15.11.2020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EDCA3-D183-4AA8-B828-E7846A0A735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85528"/>
            <a:ext cx="42672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09600" y="214424"/>
            <a:ext cx="36576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609600" y="1981200"/>
            <a:ext cx="94488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D8992-8E32-4F4C-B1A8-FBD783B02946}" type="datetimeFigureOut">
              <a:rPr lang="cs-CZ" smtClean="0"/>
              <a:pPr/>
              <a:t>15.11.2020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0875264" y="6422065"/>
            <a:ext cx="1016000" cy="365125"/>
          </a:xfrm>
        </p:spPr>
        <p:txBody>
          <a:bodyPr/>
          <a:lstStyle/>
          <a:p>
            <a:fld id="{139EDCA3-D183-4AA8-B828-E7846A0A735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408976" y="1705709"/>
            <a:ext cx="4071824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420837" y="1019907"/>
            <a:ext cx="54864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7408979" y="2998765"/>
            <a:ext cx="4071821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09600" y="6422065"/>
            <a:ext cx="2844800" cy="365125"/>
          </a:xfrm>
        </p:spPr>
        <p:txBody>
          <a:bodyPr/>
          <a:lstStyle/>
          <a:p>
            <a:fld id="{F86D8992-8E32-4F4C-B1A8-FBD783B02946}" type="datetimeFigureOut">
              <a:rPr lang="cs-CZ" smtClean="0"/>
              <a:pPr/>
              <a:t>15.11.2020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EDCA3-D183-4AA8-B828-E7846A0A735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Volný tvar 11"/>
          <p:cNvSpPr>
            <a:spLocks/>
          </p:cNvSpPr>
          <p:nvPr/>
        </p:nvSpPr>
        <p:spPr bwMode="auto">
          <a:xfrm>
            <a:off x="0" y="4752126"/>
            <a:ext cx="12192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Volný tvar 15"/>
          <p:cNvSpPr>
            <a:spLocks/>
          </p:cNvSpPr>
          <p:nvPr/>
        </p:nvSpPr>
        <p:spPr bwMode="auto">
          <a:xfrm>
            <a:off x="9753600" y="0"/>
            <a:ext cx="24384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609600" y="274638"/>
            <a:ext cx="99568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995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09600" y="6422065"/>
            <a:ext cx="28448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F86D8992-8E32-4F4C-B1A8-FBD783B02946}" type="datetimeFigureOut">
              <a:rPr lang="cs-CZ" smtClean="0"/>
              <a:pPr/>
              <a:t>15.11.2020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165600" y="6422065"/>
            <a:ext cx="38608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10871200" y="6422065"/>
            <a:ext cx="1016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139EDCA3-D183-4AA8-B828-E7846A0A735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Děti se zvláštními potřebami, inkluze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Speciální pedagogika, APA</a:t>
            </a:r>
          </a:p>
          <a:p>
            <a:r>
              <a:rPr lang="cs-CZ" dirty="0" smtClean="0"/>
              <a:t>Význam </a:t>
            </a:r>
            <a:r>
              <a:rPr lang="cs-CZ" dirty="0" err="1" smtClean="0"/>
              <a:t>poh</a:t>
            </a:r>
            <a:r>
              <a:rPr lang="cs-CZ" dirty="0" smtClean="0"/>
              <a:t>. aktivit v inkluzi… ?</a:t>
            </a:r>
            <a:r>
              <a:rPr lang="cs-CZ" dirty="0"/>
              <a:t> </a:t>
            </a:r>
            <a:r>
              <a:rPr lang="cs-CZ" dirty="0" smtClean="0"/>
              <a:t>(pro kolektiv, pro jednotlivce?)</a:t>
            </a:r>
          </a:p>
          <a:p>
            <a:r>
              <a:rPr lang="cs-CZ" dirty="0" smtClean="0"/>
              <a:t>zásady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Specifické poruchy učení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Hyperkinetické poruchy – LMD, ADD, AD/HD </a:t>
            </a:r>
          </a:p>
          <a:p>
            <a:pPr>
              <a:buNone/>
            </a:pPr>
            <a:r>
              <a:rPr lang="cs-CZ" dirty="0" smtClean="0">
                <a:sym typeface="Wingdings" pitchFamily="2" charset="2"/>
              </a:rPr>
              <a:t> projevy ?</a:t>
            </a:r>
          </a:p>
          <a:p>
            <a:endParaRPr lang="cs-CZ" dirty="0" smtClean="0">
              <a:sym typeface="Wingdings" pitchFamily="2" charset="2"/>
            </a:endParaRPr>
          </a:p>
          <a:p>
            <a:r>
              <a:rPr lang="cs-CZ" dirty="0" smtClean="0">
                <a:sym typeface="Wingdings" pitchFamily="2" charset="2"/>
              </a:rPr>
              <a:t>Potřeby, úpravy programu ? (doporučení, co s nimi?)</a:t>
            </a: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Mentální postižení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Mentální retardace</a:t>
            </a:r>
          </a:p>
          <a:p>
            <a:r>
              <a:rPr lang="cs-CZ" dirty="0" smtClean="0"/>
              <a:t>Děti fyzicky zdatné x svalově ochablé</a:t>
            </a:r>
          </a:p>
          <a:p>
            <a:r>
              <a:rPr lang="cs-CZ" dirty="0" smtClean="0"/>
              <a:t>Špatné návyky v držení těla, málo kultivovaného pohybu, nižší aerobní zdatnost</a:t>
            </a:r>
          </a:p>
          <a:p>
            <a:endParaRPr lang="cs-CZ" dirty="0" smtClean="0"/>
          </a:p>
          <a:p>
            <a:r>
              <a:rPr lang="cs-CZ" dirty="0" smtClean="0"/>
              <a:t>Indikace pohybu ?</a:t>
            </a:r>
          </a:p>
          <a:p>
            <a:r>
              <a:rPr lang="cs-CZ" dirty="0" smtClean="0"/>
              <a:t>Kontraindikace ?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SMYSLOVÁ OSLABENÍ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Sluchové, zrakové</a:t>
            </a:r>
          </a:p>
          <a:p>
            <a:r>
              <a:rPr lang="cs-CZ" dirty="0" smtClean="0"/>
              <a:t>Omezené vnímání okolí</a:t>
            </a: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Sluchová postižení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Charakteristika</a:t>
            </a:r>
          </a:p>
          <a:p>
            <a:pPr lvl="1"/>
            <a:r>
              <a:rPr lang="cs-CZ" dirty="0" smtClean="0"/>
              <a:t>Zhoršená orientace v prostoru</a:t>
            </a:r>
          </a:p>
          <a:p>
            <a:pPr lvl="1"/>
            <a:r>
              <a:rPr lang="cs-CZ" dirty="0" smtClean="0"/>
              <a:t>Zhoršená rovnováha</a:t>
            </a:r>
          </a:p>
          <a:p>
            <a:pPr lvl="1"/>
            <a:r>
              <a:rPr lang="cs-CZ" dirty="0" smtClean="0"/>
              <a:t>Špatné držení těla</a:t>
            </a:r>
          </a:p>
          <a:p>
            <a:pPr lvl="1"/>
            <a:r>
              <a:rPr lang="cs-CZ" dirty="0" smtClean="0"/>
              <a:t>Zhoršená jemná motorika</a:t>
            </a:r>
          </a:p>
          <a:p>
            <a:r>
              <a:rPr lang="cs-CZ" dirty="0" smtClean="0"/>
              <a:t>Indikace pohybu ?</a:t>
            </a:r>
          </a:p>
          <a:p>
            <a:r>
              <a:rPr lang="cs-CZ" dirty="0" smtClean="0"/>
              <a:t>Kontraindikace ?</a:t>
            </a:r>
          </a:p>
          <a:p>
            <a:pPr lvl="1"/>
            <a:endParaRPr lang="cs-CZ" dirty="0" smtClean="0"/>
          </a:p>
          <a:p>
            <a:pPr lvl="1">
              <a:buNone/>
            </a:pPr>
            <a:endParaRPr lang="cs-CZ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Zraková postižení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Charakteristika ve vztahu k pohybu:</a:t>
            </a:r>
          </a:p>
          <a:p>
            <a:pPr lvl="1"/>
            <a:r>
              <a:rPr lang="cs-CZ" dirty="0" smtClean="0"/>
              <a:t>Nedostatečná orientace</a:t>
            </a:r>
          </a:p>
          <a:p>
            <a:pPr lvl="1"/>
            <a:r>
              <a:rPr lang="cs-CZ" dirty="0" smtClean="0"/>
              <a:t>Změření na sluchové a taktilní podněty</a:t>
            </a:r>
          </a:p>
          <a:p>
            <a:pPr lvl="1"/>
            <a:r>
              <a:rPr lang="cs-CZ" dirty="0" smtClean="0"/>
              <a:t>Nedostatečná koordinace pohybů</a:t>
            </a:r>
          </a:p>
          <a:p>
            <a:pPr lvl="1"/>
            <a:r>
              <a:rPr lang="cs-CZ" dirty="0" smtClean="0"/>
              <a:t>Svalová ochablost, špatné držení těla</a:t>
            </a:r>
          </a:p>
          <a:p>
            <a:pPr lvl="1"/>
            <a:r>
              <a:rPr lang="cs-CZ" dirty="0" smtClean="0"/>
              <a:t>Nedostatečně rozvinutá rovnováha a zdatnost</a:t>
            </a:r>
          </a:p>
          <a:p>
            <a:r>
              <a:rPr lang="cs-CZ" dirty="0" smtClean="0"/>
              <a:t>Indikace</a:t>
            </a:r>
          </a:p>
          <a:p>
            <a:r>
              <a:rPr lang="cs-CZ" dirty="0" smtClean="0"/>
              <a:t>kontraindikace</a:t>
            </a:r>
          </a:p>
          <a:p>
            <a:pPr lvl="1"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Řečová oslabení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Jemná motorika mluvidel i rukou</a:t>
            </a:r>
          </a:p>
          <a:p>
            <a:r>
              <a:rPr lang="cs-CZ" dirty="0" smtClean="0"/>
              <a:t>Dechová, rytmická, relaxační cvičení</a:t>
            </a:r>
          </a:p>
          <a:p>
            <a:endParaRPr lang="cs-CZ" dirty="0" smtClean="0"/>
          </a:p>
          <a:p>
            <a:r>
              <a:rPr lang="cs-CZ" dirty="0" smtClean="0"/>
              <a:t>Kontraindikace:</a:t>
            </a:r>
          </a:p>
          <a:p>
            <a:pPr lvl="1"/>
            <a:r>
              <a:rPr lang="cs-CZ" dirty="0" smtClean="0"/>
              <a:t>U </a:t>
            </a:r>
            <a:r>
              <a:rPr lang="cs-CZ" dirty="0" err="1" smtClean="0"/>
              <a:t>balbustiků</a:t>
            </a:r>
            <a:r>
              <a:rPr lang="cs-CZ" dirty="0" smtClean="0"/>
              <a:t>: stresující činnosti – soutěže…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Tělesná oslabení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Individuální </a:t>
            </a:r>
          </a:p>
          <a:p>
            <a:endParaRPr lang="cs-CZ" dirty="0" smtClean="0"/>
          </a:p>
          <a:p>
            <a:r>
              <a:rPr lang="cs-CZ" dirty="0" smtClean="0"/>
              <a:t>Zlepšení kvality pohybu nepostižené části těla, končetin, trupu a udržení nebo zlepšení pohyblivosti v postižené oblasti</a:t>
            </a:r>
          </a:p>
          <a:p>
            <a:r>
              <a:rPr lang="cs-CZ" dirty="0" smtClean="0"/>
              <a:t>Vyrovnání vad (</a:t>
            </a:r>
            <a:r>
              <a:rPr lang="cs-CZ" dirty="0" err="1" smtClean="0"/>
              <a:t>kt</a:t>
            </a:r>
            <a:r>
              <a:rPr lang="cs-CZ" dirty="0" smtClean="0"/>
              <a:t>. Vzniknou v důsledku těles. Oslabení)</a:t>
            </a:r>
          </a:p>
          <a:p>
            <a:endParaRPr lang="cs-CZ" dirty="0" smtClean="0"/>
          </a:p>
          <a:p>
            <a:r>
              <a:rPr lang="cs-CZ" dirty="0" smtClean="0"/>
              <a:t>Vrozené x následek úrazu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chnický">
  <a:themeElements>
    <a:clrScheme name="Technický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ký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ký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6567</TotalTime>
  <Words>206</Words>
  <Application>Microsoft Office PowerPoint</Application>
  <PresentationFormat>Vlastní</PresentationFormat>
  <Paragraphs>55</Paragraphs>
  <Slides>8</Slides>
  <Notes>6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Technický</vt:lpstr>
      <vt:lpstr>Děti se zvláštními potřebami, inkluze</vt:lpstr>
      <vt:lpstr>Specifické poruchy učení</vt:lpstr>
      <vt:lpstr>Mentální postižení</vt:lpstr>
      <vt:lpstr>SMYSLOVÁ OSLABENÍ</vt:lpstr>
      <vt:lpstr>Sluchová postižení</vt:lpstr>
      <vt:lpstr>Zraková postižení </vt:lpstr>
      <vt:lpstr>Řečová oslabení</vt:lpstr>
      <vt:lpstr>Tělesná oslabení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Didaktika tělesné výchovy pro MŠ</dc:title>
  <dc:creator>Ucitel</dc:creator>
  <cp:lastModifiedBy>Windows User</cp:lastModifiedBy>
  <cp:revision>171</cp:revision>
  <dcterms:created xsi:type="dcterms:W3CDTF">2018-09-25T10:09:13Z</dcterms:created>
  <dcterms:modified xsi:type="dcterms:W3CDTF">2020-11-15T18:27:57Z</dcterms:modified>
</cp:coreProperties>
</file>