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1B7F-B41D-41DD-9A38-E468C0BD8DF2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AD66-3EA6-45A8-8A96-5A9FF4E3B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30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Tourism Marketing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9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Syllabus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Introduction and discussion (5.10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/>
              <a:t>2. Research in tourism marketing (Mystery Shop</a:t>
            </a:r>
            <a:r>
              <a:rPr lang="cs-CZ" dirty="0"/>
              <a:t>p</a:t>
            </a:r>
            <a:r>
              <a:rPr lang="en-US" dirty="0" err="1"/>
              <a:t>ing</a:t>
            </a:r>
            <a:r>
              <a:rPr lang="en-US" dirty="0"/>
              <a:t> in field) </a:t>
            </a:r>
            <a:r>
              <a:rPr lang="en-US" dirty="0" smtClean="0"/>
              <a:t>(</a:t>
            </a:r>
            <a:r>
              <a:rPr lang="en-US" dirty="0"/>
              <a:t>12.10.) </a:t>
            </a:r>
            <a:endParaRPr lang="en-US" b="1" dirty="0"/>
          </a:p>
          <a:p>
            <a:r>
              <a:rPr lang="en-US" dirty="0"/>
              <a:t>3. Czech tourism - agency promoting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Czech Republic (19.10.) </a:t>
            </a:r>
          </a:p>
          <a:p>
            <a:r>
              <a:rPr lang="en-US" dirty="0"/>
              <a:t>4. Defining Tourism and History of Tourism (26.10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/>
              <a:t>5. Specifics for Tourism and Tourism Marketing, Marketing mix in </a:t>
            </a:r>
            <a:r>
              <a:rPr lang="en-US" dirty="0" smtClean="0"/>
              <a:t>Tourism</a:t>
            </a:r>
            <a:r>
              <a:rPr lang="cs-CZ" dirty="0" smtClean="0"/>
              <a:t>, </a:t>
            </a:r>
            <a:r>
              <a:rPr lang="cs-CZ" b="1" dirty="0" smtClean="0"/>
              <a:t>1st </a:t>
            </a:r>
            <a:r>
              <a:rPr lang="cs-CZ" b="1" dirty="0" smtClean="0"/>
              <a:t>GROUP </a:t>
            </a:r>
            <a:r>
              <a:rPr lang="cs-CZ" b="1" dirty="0" smtClean="0"/>
              <a:t>IN CLASS </a:t>
            </a:r>
            <a:r>
              <a:rPr lang="en-US" b="1" dirty="0" smtClean="0"/>
              <a:t>(2.11.)</a:t>
            </a:r>
            <a:endParaRPr lang="en-US" b="1" dirty="0"/>
          </a:p>
          <a:p>
            <a:r>
              <a:rPr lang="en-US" dirty="0"/>
              <a:t>6. </a:t>
            </a:r>
            <a:r>
              <a:rPr lang="cs-CZ" dirty="0" smtClean="0"/>
              <a:t> </a:t>
            </a:r>
            <a:r>
              <a:rPr lang="cs-CZ" dirty="0" err="1" smtClean="0"/>
              <a:t>Guest</a:t>
            </a:r>
            <a:r>
              <a:rPr lang="cs-CZ" dirty="0" smtClean="0"/>
              <a:t>: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Season</a:t>
            </a:r>
            <a:r>
              <a:rPr lang="cs-CZ" dirty="0" smtClean="0"/>
              <a:t> (</a:t>
            </a:r>
            <a:r>
              <a:rPr lang="cs-CZ" dirty="0" err="1"/>
              <a:t>T</a:t>
            </a:r>
            <a:r>
              <a:rPr lang="cs-CZ" dirty="0" err="1" smtClean="0"/>
              <a:t>opic</a:t>
            </a:r>
            <a:r>
              <a:rPr lang="cs-CZ" dirty="0" smtClean="0"/>
              <a:t>: </a:t>
            </a:r>
            <a:r>
              <a:rPr lang="cs-CZ" dirty="0" err="1"/>
              <a:t>R</a:t>
            </a:r>
            <a:r>
              <a:rPr lang="cs-CZ" dirty="0" err="1" smtClean="0"/>
              <a:t>evenue</a:t>
            </a:r>
            <a:r>
              <a:rPr lang="cs-CZ" dirty="0" smtClean="0"/>
              <a:t> Management</a:t>
            </a:r>
            <a:r>
              <a:rPr lang="en-US" dirty="0"/>
              <a:t> (9.11.)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7</a:t>
            </a:r>
            <a:r>
              <a:rPr lang="en-US" dirty="0"/>
              <a:t>.  </a:t>
            </a:r>
            <a:r>
              <a:rPr lang="cs-CZ" dirty="0" err="1"/>
              <a:t>Holiday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r>
              <a:rPr lang="en-US" dirty="0" smtClean="0"/>
              <a:t>(</a:t>
            </a:r>
            <a:r>
              <a:rPr lang="en-US" dirty="0"/>
              <a:t>16.11.)</a:t>
            </a:r>
          </a:p>
          <a:p>
            <a:r>
              <a:rPr lang="en-US" dirty="0"/>
              <a:t>8.  </a:t>
            </a:r>
            <a:r>
              <a:rPr lang="en-US" dirty="0" smtClean="0"/>
              <a:t> </a:t>
            </a:r>
            <a:r>
              <a:rPr lang="en-US" dirty="0"/>
              <a:t>Segmentation and Needs of Tourist; Customer </a:t>
            </a:r>
            <a:r>
              <a:rPr lang="en-US" dirty="0" smtClean="0"/>
              <a:t>Behavior</a:t>
            </a:r>
            <a:r>
              <a:rPr lang="cs-CZ" dirty="0" smtClean="0"/>
              <a:t>, </a:t>
            </a:r>
            <a:r>
              <a:rPr lang="cs-CZ" b="1" dirty="0" smtClean="0"/>
              <a:t>2nd </a:t>
            </a:r>
            <a:r>
              <a:rPr lang="cs-CZ" b="1" dirty="0" smtClean="0"/>
              <a:t>GROUP</a:t>
            </a:r>
            <a:r>
              <a:rPr lang="en-US" b="1" dirty="0" smtClean="0"/>
              <a:t> </a:t>
            </a:r>
            <a:r>
              <a:rPr lang="cs-CZ" b="1" dirty="0" smtClean="0"/>
              <a:t>IN CLASS </a:t>
            </a:r>
            <a:r>
              <a:rPr lang="en-US" b="1" dirty="0" smtClean="0"/>
              <a:t>(23.11</a:t>
            </a:r>
            <a:r>
              <a:rPr lang="en-US" b="1" dirty="0"/>
              <a:t>.)</a:t>
            </a:r>
          </a:p>
          <a:p>
            <a:r>
              <a:rPr lang="en-US" dirty="0"/>
              <a:t>9.  Tourism market environment and </a:t>
            </a:r>
            <a:r>
              <a:rPr lang="en-US" dirty="0" err="1"/>
              <a:t>analysing</a:t>
            </a:r>
            <a:r>
              <a:rPr lang="en-US" dirty="0"/>
              <a:t> of the </a:t>
            </a:r>
            <a:r>
              <a:rPr lang="en-US" dirty="0" smtClean="0"/>
              <a:t>environment</a:t>
            </a:r>
            <a:r>
              <a:rPr lang="cs-CZ" dirty="0" smtClean="0"/>
              <a:t>, </a:t>
            </a:r>
            <a:r>
              <a:rPr lang="en-US" dirty="0" smtClean="0"/>
              <a:t>Tourism </a:t>
            </a:r>
            <a:r>
              <a:rPr lang="en-US" dirty="0"/>
              <a:t>Life Cycle </a:t>
            </a:r>
            <a:r>
              <a:rPr lang="cs-CZ" b="1" dirty="0"/>
              <a:t>1st GROUP IN CLASS </a:t>
            </a:r>
            <a:r>
              <a:rPr lang="en-US" b="1" dirty="0" smtClean="0"/>
              <a:t>(30.11</a:t>
            </a:r>
            <a:r>
              <a:rPr lang="en-US" b="1" dirty="0"/>
              <a:t>.)</a:t>
            </a:r>
          </a:p>
          <a:p>
            <a:r>
              <a:rPr lang="en-US" dirty="0"/>
              <a:t>10. </a:t>
            </a:r>
            <a:r>
              <a:rPr lang="en-US" dirty="0"/>
              <a:t>Tourism Life Cycle </a:t>
            </a:r>
            <a:r>
              <a:rPr lang="cs-CZ" b="1" dirty="0"/>
              <a:t>2nd GROUP</a:t>
            </a:r>
            <a:r>
              <a:rPr lang="en-US" b="1" dirty="0"/>
              <a:t> </a:t>
            </a:r>
            <a:r>
              <a:rPr lang="cs-CZ" b="1" dirty="0"/>
              <a:t>IN CLASS </a:t>
            </a:r>
            <a:r>
              <a:rPr lang="en-US" b="1" dirty="0" smtClean="0"/>
              <a:t>(</a:t>
            </a:r>
            <a:r>
              <a:rPr lang="en-US" b="1" dirty="0"/>
              <a:t>6.12.)</a:t>
            </a:r>
          </a:p>
          <a:p>
            <a:r>
              <a:rPr lang="en-US" dirty="0"/>
              <a:t>11. </a:t>
            </a:r>
            <a:r>
              <a:rPr lang="en-US" b="1" dirty="0"/>
              <a:t>Case Studies + Presentation</a:t>
            </a:r>
            <a:r>
              <a:rPr lang="cs-CZ" b="1" dirty="0"/>
              <a:t> </a:t>
            </a:r>
            <a:r>
              <a:rPr lang="en-US" b="1" dirty="0"/>
              <a:t> (14.12.)</a:t>
            </a:r>
          </a:p>
          <a:p>
            <a:r>
              <a:rPr lang="en-US" dirty="0"/>
              <a:t>12. </a:t>
            </a:r>
            <a:r>
              <a:rPr lang="en-US" b="1" dirty="0"/>
              <a:t>Final </a:t>
            </a:r>
            <a:r>
              <a:rPr lang="en-US" b="1" dirty="0" smtClean="0"/>
              <a:t>Examination</a:t>
            </a:r>
            <a:r>
              <a:rPr lang="cs-CZ" b="1" dirty="0" smtClean="0"/>
              <a:t> </a:t>
            </a:r>
            <a:r>
              <a:rPr lang="cs-CZ" b="1" smtClean="0"/>
              <a:t>in MOODLE </a:t>
            </a:r>
            <a:r>
              <a:rPr lang="en-US" smtClean="0"/>
              <a:t>(</a:t>
            </a:r>
            <a:r>
              <a:rPr lang="en-US" dirty="0" smtClean="0"/>
              <a:t>21.12</a:t>
            </a:r>
            <a:r>
              <a:rPr lang="en-US" dirty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56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Seminar</a:t>
            </a:r>
            <a:r>
              <a:rPr lang="cs-CZ" b="1" dirty="0" smtClean="0"/>
              <a:t> team</a:t>
            </a:r>
            <a:r>
              <a:rPr lang="en-US" b="1" dirty="0" smtClean="0"/>
              <a:t> </a:t>
            </a:r>
            <a:r>
              <a:rPr lang="en-US" b="1" dirty="0"/>
              <a:t>work = creation of tourism product and marketing plan for this product: 70 p. </a:t>
            </a:r>
            <a:r>
              <a:rPr lang="en-US" dirty="0"/>
              <a:t>= 70</a:t>
            </a:r>
            <a:r>
              <a:rPr lang="en-US" dirty="0" smtClean="0"/>
              <a:t>%</a:t>
            </a:r>
            <a:r>
              <a:rPr lang="cs-CZ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Final examination: 30 p. = 30</a:t>
            </a:r>
            <a:r>
              <a:rPr lang="en-US" b="1" dirty="0" smtClean="0"/>
              <a:t>%</a:t>
            </a:r>
            <a:r>
              <a:rPr lang="cs-CZ" b="1" dirty="0" smtClean="0"/>
              <a:t> (5 </a:t>
            </a:r>
            <a:r>
              <a:rPr lang="cs-CZ" b="1" dirty="0" err="1" smtClean="0"/>
              <a:t>questions</a:t>
            </a:r>
            <a:r>
              <a:rPr lang="cs-CZ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0-50 % = F, 51-60 % = E, 61-70 % = D, 71-80 % = C, 81-90 % = B a 91%-100% = A</a:t>
            </a:r>
          </a:p>
        </p:txBody>
      </p:sp>
    </p:spTree>
    <p:extLst>
      <p:ext uri="{BB962C8B-B14F-4D97-AF65-F5344CB8AC3E}">
        <p14:creationId xmlns:p14="http://schemas.microsoft.com/office/powerpoint/2010/main" val="127983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880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 big </a:t>
            </a:r>
            <a:r>
              <a:rPr lang="cs-CZ" dirty="0" err="1" smtClean="0"/>
              <a:t>groups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298448" y="1773382"/>
            <a:ext cx="4718304" cy="409706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181344" y="1773382"/>
            <a:ext cx="4718304" cy="409706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3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are? </a:t>
            </a:r>
          </a:p>
          <a:p>
            <a:r>
              <a:rPr lang="cs-CZ" dirty="0" err="1" smtClean="0"/>
              <a:t>Why</a:t>
            </a:r>
            <a:r>
              <a:rPr lang="cs-CZ" dirty="0" smtClean="0"/>
              <a:t> Tourism marketing?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00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76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Organika</vt:lpstr>
      <vt:lpstr>Tourism Marketing</vt:lpstr>
      <vt:lpstr>Syllabus</vt:lpstr>
      <vt:lpstr>Course Requirements</vt:lpstr>
      <vt:lpstr>2 big groups </vt:lpstr>
      <vt:lpstr>Introduction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Marketing</dc:title>
  <dc:creator>Hewlett-Packard Company</dc:creator>
  <cp:lastModifiedBy>Petra Koudelková</cp:lastModifiedBy>
  <cp:revision>4</cp:revision>
  <cp:lastPrinted>2021-10-05T07:15:48Z</cp:lastPrinted>
  <dcterms:created xsi:type="dcterms:W3CDTF">2021-10-04T06:25:48Z</dcterms:created>
  <dcterms:modified xsi:type="dcterms:W3CDTF">2021-10-05T07:24:12Z</dcterms:modified>
</cp:coreProperties>
</file>