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57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90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61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89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1940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419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333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11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80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89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69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61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17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35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70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51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1240-531A-430B-934B-A99040F90974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35C841-317F-4B12-BB62-F8AAFA081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0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Lékárničky první pomoci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197" y="56464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7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576" y="754992"/>
            <a:ext cx="7429500" cy="55721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21190" y="3325130"/>
            <a:ext cx="3246214" cy="32462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2" y="504143"/>
            <a:ext cx="3314245" cy="2491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12" y="3681412"/>
            <a:ext cx="2533650" cy="25336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297" y="312751"/>
            <a:ext cx="3048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1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Vybavení autolékárničky - 2024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Hotový </a:t>
            </a:r>
            <a:r>
              <a:rPr lang="cs-CZ" b="1" dirty="0"/>
              <a:t>obvaz s polštářkem (3 kusy)</a:t>
            </a:r>
            <a:endParaRPr lang="cs-CZ" dirty="0"/>
          </a:p>
          <a:p>
            <a:r>
              <a:rPr lang="cs-CZ" b="1" dirty="0"/>
              <a:t>Hotový obvaz se dvěma polštářky (3 kusy)</a:t>
            </a:r>
            <a:endParaRPr lang="cs-CZ" dirty="0"/>
          </a:p>
          <a:p>
            <a:r>
              <a:rPr lang="cs-CZ" b="1" dirty="0"/>
              <a:t>Náplast hladká cívka </a:t>
            </a:r>
            <a:endParaRPr lang="cs-CZ" dirty="0"/>
          </a:p>
          <a:p>
            <a:r>
              <a:rPr lang="cs-CZ" b="1" dirty="0"/>
              <a:t>Obinadlo škrtící pryžové</a:t>
            </a:r>
            <a:endParaRPr lang="cs-CZ" dirty="0"/>
          </a:p>
          <a:p>
            <a:r>
              <a:rPr lang="cs-CZ" b="1" dirty="0"/>
              <a:t>Rukavice pryžové (v obalu)</a:t>
            </a:r>
            <a:endParaRPr lang="cs-CZ" dirty="0"/>
          </a:p>
          <a:p>
            <a:r>
              <a:rPr lang="cs-CZ" b="1" dirty="0"/>
              <a:t>Izotermická fólie</a:t>
            </a:r>
            <a:endParaRPr lang="cs-CZ" dirty="0"/>
          </a:p>
          <a:p>
            <a:r>
              <a:rPr lang="cs-CZ" b="1" dirty="0"/>
              <a:t>Nůžky (antikorozní, zahnuté a se zaoblenými hroty)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97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Umístění autolékárničky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Nesmí </a:t>
            </a:r>
            <a:r>
              <a:rPr lang="cs-CZ" dirty="0"/>
              <a:t>být na přímém slunečním </a:t>
            </a:r>
            <a:r>
              <a:rPr lang="cs-CZ" dirty="0" smtClean="0"/>
              <a:t>světle</a:t>
            </a:r>
            <a:endParaRPr lang="cs-CZ" dirty="0"/>
          </a:p>
          <a:p>
            <a:r>
              <a:rPr lang="cs-CZ" dirty="0"/>
              <a:t>Musí být snadno </a:t>
            </a:r>
            <a:r>
              <a:rPr lang="cs-CZ" dirty="0" smtClean="0"/>
              <a:t>přístupná</a:t>
            </a:r>
            <a:endParaRPr lang="cs-CZ" dirty="0"/>
          </a:p>
          <a:p>
            <a:r>
              <a:rPr lang="cs-CZ" dirty="0"/>
              <a:t>Musí být na suchém místě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75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autolékárničky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zákona má povinnost vám autolékárničku kontrolovat pouze Policie </a:t>
            </a:r>
            <a:r>
              <a:rPr lang="cs-CZ" dirty="0" smtClean="0"/>
              <a:t>ČR</a:t>
            </a:r>
          </a:p>
          <a:p>
            <a:r>
              <a:rPr lang="cs-CZ" dirty="0" smtClean="0"/>
              <a:t>Při </a:t>
            </a:r>
            <a:r>
              <a:rPr lang="cs-CZ" dirty="0"/>
              <a:t>obvyklé kontrole stačí ukázat autolékárničku s vyznačenou dobou </a:t>
            </a:r>
            <a:r>
              <a:rPr lang="cs-CZ" dirty="0" err="1" smtClean="0"/>
              <a:t>expirace</a:t>
            </a:r>
            <a:endParaRPr lang="cs-CZ" dirty="0" smtClean="0"/>
          </a:p>
          <a:p>
            <a:r>
              <a:rPr lang="cs-CZ" dirty="0" smtClean="0"/>
              <a:t>Pokud </a:t>
            </a:r>
            <a:r>
              <a:rPr lang="cs-CZ" dirty="0"/>
              <a:t>ji ve svém voze mít nebudete, počítejte s </a:t>
            </a:r>
            <a:r>
              <a:rPr lang="cs-CZ" dirty="0" smtClean="0"/>
              <a:t>pokutou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923982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</TotalTime>
  <Words>77</Words>
  <Application>Microsoft Office PowerPoint</Application>
  <PresentationFormat>Širokoúhlá obrazovka</PresentationFormat>
  <Paragraphs>17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Stébla</vt:lpstr>
      <vt:lpstr>Lékárničky první pomoci</vt:lpstr>
      <vt:lpstr>Prezentace aplikace PowerPoint</vt:lpstr>
      <vt:lpstr>Vybavení autolékárničky - 2024</vt:lpstr>
      <vt:lpstr>Umístění autolékárničky</vt:lpstr>
      <vt:lpstr>Kontrola autolékárničky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Lékárničky první pomoci</dc:title>
  <dc:creator>Alena Thorovská</dc:creator>
  <cp:lastModifiedBy>Alena Thorovská</cp:lastModifiedBy>
  <cp:revision>3</cp:revision>
  <dcterms:created xsi:type="dcterms:W3CDTF">2024-03-04T20:22:58Z</dcterms:created>
  <dcterms:modified xsi:type="dcterms:W3CDTF">2024-03-04T20:24:59Z</dcterms:modified>
</cp:coreProperties>
</file>