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74" r:id="rId6"/>
    <p:sldId id="283" r:id="rId7"/>
    <p:sldId id="263" r:id="rId8"/>
    <p:sldId id="275" r:id="rId9"/>
    <p:sldId id="272" r:id="rId10"/>
    <p:sldId id="276" r:id="rId11"/>
    <p:sldId id="277" r:id="rId12"/>
    <p:sldId id="266" r:id="rId13"/>
    <p:sldId id="271" r:id="rId14"/>
    <p:sldId id="301" r:id="rId15"/>
    <p:sldId id="302" r:id="rId16"/>
    <p:sldId id="375" r:id="rId17"/>
    <p:sldId id="378" r:id="rId18"/>
    <p:sldId id="373" r:id="rId19"/>
    <p:sldId id="326" r:id="rId20"/>
    <p:sldId id="325" r:id="rId21"/>
    <p:sldId id="268" r:id="rId22"/>
    <p:sldId id="279" r:id="rId23"/>
    <p:sldId id="269" r:id="rId24"/>
    <p:sldId id="280" r:id="rId25"/>
    <p:sldId id="381" r:id="rId26"/>
    <p:sldId id="379" r:id="rId27"/>
    <p:sldId id="281" r:id="rId28"/>
    <p:sldId id="282" r:id="rId29"/>
    <p:sldId id="382" r:id="rId30"/>
    <p:sldId id="383" r:id="rId31"/>
    <p:sldId id="384" r:id="rId32"/>
    <p:sldId id="385" r:id="rId33"/>
    <p:sldId id="386" r:id="rId34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8B5CD-949C-41E3-BC97-3F98851EBA47}" v="102" dt="2024-04-25T19:29:40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05" autoAdjust="0"/>
  </p:normalViewPr>
  <p:slideViewPr>
    <p:cSldViewPr snapToGrid="0">
      <p:cViewPr>
        <p:scale>
          <a:sx n="70" d="100"/>
          <a:sy n="70" d="100"/>
        </p:scale>
        <p:origin x="512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askander@seznam.cz" userId="326a7f3abf8f78ab" providerId="LiveId" clId="{7228B5CD-949C-41E3-BC97-3F98851EBA47}"/>
    <pc:docChg chg="undo redo custSel addSld delSld modSld sldOrd">
      <pc:chgData name="tanaskander@seznam.cz" userId="326a7f3abf8f78ab" providerId="LiveId" clId="{7228B5CD-949C-41E3-BC97-3F98851EBA47}" dt="2024-04-25T19:43:53.006" v="1371" actId="20577"/>
      <pc:docMkLst>
        <pc:docMk/>
      </pc:docMkLst>
      <pc:sldChg chg="modSp mod">
        <pc:chgData name="tanaskander@seznam.cz" userId="326a7f3abf8f78ab" providerId="LiveId" clId="{7228B5CD-949C-41E3-BC97-3F98851EBA47}" dt="2024-04-25T19:22:01.615" v="1323" actId="122"/>
        <pc:sldMkLst>
          <pc:docMk/>
          <pc:sldMk cId="3526307528" sldId="266"/>
        </pc:sldMkLst>
        <pc:spChg chg="mod">
          <ac:chgData name="tanaskander@seznam.cz" userId="326a7f3abf8f78ab" providerId="LiveId" clId="{7228B5CD-949C-41E3-BC97-3F98851EBA47}" dt="2024-04-25T19:22:01.615" v="1323" actId="122"/>
          <ac:spMkLst>
            <pc:docMk/>
            <pc:sldMk cId="3526307528" sldId="266"/>
            <ac:spMk id="2" creationId="{ABAC7816-F7DE-44EA-957C-7D2EF6CDBEE8}"/>
          </ac:spMkLst>
        </pc:spChg>
      </pc:sldChg>
      <pc:sldChg chg="modSp mod ord modAnim">
        <pc:chgData name="tanaskander@seznam.cz" userId="326a7f3abf8f78ab" providerId="LiveId" clId="{7228B5CD-949C-41E3-BC97-3F98851EBA47}" dt="2024-04-25T18:54:17.616" v="1275" actId="1076"/>
        <pc:sldMkLst>
          <pc:docMk/>
          <pc:sldMk cId="1602494569" sldId="268"/>
        </pc:sldMkLst>
        <pc:spChg chg="mod">
          <ac:chgData name="tanaskander@seznam.cz" userId="326a7f3abf8f78ab" providerId="LiveId" clId="{7228B5CD-949C-41E3-BC97-3F98851EBA47}" dt="2024-04-25T18:54:17.616" v="1275" actId="1076"/>
          <ac:spMkLst>
            <pc:docMk/>
            <pc:sldMk cId="1602494569" sldId="268"/>
            <ac:spMk id="3" creationId="{083809B7-0283-47F4-87BE-DCF0F700B85A}"/>
          </ac:spMkLst>
        </pc:spChg>
      </pc:sldChg>
      <pc:sldChg chg="modSp mod">
        <pc:chgData name="tanaskander@seznam.cz" userId="326a7f3abf8f78ab" providerId="LiveId" clId="{7228B5CD-949C-41E3-BC97-3F98851EBA47}" dt="2024-04-25T19:43:53.006" v="1371" actId="20577"/>
        <pc:sldMkLst>
          <pc:docMk/>
          <pc:sldMk cId="2174885957" sldId="269"/>
        </pc:sldMkLst>
        <pc:spChg chg="mod">
          <ac:chgData name="tanaskander@seznam.cz" userId="326a7f3abf8f78ab" providerId="LiveId" clId="{7228B5CD-949C-41E3-BC97-3F98851EBA47}" dt="2024-04-25T19:43:53.006" v="1371" actId="20577"/>
          <ac:spMkLst>
            <pc:docMk/>
            <pc:sldMk cId="2174885957" sldId="269"/>
            <ac:spMk id="2" creationId="{0721A7BD-3650-4A06-A3F9-B38B272C65B0}"/>
          </ac:spMkLst>
        </pc:spChg>
      </pc:sldChg>
      <pc:sldChg chg="addSp modSp mod modAnim">
        <pc:chgData name="tanaskander@seznam.cz" userId="326a7f3abf8f78ab" providerId="LiveId" clId="{7228B5CD-949C-41E3-BC97-3F98851EBA47}" dt="2024-04-25T19:29:40.113" v="1336" actId="5793"/>
        <pc:sldMkLst>
          <pc:docMk/>
          <pc:sldMk cId="368880100" sldId="277"/>
        </pc:sldMkLst>
        <pc:spChg chg="mod">
          <ac:chgData name="tanaskander@seznam.cz" userId="326a7f3abf8f78ab" providerId="LiveId" clId="{7228B5CD-949C-41E3-BC97-3F98851EBA47}" dt="2024-04-25T19:29:40.113" v="1336" actId="5793"/>
          <ac:spMkLst>
            <pc:docMk/>
            <pc:sldMk cId="368880100" sldId="277"/>
            <ac:spMk id="3" creationId="{AF5DFE60-70C7-44E2-BFEF-EC47D7C85A48}"/>
          </ac:spMkLst>
        </pc:spChg>
        <pc:spChg chg="add mod">
          <ac:chgData name="tanaskander@seznam.cz" userId="326a7f3abf8f78ab" providerId="LiveId" clId="{7228B5CD-949C-41E3-BC97-3F98851EBA47}" dt="2024-04-25T19:27:23.371" v="1330"/>
          <ac:spMkLst>
            <pc:docMk/>
            <pc:sldMk cId="368880100" sldId="277"/>
            <ac:spMk id="4" creationId="{F0BA407C-2CB4-A42E-5AF7-0306601B9050}"/>
          </ac:spMkLst>
        </pc:spChg>
      </pc:sldChg>
      <pc:sldChg chg="addSp delSp modSp mod">
        <pc:chgData name="tanaskander@seznam.cz" userId="326a7f3abf8f78ab" providerId="LiveId" clId="{7228B5CD-949C-41E3-BC97-3F98851EBA47}" dt="2024-04-25T18:56:56.949" v="1282"/>
        <pc:sldMkLst>
          <pc:docMk/>
          <pc:sldMk cId="2654055517" sldId="279"/>
        </pc:sldMkLst>
        <pc:spChg chg="add del mod">
          <ac:chgData name="tanaskander@seznam.cz" userId="326a7f3abf8f78ab" providerId="LiveId" clId="{7228B5CD-949C-41E3-BC97-3F98851EBA47}" dt="2024-04-25T18:56:50.446" v="1281"/>
          <ac:spMkLst>
            <pc:docMk/>
            <pc:sldMk cId="2654055517" sldId="279"/>
            <ac:spMk id="5" creationId="{ABB681FD-F94B-AADD-E2C9-493B21FD6C3E}"/>
          </ac:spMkLst>
        </pc:spChg>
        <pc:spChg chg="add del mod">
          <ac:chgData name="tanaskander@seznam.cz" userId="326a7f3abf8f78ab" providerId="LiveId" clId="{7228B5CD-949C-41E3-BC97-3F98851EBA47}" dt="2024-04-25T18:56:56.949" v="1282"/>
          <ac:spMkLst>
            <pc:docMk/>
            <pc:sldMk cId="2654055517" sldId="279"/>
            <ac:spMk id="7" creationId="{8B944014-099A-08E6-3422-915CD8E6694E}"/>
          </ac:spMkLst>
        </pc:spChg>
        <pc:picChg chg="del">
          <ac:chgData name="tanaskander@seznam.cz" userId="326a7f3abf8f78ab" providerId="LiveId" clId="{7228B5CD-949C-41E3-BC97-3F98851EBA47}" dt="2024-04-25T18:56:30.591" v="1278" actId="21"/>
          <ac:picMkLst>
            <pc:docMk/>
            <pc:sldMk cId="2654055517" sldId="279"/>
            <ac:picMk id="4" creationId="{DBF2E0A3-FA58-320F-61A8-06AD7268EF5C}"/>
          </ac:picMkLst>
        </pc:picChg>
        <pc:picChg chg="add mod">
          <ac:chgData name="tanaskander@seznam.cz" userId="326a7f3abf8f78ab" providerId="LiveId" clId="{7228B5CD-949C-41E3-BC97-3F98851EBA47}" dt="2024-04-25T18:56:33.521" v="1279"/>
          <ac:picMkLst>
            <pc:docMk/>
            <pc:sldMk cId="2654055517" sldId="279"/>
            <ac:picMk id="6" creationId="{DBF2E0A3-FA58-320F-61A8-06AD7268EF5C}"/>
          </ac:picMkLst>
        </pc:picChg>
        <pc:picChg chg="add mod">
          <ac:chgData name="tanaskander@seznam.cz" userId="326a7f3abf8f78ab" providerId="LiveId" clId="{7228B5CD-949C-41E3-BC97-3F98851EBA47}" dt="2024-04-25T18:56:56.949" v="1282"/>
          <ac:picMkLst>
            <pc:docMk/>
            <pc:sldMk cId="2654055517" sldId="279"/>
            <ac:picMk id="8" creationId="{FF33A6E1-3902-C99C-2C17-AF3D04A8253B}"/>
          </ac:picMkLst>
        </pc:picChg>
      </pc:sldChg>
      <pc:sldChg chg="ord">
        <pc:chgData name="tanaskander@seznam.cz" userId="326a7f3abf8f78ab" providerId="LiveId" clId="{7228B5CD-949C-41E3-BC97-3F98851EBA47}" dt="2024-04-25T16:08:15.205" v="1"/>
        <pc:sldMkLst>
          <pc:docMk/>
          <pc:sldMk cId="479098686" sldId="281"/>
        </pc:sldMkLst>
      </pc:sldChg>
      <pc:sldChg chg="delSp modSp mod">
        <pc:chgData name="tanaskander@seznam.cz" userId="326a7f3abf8f78ab" providerId="LiveId" clId="{7228B5CD-949C-41E3-BC97-3F98851EBA47}" dt="2024-04-25T19:22:21.428" v="1324" actId="21"/>
        <pc:sldMkLst>
          <pc:docMk/>
          <pc:sldMk cId="328662216" sldId="301"/>
        </pc:sldMkLst>
        <pc:spChg chg="del">
          <ac:chgData name="tanaskander@seznam.cz" userId="326a7f3abf8f78ab" providerId="LiveId" clId="{7228B5CD-949C-41E3-BC97-3F98851EBA47}" dt="2024-04-25T19:22:21.428" v="1324" actId="21"/>
          <ac:spMkLst>
            <pc:docMk/>
            <pc:sldMk cId="328662216" sldId="301"/>
            <ac:spMk id="3" creationId="{17504748-73BE-300E-305F-CC21A49C47BB}"/>
          </ac:spMkLst>
        </pc:spChg>
        <pc:spChg chg="mod">
          <ac:chgData name="tanaskander@seznam.cz" userId="326a7f3abf8f78ab" providerId="LiveId" clId="{7228B5CD-949C-41E3-BC97-3F98851EBA47}" dt="2024-04-25T16:11:41.900" v="17" actId="1076"/>
          <ac:spMkLst>
            <pc:docMk/>
            <pc:sldMk cId="328662216" sldId="301"/>
            <ac:spMk id="23" creationId="{308F9461-2B99-4F97-8438-A2D5C0242D31}"/>
          </ac:spMkLst>
        </pc:spChg>
      </pc:sldChg>
      <pc:sldChg chg="modSp mod modAnim">
        <pc:chgData name="tanaskander@seznam.cz" userId="326a7f3abf8f78ab" providerId="LiveId" clId="{7228B5CD-949C-41E3-BC97-3F98851EBA47}" dt="2024-04-25T18:27:21.235" v="863" actId="20577"/>
        <pc:sldMkLst>
          <pc:docMk/>
          <pc:sldMk cId="3212363487" sldId="325"/>
        </pc:sldMkLst>
        <pc:spChg chg="mod">
          <ac:chgData name="tanaskander@seznam.cz" userId="326a7f3abf8f78ab" providerId="LiveId" clId="{7228B5CD-949C-41E3-BC97-3F98851EBA47}" dt="2024-04-25T18:26:58.844" v="859" actId="1076"/>
          <ac:spMkLst>
            <pc:docMk/>
            <pc:sldMk cId="3212363487" sldId="325"/>
            <ac:spMk id="2" creationId="{00000000-0000-0000-0000-000000000000}"/>
          </ac:spMkLst>
        </pc:spChg>
        <pc:spChg chg="mod">
          <ac:chgData name="tanaskander@seznam.cz" userId="326a7f3abf8f78ab" providerId="LiveId" clId="{7228B5CD-949C-41E3-BC97-3F98851EBA47}" dt="2024-04-25T18:27:21.235" v="863" actId="20577"/>
          <ac:spMkLst>
            <pc:docMk/>
            <pc:sldMk cId="3212363487" sldId="325"/>
            <ac:spMk id="3" creationId="{9BE2A453-9042-D284-468F-D849411870FF}"/>
          </ac:spMkLst>
        </pc:spChg>
      </pc:sldChg>
      <pc:sldChg chg="delSp mod">
        <pc:chgData name="tanaskander@seznam.cz" userId="326a7f3abf8f78ab" providerId="LiveId" clId="{7228B5CD-949C-41E3-BC97-3F98851EBA47}" dt="2024-04-25T19:11:14.549" v="1316" actId="21"/>
        <pc:sldMkLst>
          <pc:docMk/>
          <pc:sldMk cId="1145064279" sldId="326"/>
        </pc:sldMkLst>
        <pc:spChg chg="del">
          <ac:chgData name="tanaskander@seznam.cz" userId="326a7f3abf8f78ab" providerId="LiveId" clId="{7228B5CD-949C-41E3-BC97-3F98851EBA47}" dt="2024-04-25T19:11:14.549" v="1316" actId="21"/>
          <ac:spMkLst>
            <pc:docMk/>
            <pc:sldMk cId="1145064279" sldId="326"/>
            <ac:spMk id="3" creationId="{F70F9F41-3517-0E02-B7D4-0988947CD85B}"/>
          </ac:spMkLst>
        </pc:spChg>
      </pc:sldChg>
      <pc:sldChg chg="addSp modSp mod">
        <pc:chgData name="tanaskander@seznam.cz" userId="326a7f3abf8f78ab" providerId="LiveId" clId="{7228B5CD-949C-41E3-BC97-3F98851EBA47}" dt="2024-04-25T18:28:50.191" v="960" actId="1076"/>
        <pc:sldMkLst>
          <pc:docMk/>
          <pc:sldMk cId="3318857112" sldId="378"/>
        </pc:sldMkLst>
        <pc:spChg chg="add mod">
          <ac:chgData name="tanaskander@seznam.cz" userId="326a7f3abf8f78ab" providerId="LiveId" clId="{7228B5CD-949C-41E3-BC97-3F98851EBA47}" dt="2024-04-25T18:28:50.191" v="960" actId="1076"/>
          <ac:spMkLst>
            <pc:docMk/>
            <pc:sldMk cId="3318857112" sldId="378"/>
            <ac:spMk id="2" creationId="{122D4986-6EFA-53B7-1DA8-FBD4C3FD245C}"/>
          </ac:spMkLst>
        </pc:spChg>
      </pc:sldChg>
      <pc:sldChg chg="del">
        <pc:chgData name="tanaskander@seznam.cz" userId="326a7f3abf8f78ab" providerId="LiveId" clId="{7228B5CD-949C-41E3-BC97-3F98851EBA47}" dt="2024-04-25T18:59:53.580" v="1283" actId="2696"/>
        <pc:sldMkLst>
          <pc:docMk/>
          <pc:sldMk cId="3177465443" sldId="380"/>
        </pc:sldMkLst>
      </pc:sldChg>
      <pc:sldChg chg="addSp delSp modSp add mod">
        <pc:chgData name="tanaskander@seznam.cz" userId="326a7f3abf8f78ab" providerId="LiveId" clId="{7228B5CD-949C-41E3-BC97-3F98851EBA47}" dt="2024-04-25T16:34:59.550" v="42" actId="20577"/>
        <pc:sldMkLst>
          <pc:docMk/>
          <pc:sldMk cId="1420426270" sldId="382"/>
        </pc:sldMkLst>
        <pc:spChg chg="mod">
          <ac:chgData name="tanaskander@seznam.cz" userId="326a7f3abf8f78ab" providerId="LiveId" clId="{7228B5CD-949C-41E3-BC97-3F98851EBA47}" dt="2024-04-25T16:15:52.404" v="36" actId="122"/>
          <ac:spMkLst>
            <pc:docMk/>
            <pc:sldMk cId="1420426270" sldId="382"/>
            <ac:spMk id="2" creationId="{A99D041F-D392-5D77-A297-DD30BA3AD932}"/>
          </ac:spMkLst>
        </pc:spChg>
        <pc:spChg chg="add mod">
          <ac:chgData name="tanaskander@seznam.cz" userId="326a7f3abf8f78ab" providerId="LiveId" clId="{7228B5CD-949C-41E3-BC97-3F98851EBA47}" dt="2024-04-25T16:34:59.550" v="42" actId="20577"/>
          <ac:spMkLst>
            <pc:docMk/>
            <pc:sldMk cId="1420426270" sldId="382"/>
            <ac:spMk id="5" creationId="{B9DC5682-925C-1D24-BEF5-278545084EC5}"/>
          </ac:spMkLst>
        </pc:spChg>
        <pc:picChg chg="del">
          <ac:chgData name="tanaskander@seznam.cz" userId="326a7f3abf8f78ab" providerId="LiveId" clId="{7228B5CD-949C-41E3-BC97-3F98851EBA47}" dt="2024-04-25T16:14:41.086" v="21" actId="21"/>
          <ac:picMkLst>
            <pc:docMk/>
            <pc:sldMk cId="1420426270" sldId="382"/>
            <ac:picMk id="4" creationId="{B7C3A16D-B95D-0FB8-2692-9573A4E16A2D}"/>
          </ac:picMkLst>
        </pc:picChg>
      </pc:sldChg>
      <pc:sldChg chg="modSp add mod">
        <pc:chgData name="tanaskander@seznam.cz" userId="326a7f3abf8f78ab" providerId="LiveId" clId="{7228B5CD-949C-41E3-BC97-3F98851EBA47}" dt="2024-04-25T18:38:43.304" v="1161" actId="114"/>
        <pc:sldMkLst>
          <pc:docMk/>
          <pc:sldMk cId="340096563" sldId="383"/>
        </pc:sldMkLst>
        <pc:spChg chg="mod">
          <ac:chgData name="tanaskander@seznam.cz" userId="326a7f3abf8f78ab" providerId="LiveId" clId="{7228B5CD-949C-41E3-BC97-3F98851EBA47}" dt="2024-04-25T16:36:28.601" v="51" actId="20577"/>
          <ac:spMkLst>
            <pc:docMk/>
            <pc:sldMk cId="340096563" sldId="383"/>
            <ac:spMk id="2" creationId="{A99D041F-D392-5D77-A297-DD30BA3AD932}"/>
          </ac:spMkLst>
        </pc:spChg>
        <pc:spChg chg="mod">
          <ac:chgData name="tanaskander@seznam.cz" userId="326a7f3abf8f78ab" providerId="LiveId" clId="{7228B5CD-949C-41E3-BC97-3F98851EBA47}" dt="2024-04-25T18:38:43.304" v="1161" actId="114"/>
          <ac:spMkLst>
            <pc:docMk/>
            <pc:sldMk cId="340096563" sldId="383"/>
            <ac:spMk id="5" creationId="{B9DC5682-925C-1D24-BEF5-278545084EC5}"/>
          </ac:spMkLst>
        </pc:spChg>
      </pc:sldChg>
      <pc:sldChg chg="modSp add mod">
        <pc:chgData name="tanaskander@seznam.cz" userId="326a7f3abf8f78ab" providerId="LiveId" clId="{7228B5CD-949C-41E3-BC97-3F98851EBA47}" dt="2024-04-25T18:42:46.454" v="1212" actId="20577"/>
        <pc:sldMkLst>
          <pc:docMk/>
          <pc:sldMk cId="2175610917" sldId="384"/>
        </pc:sldMkLst>
        <pc:spChg chg="mod">
          <ac:chgData name="tanaskander@seznam.cz" userId="326a7f3abf8f78ab" providerId="LiveId" clId="{7228B5CD-949C-41E3-BC97-3F98851EBA47}" dt="2024-04-25T18:42:46.454" v="1212" actId="20577"/>
          <ac:spMkLst>
            <pc:docMk/>
            <pc:sldMk cId="2175610917" sldId="384"/>
            <ac:spMk id="5" creationId="{B9DC5682-925C-1D24-BEF5-278545084EC5}"/>
          </ac:spMkLst>
        </pc:spChg>
      </pc:sldChg>
      <pc:sldChg chg="modSp add mod">
        <pc:chgData name="tanaskander@seznam.cz" userId="326a7f3abf8f78ab" providerId="LiveId" clId="{7228B5CD-949C-41E3-BC97-3F98851EBA47}" dt="2024-04-25T18:54:34.282" v="1277" actId="27636"/>
        <pc:sldMkLst>
          <pc:docMk/>
          <pc:sldMk cId="1528191810" sldId="385"/>
        </pc:sldMkLst>
        <pc:spChg chg="mod">
          <ac:chgData name="tanaskander@seznam.cz" userId="326a7f3abf8f78ab" providerId="LiveId" clId="{7228B5CD-949C-41E3-BC97-3F98851EBA47}" dt="2024-04-25T18:54:34.282" v="1277" actId="27636"/>
          <ac:spMkLst>
            <pc:docMk/>
            <pc:sldMk cId="1528191810" sldId="385"/>
            <ac:spMk id="5" creationId="{B9DC5682-925C-1D24-BEF5-278545084EC5}"/>
          </ac:spMkLst>
        </pc:spChg>
      </pc:sldChg>
      <pc:sldChg chg="modSp add mod">
        <pc:chgData name="tanaskander@seznam.cz" userId="326a7f3abf8f78ab" providerId="LiveId" clId="{7228B5CD-949C-41E3-BC97-3F98851EBA47}" dt="2024-04-25T19:21:26.449" v="1322"/>
        <pc:sldMkLst>
          <pc:docMk/>
          <pc:sldMk cId="3186309880" sldId="386"/>
        </pc:sldMkLst>
        <pc:spChg chg="mod">
          <ac:chgData name="tanaskander@seznam.cz" userId="326a7f3abf8f78ab" providerId="LiveId" clId="{7228B5CD-949C-41E3-BC97-3F98851EBA47}" dt="2024-04-25T19:01:32.821" v="1308" actId="20577"/>
          <ac:spMkLst>
            <pc:docMk/>
            <pc:sldMk cId="3186309880" sldId="386"/>
            <ac:spMk id="2" creationId="{A99D041F-D392-5D77-A297-DD30BA3AD932}"/>
          </ac:spMkLst>
        </pc:spChg>
        <pc:spChg chg="mod">
          <ac:chgData name="tanaskander@seznam.cz" userId="326a7f3abf8f78ab" providerId="LiveId" clId="{7228B5CD-949C-41E3-BC97-3F98851EBA47}" dt="2024-04-25T19:21:26.449" v="1322"/>
          <ac:spMkLst>
            <pc:docMk/>
            <pc:sldMk cId="3186309880" sldId="386"/>
            <ac:spMk id="5" creationId="{B9DC5682-925C-1D24-BEF5-278545084EC5}"/>
          </ac:spMkLst>
        </pc:spChg>
      </pc:sldChg>
    </pc:docChg>
  </pc:docChgLst>
  <pc:docChgLst>
    <pc:chgData name="tanaskander@seznam.cz" userId="326a7f3abf8f78ab" providerId="LiveId" clId="{D18764D2-33A8-40F4-AF3F-28C9E34B0FF5}"/>
    <pc:docChg chg="undo redo custSel addSld delSld modSld sldOrd">
      <pc:chgData name="tanaskander@seznam.cz" userId="326a7f3abf8f78ab" providerId="LiveId" clId="{D18764D2-33A8-40F4-AF3F-28C9E34B0FF5}" dt="2024-02-10T00:30:02.877" v="728" actId="2696"/>
      <pc:docMkLst>
        <pc:docMk/>
      </pc:docMkLst>
      <pc:sldChg chg="modSp mod">
        <pc:chgData name="tanaskander@seznam.cz" userId="326a7f3abf8f78ab" providerId="LiveId" clId="{D18764D2-33A8-40F4-AF3F-28C9E34B0FF5}" dt="2024-02-09T21:40:38.288" v="34" actId="20577"/>
        <pc:sldMkLst>
          <pc:docMk/>
          <pc:sldMk cId="755769779" sldId="256"/>
        </pc:sldMkLst>
        <pc:spChg chg="mod">
          <ac:chgData name="tanaskander@seznam.cz" userId="326a7f3abf8f78ab" providerId="LiveId" clId="{D18764D2-33A8-40F4-AF3F-28C9E34B0FF5}" dt="2024-02-09T21:40:38.288" v="34" actId="20577"/>
          <ac:spMkLst>
            <pc:docMk/>
            <pc:sldMk cId="755769779" sldId="256"/>
            <ac:spMk id="7" creationId="{2048EE7C-B77F-4E59-88A7-DD66337BB69C}"/>
          </ac:spMkLst>
        </pc:spChg>
      </pc:sldChg>
      <pc:sldChg chg="addSp delSp modSp mod ord setBg modAnim">
        <pc:chgData name="tanaskander@seznam.cz" userId="326a7f3abf8f78ab" providerId="LiveId" clId="{D18764D2-33A8-40F4-AF3F-28C9E34B0FF5}" dt="2024-02-09T22:59:41.067" v="271" actId="20577"/>
        <pc:sldMkLst>
          <pc:docMk/>
          <pc:sldMk cId="327392929" sldId="263"/>
        </pc:sldMkLst>
        <pc:spChg chg="mod ord">
          <ac:chgData name="tanaskander@seznam.cz" userId="326a7f3abf8f78ab" providerId="LiveId" clId="{D18764D2-33A8-40F4-AF3F-28C9E34B0FF5}" dt="2024-02-09T22:58:12.418" v="270" actId="20577"/>
          <ac:spMkLst>
            <pc:docMk/>
            <pc:sldMk cId="327392929" sldId="263"/>
            <ac:spMk id="2" creationId="{08F3A647-DB76-403E-90C4-FFC7FAC83BF4}"/>
          </ac:spMkLst>
        </pc:spChg>
        <pc:spChg chg="mod ord">
          <ac:chgData name="tanaskander@seznam.cz" userId="326a7f3abf8f78ab" providerId="LiveId" clId="{D18764D2-33A8-40F4-AF3F-28C9E34B0FF5}" dt="2024-02-09T22:59:41.067" v="271" actId="20577"/>
          <ac:spMkLst>
            <pc:docMk/>
            <pc:sldMk cId="327392929" sldId="263"/>
            <ac:spMk id="3" creationId="{DFD8568E-2A84-4E81-99F3-EDBE5BF72059}"/>
          </ac:spMkLst>
        </pc:spChg>
        <pc:spChg chg="add del">
          <ac:chgData name="tanaskander@seznam.cz" userId="326a7f3abf8f78ab" providerId="LiveId" clId="{D18764D2-33A8-40F4-AF3F-28C9E34B0FF5}" dt="2024-02-09T22:55:31.272" v="245" actId="26606"/>
          <ac:spMkLst>
            <pc:docMk/>
            <pc:sldMk cId="327392929" sldId="263"/>
            <ac:spMk id="6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56:34.992" v="258" actId="26606"/>
          <ac:spMkLst>
            <pc:docMk/>
            <pc:sldMk cId="327392929" sldId="263"/>
            <ac:spMk id="7" creationId="{5F416BC6-45D9-42E2-812E-8642852FBABE}"/>
          </ac:spMkLst>
        </pc:spChg>
        <pc:spChg chg="add del">
          <ac:chgData name="tanaskander@seznam.cz" userId="326a7f3abf8f78ab" providerId="LiveId" clId="{D18764D2-33A8-40F4-AF3F-28C9E34B0FF5}" dt="2024-02-09T22:55:34.771" v="247" actId="26606"/>
          <ac:spMkLst>
            <pc:docMk/>
            <pc:sldMk cId="327392929" sldId="263"/>
            <ac:spMk id="8" creationId="{E192707B-B929-41A7-9B41-E959A1C689E4}"/>
          </ac:spMkLst>
        </pc:spChg>
        <pc:spChg chg="add del">
          <ac:chgData name="tanaskander@seznam.cz" userId="326a7f3abf8f78ab" providerId="LiveId" clId="{D18764D2-33A8-40F4-AF3F-28C9E34B0FF5}" dt="2024-02-09T22:54:47.571" v="232" actId="26606"/>
          <ac:spMkLst>
            <pc:docMk/>
            <pc:sldMk cId="327392929" sldId="263"/>
            <ac:spMk id="9" creationId="{5F416BC6-45D9-42E2-812E-8642852FBABE}"/>
          </ac:spMkLst>
        </pc:spChg>
        <pc:spChg chg="add del">
          <ac:chgData name="tanaskander@seznam.cz" userId="326a7f3abf8f78ab" providerId="LiveId" clId="{D18764D2-33A8-40F4-AF3F-28C9E34B0FF5}" dt="2024-02-09T22:55:34.771" v="247" actId="26606"/>
          <ac:spMkLst>
            <pc:docMk/>
            <pc:sldMk cId="327392929" sldId="263"/>
            <ac:spMk id="10" creationId="{8FB4235C-4505-46C7-AD8F-8769A1972FC1}"/>
          </ac:spMkLst>
        </pc:spChg>
        <pc:spChg chg="add del">
          <ac:chgData name="tanaskander@seznam.cz" userId="326a7f3abf8f78ab" providerId="LiveId" clId="{D18764D2-33A8-40F4-AF3F-28C9E34B0FF5}" dt="2024-02-09T22:54:47.571" v="232" actId="26606"/>
          <ac:spMkLst>
            <pc:docMk/>
            <pc:sldMk cId="327392929" sldId="263"/>
            <ac:spMk id="11" creationId="{7D8FFABA-35FF-4824-A828-AF70682C1714}"/>
          </ac:spMkLst>
        </pc:spChg>
        <pc:spChg chg="add del">
          <ac:chgData name="tanaskander@seznam.cz" userId="326a7f3abf8f78ab" providerId="LiveId" clId="{D18764D2-33A8-40F4-AF3F-28C9E34B0FF5}" dt="2024-02-09T22:56:34.992" v="258" actId="26606"/>
          <ac:spMkLst>
            <pc:docMk/>
            <pc:sldMk cId="327392929" sldId="263"/>
            <ac:spMk id="12" creationId="{7D8FFABA-35FF-4824-A828-AF70682C1714}"/>
          </ac:spMkLst>
        </pc:spChg>
        <pc:spChg chg="add del">
          <ac:chgData name="tanaskander@seznam.cz" userId="326a7f3abf8f78ab" providerId="LiveId" clId="{D18764D2-33A8-40F4-AF3F-28C9E34B0FF5}" dt="2024-02-09T22:54:47.571" v="232" actId="26606"/>
          <ac:spMkLst>
            <pc:docMk/>
            <pc:sldMk cId="327392929" sldId="263"/>
            <ac:spMk id="13" creationId="{C36AA63B-9EE1-4A5A-ABD7-4BA42FEF4152}"/>
          </ac:spMkLst>
        </pc:spChg>
        <pc:spChg chg="add del">
          <ac:chgData name="tanaskander@seznam.cz" userId="326a7f3abf8f78ab" providerId="LiveId" clId="{D18764D2-33A8-40F4-AF3F-28C9E34B0FF5}" dt="2024-02-09T22:56:34.992" v="258" actId="26606"/>
          <ac:spMkLst>
            <pc:docMk/>
            <pc:sldMk cId="327392929" sldId="263"/>
            <ac:spMk id="14" creationId="{C36AA63B-9EE1-4A5A-ABD7-4BA42FEF4152}"/>
          </ac:spMkLst>
        </pc:spChg>
        <pc:spChg chg="add del">
          <ac:chgData name="tanaskander@seznam.cz" userId="326a7f3abf8f78ab" providerId="LiveId" clId="{D18764D2-33A8-40F4-AF3F-28C9E34B0FF5}" dt="2024-02-09T22:54:47.571" v="232" actId="26606"/>
          <ac:spMkLst>
            <pc:docMk/>
            <pc:sldMk cId="327392929" sldId="263"/>
            <ac:spMk id="15" creationId="{4D89016A-FD6A-409F-BD59-281B82AF3EFF}"/>
          </ac:spMkLst>
        </pc:spChg>
        <pc:spChg chg="add del">
          <ac:chgData name="tanaskander@seznam.cz" userId="326a7f3abf8f78ab" providerId="LiveId" clId="{D18764D2-33A8-40F4-AF3F-28C9E34B0FF5}" dt="2024-02-09T22:56:34.992" v="258" actId="26606"/>
          <ac:spMkLst>
            <pc:docMk/>
            <pc:sldMk cId="327392929" sldId="263"/>
            <ac:spMk id="16" creationId="{4D89016A-FD6A-409F-BD59-281B82AF3EFF}"/>
          </ac:spMkLst>
        </pc:spChg>
        <pc:spChg chg="add del">
          <ac:chgData name="tanaskander@seznam.cz" userId="326a7f3abf8f78ab" providerId="LiveId" clId="{D18764D2-33A8-40F4-AF3F-28C9E34B0FF5}" dt="2024-02-09T22:54:51.742" v="234" actId="26606"/>
          <ac:spMkLst>
            <pc:docMk/>
            <pc:sldMk cId="327392929" sldId="263"/>
            <ac:spMk id="17" creationId="{E0761A2E-808B-4B2D-8349-CE88ED66228B}"/>
          </ac:spMkLst>
        </pc:spChg>
        <pc:spChg chg="add del">
          <ac:chgData name="tanaskander@seznam.cz" userId="326a7f3abf8f78ab" providerId="LiveId" clId="{D18764D2-33A8-40F4-AF3F-28C9E34B0FF5}" dt="2024-02-09T22:54:51.742" v="234" actId="26606"/>
          <ac:spMkLst>
            <pc:docMk/>
            <pc:sldMk cId="327392929" sldId="263"/>
            <ac:spMk id="18" creationId="{D12E5914-B165-4F6D-AC13-5A02479C642A}"/>
          </ac:spMkLst>
        </pc:spChg>
        <pc:spChg chg="add del">
          <ac:chgData name="tanaskander@seznam.cz" userId="326a7f3abf8f78ab" providerId="LiveId" clId="{D18764D2-33A8-40F4-AF3F-28C9E34B0FF5}" dt="2024-02-09T22:54:51.742" v="234" actId="26606"/>
          <ac:spMkLst>
            <pc:docMk/>
            <pc:sldMk cId="327392929" sldId="263"/>
            <ac:spMk id="19" creationId="{302AB9C5-A0DE-467D-9D0B-3A87C3B20CDC}"/>
          </ac:spMkLst>
        </pc:spChg>
        <pc:spChg chg="add del">
          <ac:chgData name="tanaskander@seznam.cz" userId="326a7f3abf8f78ab" providerId="LiveId" clId="{D18764D2-33A8-40F4-AF3F-28C9E34B0FF5}" dt="2024-02-09T22:54:51.742" v="234" actId="26606"/>
          <ac:spMkLst>
            <pc:docMk/>
            <pc:sldMk cId="327392929" sldId="263"/>
            <ac:spMk id="20" creationId="{341BBCDA-74FC-4F04-B97F-6D46363E14AF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21" creationId="{2A4D183E-A455-400F-B558-5EF3C42F6648}"/>
          </ac:spMkLst>
        </pc:spChg>
        <pc:spChg chg="add del">
          <ac:chgData name="tanaskander@seznam.cz" userId="326a7f3abf8f78ab" providerId="LiveId" clId="{D18764D2-33A8-40F4-AF3F-28C9E34B0FF5}" dt="2024-02-09T22:55:10.021" v="236" actId="26606"/>
          <ac:spMkLst>
            <pc:docMk/>
            <pc:sldMk cId="327392929" sldId="263"/>
            <ac:spMk id="22" creationId="{5F416BC6-45D9-42E2-812E-8642852FBABE}"/>
          </ac:spMkLst>
        </pc:spChg>
        <pc:spChg chg="add del">
          <ac:chgData name="tanaskander@seznam.cz" userId="326a7f3abf8f78ab" providerId="LiveId" clId="{D18764D2-33A8-40F4-AF3F-28C9E34B0FF5}" dt="2024-02-09T22:55:10.021" v="236" actId="26606"/>
          <ac:spMkLst>
            <pc:docMk/>
            <pc:sldMk cId="327392929" sldId="263"/>
            <ac:spMk id="23" creationId="{7D8FFABA-35FF-4824-A828-AF70682C1714}"/>
          </ac:spMkLst>
        </pc:spChg>
        <pc:spChg chg="add del">
          <ac:chgData name="tanaskander@seznam.cz" userId="326a7f3abf8f78ab" providerId="LiveId" clId="{D18764D2-33A8-40F4-AF3F-28C9E34B0FF5}" dt="2024-02-09T22:55:10.021" v="236" actId="26606"/>
          <ac:spMkLst>
            <pc:docMk/>
            <pc:sldMk cId="327392929" sldId="263"/>
            <ac:spMk id="24" creationId="{C36AA63B-9EE1-4A5A-ABD7-4BA42FEF4152}"/>
          </ac:spMkLst>
        </pc:spChg>
        <pc:spChg chg="add del">
          <ac:chgData name="tanaskander@seznam.cz" userId="326a7f3abf8f78ab" providerId="LiveId" clId="{D18764D2-33A8-40F4-AF3F-28C9E34B0FF5}" dt="2024-02-09T22:55:10.021" v="236" actId="26606"/>
          <ac:spMkLst>
            <pc:docMk/>
            <pc:sldMk cId="327392929" sldId="263"/>
            <ac:spMk id="25" creationId="{4D89016A-FD6A-409F-BD59-281B82AF3EFF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26" creationId="{46EC6A0A-8EDD-4CAD-8301-B0613EFB68A2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31" creationId="{5F416BC6-45D9-42E2-812E-8642852FBABE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33" creationId="{7D8FFABA-35FF-4824-A828-AF70682C1714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35" creationId="{C36AA63B-9EE1-4A5A-ABD7-4BA42FEF4152}"/>
          </ac:spMkLst>
        </pc:spChg>
        <pc:spChg chg="add del">
          <ac:chgData name="tanaskander@seznam.cz" userId="326a7f3abf8f78ab" providerId="LiveId" clId="{D18764D2-33A8-40F4-AF3F-28C9E34B0FF5}" dt="2024-02-09T22:57:43.530" v="264" actId="26606"/>
          <ac:spMkLst>
            <pc:docMk/>
            <pc:sldMk cId="327392929" sldId="263"/>
            <ac:spMk id="37" creationId="{4D89016A-FD6A-409F-BD59-281B82AF3EFF}"/>
          </ac:spMkLst>
        </pc:spChg>
        <pc:picChg chg="mod ord">
          <ac:chgData name="tanaskander@seznam.cz" userId="326a7f3abf8f78ab" providerId="LiveId" clId="{D18764D2-33A8-40F4-AF3F-28C9E34B0FF5}" dt="2024-02-09T22:57:43.530" v="264" actId="26606"/>
          <ac:picMkLst>
            <pc:docMk/>
            <pc:sldMk cId="327392929" sldId="263"/>
            <ac:picMk id="4" creationId="{9DD865C7-044B-45D0-8F2E-EE2C63C9E102}"/>
          </ac:picMkLst>
        </pc:picChg>
      </pc:sldChg>
      <pc:sldChg chg="delSp modSp mod delAnim modAnim">
        <pc:chgData name="tanaskander@seznam.cz" userId="326a7f3abf8f78ab" providerId="LiveId" clId="{D18764D2-33A8-40F4-AF3F-28C9E34B0FF5}" dt="2024-02-10T00:02:31.753" v="621" actId="113"/>
        <pc:sldMkLst>
          <pc:docMk/>
          <pc:sldMk cId="3526307528" sldId="266"/>
        </pc:sldMkLst>
        <pc:spChg chg="del">
          <ac:chgData name="tanaskander@seznam.cz" userId="326a7f3abf8f78ab" providerId="LiveId" clId="{D18764D2-33A8-40F4-AF3F-28C9E34B0FF5}" dt="2024-02-10T00:00:22.334" v="591" actId="21"/>
          <ac:spMkLst>
            <pc:docMk/>
            <pc:sldMk cId="3526307528" sldId="266"/>
            <ac:spMk id="4" creationId="{49156328-BEA9-4D11-A3EF-F7D432271ABF}"/>
          </ac:spMkLst>
        </pc:spChg>
        <pc:graphicFrameChg chg="mod">
          <ac:chgData name="tanaskander@seznam.cz" userId="326a7f3abf8f78ab" providerId="LiveId" clId="{D18764D2-33A8-40F4-AF3F-28C9E34B0FF5}" dt="2024-02-10T00:02:31.753" v="621" actId="113"/>
          <ac:graphicFrameMkLst>
            <pc:docMk/>
            <pc:sldMk cId="3526307528" sldId="266"/>
            <ac:graphicFrameMk id="5" creationId="{45F146E4-175E-4C5F-BB33-9FCCF80094C7}"/>
          </ac:graphicFrameMkLst>
        </pc:graphicFrameChg>
      </pc:sldChg>
      <pc:sldChg chg="modSp mod">
        <pc:chgData name="tanaskander@seznam.cz" userId="326a7f3abf8f78ab" providerId="LiveId" clId="{D18764D2-33A8-40F4-AF3F-28C9E34B0FF5}" dt="2024-02-09T23:52:31.646" v="557" actId="113"/>
        <pc:sldMkLst>
          <pc:docMk/>
          <pc:sldMk cId="1602494569" sldId="268"/>
        </pc:sldMkLst>
        <pc:spChg chg="mod">
          <ac:chgData name="tanaskander@seznam.cz" userId="326a7f3abf8f78ab" providerId="LiveId" clId="{D18764D2-33A8-40F4-AF3F-28C9E34B0FF5}" dt="2024-02-09T23:21:04.921" v="387" actId="20577"/>
          <ac:spMkLst>
            <pc:docMk/>
            <pc:sldMk cId="1602494569" sldId="268"/>
            <ac:spMk id="2" creationId="{7A628A2E-9E47-4A8C-8CCE-B46B09BC556F}"/>
          </ac:spMkLst>
        </pc:spChg>
        <pc:spChg chg="mod">
          <ac:chgData name="tanaskander@seznam.cz" userId="326a7f3abf8f78ab" providerId="LiveId" clId="{D18764D2-33A8-40F4-AF3F-28C9E34B0FF5}" dt="2024-02-09T23:52:31.646" v="557" actId="113"/>
          <ac:spMkLst>
            <pc:docMk/>
            <pc:sldMk cId="1602494569" sldId="268"/>
            <ac:spMk id="3" creationId="{083809B7-0283-47F4-87BE-DCF0F700B85A}"/>
          </ac:spMkLst>
        </pc:spChg>
      </pc:sldChg>
      <pc:sldChg chg="del ord">
        <pc:chgData name="tanaskander@seznam.cz" userId="326a7f3abf8f78ab" providerId="LiveId" clId="{D18764D2-33A8-40F4-AF3F-28C9E34B0FF5}" dt="2024-02-10T00:30:02.877" v="728" actId="2696"/>
        <pc:sldMkLst>
          <pc:docMk/>
          <pc:sldMk cId="4245547463" sldId="270"/>
        </pc:sldMkLst>
      </pc:sldChg>
      <pc:sldChg chg="modSp">
        <pc:chgData name="tanaskander@seznam.cz" userId="326a7f3abf8f78ab" providerId="LiveId" clId="{D18764D2-33A8-40F4-AF3F-28C9E34B0FF5}" dt="2024-02-09T23:16:36.302" v="341" actId="113"/>
        <pc:sldMkLst>
          <pc:docMk/>
          <pc:sldMk cId="2263756679" sldId="271"/>
        </pc:sldMkLst>
        <pc:graphicFrameChg chg="mod">
          <ac:chgData name="tanaskander@seznam.cz" userId="326a7f3abf8f78ab" providerId="LiveId" clId="{D18764D2-33A8-40F4-AF3F-28C9E34B0FF5}" dt="2024-02-09T23:16:36.302" v="341" actId="113"/>
          <ac:graphicFrameMkLst>
            <pc:docMk/>
            <pc:sldMk cId="2263756679" sldId="271"/>
            <ac:graphicFrameMk id="4" creationId="{0A1C1523-CEEC-4422-94B3-B3C2CA2818BD}"/>
          </ac:graphicFrameMkLst>
        </pc:graphicFrameChg>
      </pc:sldChg>
      <pc:sldChg chg="modSp mod">
        <pc:chgData name="tanaskander@seznam.cz" userId="326a7f3abf8f78ab" providerId="LiveId" clId="{D18764D2-33A8-40F4-AF3F-28C9E34B0FF5}" dt="2024-02-09T23:00:34.832" v="277" actId="255"/>
        <pc:sldMkLst>
          <pc:docMk/>
          <pc:sldMk cId="3053234729" sldId="274"/>
        </pc:sldMkLst>
        <pc:spChg chg="mod">
          <ac:chgData name="tanaskander@seznam.cz" userId="326a7f3abf8f78ab" providerId="LiveId" clId="{D18764D2-33A8-40F4-AF3F-28C9E34B0FF5}" dt="2024-02-09T23:00:34.832" v="277" actId="255"/>
          <ac:spMkLst>
            <pc:docMk/>
            <pc:sldMk cId="3053234729" sldId="274"/>
            <ac:spMk id="3" creationId="{12C0DBCB-A716-40F5-A268-2E3B23DE781B}"/>
          </ac:spMkLst>
        </pc:spChg>
      </pc:sldChg>
      <pc:sldChg chg="modSp">
        <pc:chgData name="tanaskander@seznam.cz" userId="326a7f3abf8f78ab" providerId="LiveId" clId="{D18764D2-33A8-40F4-AF3F-28C9E34B0FF5}" dt="2024-02-09T23:01:52.613" v="279" actId="20577"/>
        <pc:sldMkLst>
          <pc:docMk/>
          <pc:sldMk cId="1994426246" sldId="275"/>
        </pc:sldMkLst>
        <pc:spChg chg="mod">
          <ac:chgData name="tanaskander@seznam.cz" userId="326a7f3abf8f78ab" providerId="LiveId" clId="{D18764D2-33A8-40F4-AF3F-28C9E34B0FF5}" dt="2024-02-09T23:01:52.613" v="279" actId="20577"/>
          <ac:spMkLst>
            <pc:docMk/>
            <pc:sldMk cId="1994426246" sldId="275"/>
            <ac:spMk id="3" creationId="{8BED2BD0-96B1-455C-A474-E12DDDF81B1E}"/>
          </ac:spMkLst>
        </pc:spChg>
      </pc:sldChg>
      <pc:sldChg chg="modSp mod">
        <pc:chgData name="tanaskander@seznam.cz" userId="326a7f3abf8f78ab" providerId="LiveId" clId="{D18764D2-33A8-40F4-AF3F-28C9E34B0FF5}" dt="2024-02-09T23:06:23.022" v="299" actId="20577"/>
        <pc:sldMkLst>
          <pc:docMk/>
          <pc:sldMk cId="368880100" sldId="277"/>
        </pc:sldMkLst>
        <pc:spChg chg="mod">
          <ac:chgData name="tanaskander@seznam.cz" userId="326a7f3abf8f78ab" providerId="LiveId" clId="{D18764D2-33A8-40F4-AF3F-28C9E34B0FF5}" dt="2024-02-09T22:48:27.485" v="140" actId="20577"/>
          <ac:spMkLst>
            <pc:docMk/>
            <pc:sldMk cId="368880100" sldId="277"/>
            <ac:spMk id="2" creationId="{E85655A1-2892-4DCD-AE0C-5C267917043C}"/>
          </ac:spMkLst>
        </pc:spChg>
        <pc:spChg chg="mod">
          <ac:chgData name="tanaskander@seznam.cz" userId="326a7f3abf8f78ab" providerId="LiveId" clId="{D18764D2-33A8-40F4-AF3F-28C9E34B0FF5}" dt="2024-02-09T23:06:23.022" v="299" actId="20577"/>
          <ac:spMkLst>
            <pc:docMk/>
            <pc:sldMk cId="368880100" sldId="277"/>
            <ac:spMk id="3" creationId="{AF5DFE60-70C7-44E2-BFEF-EC47D7C85A48}"/>
          </ac:spMkLst>
        </pc:spChg>
      </pc:sldChg>
      <pc:sldChg chg="modSp del mod">
        <pc:chgData name="tanaskander@seznam.cz" userId="326a7f3abf8f78ab" providerId="LiveId" clId="{D18764D2-33A8-40F4-AF3F-28C9E34B0FF5}" dt="2024-02-10T00:29:58.749" v="727" actId="2696"/>
        <pc:sldMkLst>
          <pc:docMk/>
          <pc:sldMk cId="2563085128" sldId="278"/>
        </pc:sldMkLst>
        <pc:spChg chg="mod">
          <ac:chgData name="tanaskander@seznam.cz" userId="326a7f3abf8f78ab" providerId="LiveId" clId="{D18764D2-33A8-40F4-AF3F-28C9E34B0FF5}" dt="2024-02-09T23:31:32.733" v="448" actId="20577"/>
          <ac:spMkLst>
            <pc:docMk/>
            <pc:sldMk cId="2563085128" sldId="278"/>
            <ac:spMk id="3" creationId="{A52E3470-505E-4D24-A9EC-89B3EBDD886B}"/>
          </ac:spMkLst>
        </pc:spChg>
      </pc:sldChg>
      <pc:sldChg chg="ord">
        <pc:chgData name="tanaskander@seznam.cz" userId="326a7f3abf8f78ab" providerId="LiveId" clId="{D18764D2-33A8-40F4-AF3F-28C9E34B0FF5}" dt="2024-02-10T00:03:56.613" v="625"/>
        <pc:sldMkLst>
          <pc:docMk/>
          <pc:sldMk cId="2654055517" sldId="279"/>
        </pc:sldMkLst>
      </pc:sldChg>
      <pc:sldChg chg="modSp mod">
        <pc:chgData name="tanaskander@seznam.cz" userId="326a7f3abf8f78ab" providerId="LiveId" clId="{D18764D2-33A8-40F4-AF3F-28C9E34B0FF5}" dt="2024-02-10T00:05:00.944" v="653" actId="20577"/>
        <pc:sldMkLst>
          <pc:docMk/>
          <pc:sldMk cId="3260703908" sldId="280"/>
        </pc:sldMkLst>
        <pc:spChg chg="mod">
          <ac:chgData name="tanaskander@seznam.cz" userId="326a7f3abf8f78ab" providerId="LiveId" clId="{D18764D2-33A8-40F4-AF3F-28C9E34B0FF5}" dt="2024-02-09T23:24:09.111" v="411" actId="1076"/>
          <ac:spMkLst>
            <pc:docMk/>
            <pc:sldMk cId="3260703908" sldId="280"/>
            <ac:spMk id="2" creationId="{D8F3AF9D-E613-42F2-F5F7-85B7FB8F67B5}"/>
          </ac:spMkLst>
        </pc:spChg>
        <pc:spChg chg="mod">
          <ac:chgData name="tanaskander@seznam.cz" userId="326a7f3abf8f78ab" providerId="LiveId" clId="{D18764D2-33A8-40F4-AF3F-28C9E34B0FF5}" dt="2024-02-10T00:05:00.944" v="653" actId="20577"/>
          <ac:spMkLst>
            <pc:docMk/>
            <pc:sldMk cId="3260703908" sldId="280"/>
            <ac:spMk id="5" creationId="{BCA647D1-5A3D-DF6E-F09E-48C148D11D37}"/>
          </ac:spMkLst>
        </pc:spChg>
        <pc:picChg chg="mod">
          <ac:chgData name="tanaskander@seznam.cz" userId="326a7f3abf8f78ab" providerId="LiveId" clId="{D18764D2-33A8-40F4-AF3F-28C9E34B0FF5}" dt="2024-02-09T23:33:02.643" v="453" actId="1076"/>
          <ac:picMkLst>
            <pc:docMk/>
            <pc:sldMk cId="3260703908" sldId="280"/>
            <ac:picMk id="4" creationId="{6C5325BA-10D5-7734-39F2-67EE9AEE63B5}"/>
          </ac:picMkLst>
        </pc:picChg>
      </pc:sldChg>
      <pc:sldChg chg="addSp modSp mod">
        <pc:chgData name="tanaskander@seznam.cz" userId="326a7f3abf8f78ab" providerId="LiveId" clId="{D18764D2-33A8-40F4-AF3F-28C9E34B0FF5}" dt="2024-02-09T23:30:40.073" v="430" actId="20577"/>
        <pc:sldMkLst>
          <pc:docMk/>
          <pc:sldMk cId="479098686" sldId="281"/>
        </pc:sldMkLst>
        <pc:spChg chg="mod">
          <ac:chgData name="tanaskander@seznam.cz" userId="326a7f3abf8f78ab" providerId="LiveId" clId="{D18764D2-33A8-40F4-AF3F-28C9E34B0FF5}" dt="2024-02-09T23:25:11.999" v="413" actId="255"/>
          <ac:spMkLst>
            <pc:docMk/>
            <pc:sldMk cId="479098686" sldId="281"/>
            <ac:spMk id="2" creationId="{817D5B37-B7B8-7738-5BD5-A10C08DB4704}"/>
          </ac:spMkLst>
        </pc:spChg>
        <pc:spChg chg="mod">
          <ac:chgData name="tanaskander@seznam.cz" userId="326a7f3abf8f78ab" providerId="LiveId" clId="{D18764D2-33A8-40F4-AF3F-28C9E34B0FF5}" dt="2024-02-09T23:25:48.526" v="415" actId="255"/>
          <ac:spMkLst>
            <pc:docMk/>
            <pc:sldMk cId="479098686" sldId="281"/>
            <ac:spMk id="3" creationId="{875C6936-21B9-A2F6-3B53-BA291F95C5D2}"/>
          </ac:spMkLst>
        </pc:spChg>
        <pc:spChg chg="add mod">
          <ac:chgData name="tanaskander@seznam.cz" userId="326a7f3abf8f78ab" providerId="LiveId" clId="{D18764D2-33A8-40F4-AF3F-28C9E34B0FF5}" dt="2024-02-09T23:30:40.073" v="430" actId="20577"/>
          <ac:spMkLst>
            <pc:docMk/>
            <pc:sldMk cId="479098686" sldId="281"/>
            <ac:spMk id="5" creationId="{23794BF1-A26F-AE1F-6AA9-A634C4EA5F65}"/>
          </ac:spMkLst>
        </pc:spChg>
        <pc:spChg chg="add mod">
          <ac:chgData name="tanaskander@seznam.cz" userId="326a7f3abf8f78ab" providerId="LiveId" clId="{D18764D2-33A8-40F4-AF3F-28C9E34B0FF5}" dt="2024-02-09T23:30:08.094" v="429" actId="1076"/>
          <ac:spMkLst>
            <pc:docMk/>
            <pc:sldMk cId="479098686" sldId="281"/>
            <ac:spMk id="6" creationId="{7C28BD13-A0C1-789D-F2EF-24822817127C}"/>
          </ac:spMkLst>
        </pc:spChg>
      </pc:sldChg>
      <pc:sldChg chg="addSp delSp modSp mod modTransition setBg modAnim setClrOvrMap">
        <pc:chgData name="tanaskander@seznam.cz" userId="326a7f3abf8f78ab" providerId="LiveId" clId="{D18764D2-33A8-40F4-AF3F-28C9E34B0FF5}" dt="2024-02-09T22:50:03.781" v="147" actId="5793"/>
        <pc:sldMkLst>
          <pc:docMk/>
          <pc:sldMk cId="4219968354" sldId="283"/>
        </pc:sldMkLst>
        <pc:spChg chg="mod">
          <ac:chgData name="tanaskander@seznam.cz" userId="326a7f3abf8f78ab" providerId="LiveId" clId="{D18764D2-33A8-40F4-AF3F-28C9E34B0FF5}" dt="2024-02-09T22:27:44.240" v="41" actId="26606"/>
          <ac:spMkLst>
            <pc:docMk/>
            <pc:sldMk cId="4219968354" sldId="283"/>
            <ac:spMk id="2" creationId="{00000000-0000-0000-0000-000000000000}"/>
          </ac:spMkLst>
        </pc:spChg>
        <pc:spChg chg="mod">
          <ac:chgData name="tanaskander@seznam.cz" userId="326a7f3abf8f78ab" providerId="LiveId" clId="{D18764D2-33A8-40F4-AF3F-28C9E34B0FF5}" dt="2024-02-09T22:50:03.781" v="147" actId="5793"/>
          <ac:spMkLst>
            <pc:docMk/>
            <pc:sldMk cId="4219968354" sldId="283"/>
            <ac:spMk id="3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2:27:32.478" v="38" actId="26606"/>
          <ac:spMkLst>
            <pc:docMk/>
            <pc:sldMk cId="4219968354" sldId="283"/>
            <ac:spMk id="8" creationId="{0EF455E0-3E2A-4117-A141-26609C66424F}"/>
          </ac:spMkLst>
        </pc:spChg>
        <pc:spChg chg="add del">
          <ac:chgData name="tanaskander@seznam.cz" userId="326a7f3abf8f78ab" providerId="LiveId" clId="{D18764D2-33A8-40F4-AF3F-28C9E34B0FF5}" dt="2024-02-09T22:27:29.104" v="36" actId="26606"/>
          <ac:spMkLst>
            <pc:docMk/>
            <pc:sldMk cId="4219968354" sldId="283"/>
            <ac:spMk id="9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27:32.478" v="38" actId="26606"/>
          <ac:spMkLst>
            <pc:docMk/>
            <pc:sldMk cId="4219968354" sldId="283"/>
            <ac:spMk id="10" creationId="{EA80814C-0EE3-49C5-B824-51C7941DA3F5}"/>
          </ac:spMkLst>
        </pc:spChg>
        <pc:spChg chg="add del">
          <ac:chgData name="tanaskander@seznam.cz" userId="326a7f3abf8f78ab" providerId="LiveId" clId="{D18764D2-33A8-40F4-AF3F-28C9E34B0FF5}" dt="2024-02-09T22:27:29.104" v="36" actId="26606"/>
          <ac:spMkLst>
            <pc:docMk/>
            <pc:sldMk cId="4219968354" sldId="283"/>
            <ac:spMk id="11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27:32.478" v="38" actId="26606"/>
          <ac:spMkLst>
            <pc:docMk/>
            <pc:sldMk cId="4219968354" sldId="283"/>
            <ac:spMk id="12" creationId="{ED15573D-0E45-4691-B525-471152EC18CD}"/>
          </ac:spMkLst>
        </pc:spChg>
        <pc:spChg chg="add del">
          <ac:chgData name="tanaskander@seznam.cz" userId="326a7f3abf8f78ab" providerId="LiveId" clId="{D18764D2-33A8-40F4-AF3F-28C9E34B0FF5}" dt="2024-02-09T22:27:29.104" v="36" actId="26606"/>
          <ac:spMkLst>
            <pc:docMk/>
            <pc:sldMk cId="4219968354" sldId="283"/>
            <ac:spMk id="13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27:32.478" v="38" actId="26606"/>
          <ac:spMkLst>
            <pc:docMk/>
            <pc:sldMk cId="4219968354" sldId="283"/>
            <ac:spMk id="14" creationId="{9E448559-19A4-4252-8C27-54C1DA906F8A}"/>
          </ac:spMkLst>
        </pc:spChg>
        <pc:spChg chg="add del">
          <ac:chgData name="tanaskander@seznam.cz" userId="326a7f3abf8f78ab" providerId="LiveId" clId="{D18764D2-33A8-40F4-AF3F-28C9E34B0FF5}" dt="2024-02-09T22:27:32.478" v="38" actId="26606"/>
          <ac:spMkLst>
            <pc:docMk/>
            <pc:sldMk cId="4219968354" sldId="283"/>
            <ac:spMk id="16" creationId="{E499DDB0-F27A-44CC-8E62-15E86AF9E00E}"/>
          </ac:spMkLst>
        </pc:spChg>
        <pc:spChg chg="add del">
          <ac:chgData name="tanaskander@seznam.cz" userId="326a7f3abf8f78ab" providerId="LiveId" clId="{D18764D2-33A8-40F4-AF3F-28C9E34B0FF5}" dt="2024-02-09T22:27:44.209" v="40" actId="26606"/>
          <ac:spMkLst>
            <pc:docMk/>
            <pc:sldMk cId="4219968354" sldId="283"/>
            <ac:spMk id="18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27:44.209" v="40" actId="26606"/>
          <ac:spMkLst>
            <pc:docMk/>
            <pc:sldMk cId="4219968354" sldId="283"/>
            <ac:spMk id="19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27:44.209" v="40" actId="26606"/>
          <ac:spMkLst>
            <pc:docMk/>
            <pc:sldMk cId="4219968354" sldId="283"/>
            <ac:spMk id="21" creationId="{BE0DA36C-7BCD-4019-A13D-C01824BDDAAD}"/>
          </ac:spMkLst>
        </pc:spChg>
        <pc:spChg chg="add">
          <ac:chgData name="tanaskander@seznam.cz" userId="326a7f3abf8f78ab" providerId="LiveId" clId="{D18764D2-33A8-40F4-AF3F-28C9E34B0FF5}" dt="2024-02-09T22:27:44.240" v="41" actId="26606"/>
          <ac:spMkLst>
            <pc:docMk/>
            <pc:sldMk cId="4219968354" sldId="283"/>
            <ac:spMk id="23" creationId="{0EF455E0-3E2A-4117-A141-26609C66424F}"/>
          </ac:spMkLst>
        </pc:spChg>
        <pc:spChg chg="add">
          <ac:chgData name="tanaskander@seznam.cz" userId="326a7f3abf8f78ab" providerId="LiveId" clId="{D18764D2-33A8-40F4-AF3F-28C9E34B0FF5}" dt="2024-02-09T22:27:44.240" v="41" actId="26606"/>
          <ac:spMkLst>
            <pc:docMk/>
            <pc:sldMk cId="4219968354" sldId="283"/>
            <ac:spMk id="24" creationId="{EA80814C-0EE3-49C5-B824-51C7941DA3F5}"/>
          </ac:spMkLst>
        </pc:spChg>
        <pc:spChg chg="add">
          <ac:chgData name="tanaskander@seznam.cz" userId="326a7f3abf8f78ab" providerId="LiveId" clId="{D18764D2-33A8-40F4-AF3F-28C9E34B0FF5}" dt="2024-02-09T22:27:44.240" v="41" actId="26606"/>
          <ac:spMkLst>
            <pc:docMk/>
            <pc:sldMk cId="4219968354" sldId="283"/>
            <ac:spMk id="25" creationId="{70120F84-A866-4D9F-8B1C-9120A013D654}"/>
          </ac:spMkLst>
        </pc:spChg>
        <pc:spChg chg="add">
          <ac:chgData name="tanaskander@seznam.cz" userId="326a7f3abf8f78ab" providerId="LiveId" clId="{D18764D2-33A8-40F4-AF3F-28C9E34B0FF5}" dt="2024-02-09T22:27:44.240" v="41" actId="26606"/>
          <ac:spMkLst>
            <pc:docMk/>
            <pc:sldMk cId="4219968354" sldId="283"/>
            <ac:spMk id="26" creationId="{252FEFEF-6AC0-46B6-AC09-11FC56196FA4}"/>
          </ac:spMkLst>
        </pc:spChg>
        <pc:picChg chg="add del">
          <ac:chgData name="tanaskander@seznam.cz" userId="326a7f3abf8f78ab" providerId="LiveId" clId="{D18764D2-33A8-40F4-AF3F-28C9E34B0FF5}" dt="2024-02-09T22:27:29.104" v="36" actId="26606"/>
          <ac:picMkLst>
            <pc:docMk/>
            <pc:sldMk cId="4219968354" sldId="283"/>
            <ac:picMk id="5" creationId="{C5BC3E2E-799B-544F-D651-41AB0FD1A6D3}"/>
          </ac:picMkLst>
        </pc:picChg>
        <pc:picChg chg="add del">
          <ac:chgData name="tanaskander@seznam.cz" userId="326a7f3abf8f78ab" providerId="LiveId" clId="{D18764D2-33A8-40F4-AF3F-28C9E34B0FF5}" dt="2024-02-09T22:27:44.209" v="40" actId="26606"/>
          <ac:picMkLst>
            <pc:docMk/>
            <pc:sldMk cId="4219968354" sldId="283"/>
            <ac:picMk id="20" creationId="{C5BC3E2E-799B-544F-D651-41AB0FD1A6D3}"/>
          </ac:picMkLst>
        </pc:picChg>
      </pc:sldChg>
      <pc:sldChg chg="addSp modSp mod modClrScheme chgLayout">
        <pc:chgData name="tanaskander@seznam.cz" userId="326a7f3abf8f78ab" providerId="LiveId" clId="{D18764D2-33A8-40F4-AF3F-28C9E34B0FF5}" dt="2024-02-09T23:37:53.896" v="474" actId="207"/>
        <pc:sldMkLst>
          <pc:docMk/>
          <pc:sldMk cId="328662216" sldId="301"/>
        </pc:sldMkLst>
        <pc:spChg chg="mod ord">
          <ac:chgData name="tanaskander@seznam.cz" userId="326a7f3abf8f78ab" providerId="LiveId" clId="{D18764D2-33A8-40F4-AF3F-28C9E34B0FF5}" dt="2024-02-09T23:37:27.357" v="469" actId="207"/>
          <ac:spMkLst>
            <pc:docMk/>
            <pc:sldMk cId="328662216" sldId="301"/>
            <ac:spMk id="2" creationId="{00000000-0000-0000-0000-000000000000}"/>
          </ac:spMkLst>
        </pc:spChg>
        <pc:spChg chg="add mod ord">
          <ac:chgData name="tanaskander@seznam.cz" userId="326a7f3abf8f78ab" providerId="LiveId" clId="{D18764D2-33A8-40F4-AF3F-28C9E34B0FF5}" dt="2024-02-09T23:34:44.895" v="459" actId="700"/>
          <ac:spMkLst>
            <pc:docMk/>
            <pc:sldMk cId="328662216" sldId="301"/>
            <ac:spMk id="3" creationId="{17504748-73BE-300E-305F-CC21A49C47BB}"/>
          </ac:spMkLst>
        </pc:spChg>
        <pc:spChg chg="mod">
          <ac:chgData name="tanaskander@seznam.cz" userId="326a7f3abf8f78ab" providerId="LiveId" clId="{D18764D2-33A8-40F4-AF3F-28C9E34B0FF5}" dt="2024-02-09T23:36:18.318" v="464" actId="207"/>
          <ac:spMkLst>
            <pc:docMk/>
            <pc:sldMk cId="328662216" sldId="301"/>
            <ac:spMk id="6" creationId="{F878E2DF-3500-4A67-B6C8-3D9DBDAAC8D0}"/>
          </ac:spMkLst>
        </pc:spChg>
        <pc:spChg chg="mod">
          <ac:chgData name="tanaskander@seznam.cz" userId="326a7f3abf8f78ab" providerId="LiveId" clId="{D18764D2-33A8-40F4-AF3F-28C9E34B0FF5}" dt="2024-02-09T23:34:30.543" v="455" actId="27636"/>
          <ac:spMkLst>
            <pc:docMk/>
            <pc:sldMk cId="328662216" sldId="301"/>
            <ac:spMk id="7" creationId="{621D3EE6-F697-49DC-9B7B-CFEE51E6DAF6}"/>
          </ac:spMkLst>
        </pc:spChg>
        <pc:spChg chg="mod">
          <ac:chgData name="tanaskander@seznam.cz" userId="326a7f3abf8f78ab" providerId="LiveId" clId="{D18764D2-33A8-40F4-AF3F-28C9E34B0FF5}" dt="2024-02-09T23:36:13.414" v="463" actId="207"/>
          <ac:spMkLst>
            <pc:docMk/>
            <pc:sldMk cId="328662216" sldId="301"/>
            <ac:spMk id="8" creationId="{EE3B36B5-19C5-4AB8-B8BF-6FA2A46FCD59}"/>
          </ac:spMkLst>
        </pc:spChg>
        <pc:spChg chg="mod">
          <ac:chgData name="tanaskander@seznam.cz" userId="326a7f3abf8f78ab" providerId="LiveId" clId="{D18764D2-33A8-40F4-AF3F-28C9E34B0FF5}" dt="2024-02-09T23:36:26.938" v="466" actId="207"/>
          <ac:spMkLst>
            <pc:docMk/>
            <pc:sldMk cId="328662216" sldId="301"/>
            <ac:spMk id="9" creationId="{726268B7-ECFD-4A8D-9262-7D89FD62C949}"/>
          </ac:spMkLst>
        </pc:spChg>
        <pc:spChg chg="mod">
          <ac:chgData name="tanaskander@seznam.cz" userId="326a7f3abf8f78ab" providerId="LiveId" clId="{D18764D2-33A8-40F4-AF3F-28C9E34B0FF5}" dt="2024-02-09T23:37:40.697" v="471" actId="207"/>
          <ac:spMkLst>
            <pc:docMk/>
            <pc:sldMk cId="328662216" sldId="301"/>
            <ac:spMk id="17" creationId="{621ECB39-511C-4A76-A4AA-1B9AEA8A69E7}"/>
          </ac:spMkLst>
        </pc:spChg>
        <pc:spChg chg="mod">
          <ac:chgData name="tanaskander@seznam.cz" userId="326a7f3abf8f78ab" providerId="LiveId" clId="{D18764D2-33A8-40F4-AF3F-28C9E34B0FF5}" dt="2024-02-09T23:37:34.293" v="470" actId="207"/>
          <ac:spMkLst>
            <pc:docMk/>
            <pc:sldMk cId="328662216" sldId="301"/>
            <ac:spMk id="19" creationId="{C3A69ABA-8C61-401B-8A37-D332D0ACD35B}"/>
          </ac:spMkLst>
        </pc:spChg>
        <pc:spChg chg="mod">
          <ac:chgData name="tanaskander@seznam.cz" userId="326a7f3abf8f78ab" providerId="LiveId" clId="{D18764D2-33A8-40F4-AF3F-28C9E34B0FF5}" dt="2024-02-09T23:35:35.324" v="461" actId="207"/>
          <ac:spMkLst>
            <pc:docMk/>
            <pc:sldMk cId="328662216" sldId="301"/>
            <ac:spMk id="23" creationId="{308F9461-2B99-4F97-8438-A2D5C0242D31}"/>
          </ac:spMkLst>
        </pc:spChg>
        <pc:spChg chg="mod">
          <ac:chgData name="tanaskander@seznam.cz" userId="326a7f3abf8f78ab" providerId="LiveId" clId="{D18764D2-33A8-40F4-AF3F-28C9E34B0FF5}" dt="2024-02-09T23:37:45.680" v="472" actId="207"/>
          <ac:spMkLst>
            <pc:docMk/>
            <pc:sldMk cId="328662216" sldId="301"/>
            <ac:spMk id="25" creationId="{A0AE5042-1763-4152-B44A-876F14713A87}"/>
          </ac:spMkLst>
        </pc:spChg>
        <pc:spChg chg="mod">
          <ac:chgData name="tanaskander@seznam.cz" userId="326a7f3abf8f78ab" providerId="LiveId" clId="{D18764D2-33A8-40F4-AF3F-28C9E34B0FF5}" dt="2024-02-09T23:37:53.896" v="474" actId="207"/>
          <ac:spMkLst>
            <pc:docMk/>
            <pc:sldMk cId="328662216" sldId="301"/>
            <ac:spMk id="26" creationId="{7252A93C-D615-4DFC-8CB3-346890939786}"/>
          </ac:spMkLst>
        </pc:spChg>
        <pc:spChg chg="mod">
          <ac:chgData name="tanaskander@seznam.cz" userId="326a7f3abf8f78ab" providerId="LiveId" clId="{D18764D2-33A8-40F4-AF3F-28C9E34B0FF5}" dt="2024-02-09T23:36:22.005" v="465" actId="207"/>
          <ac:spMkLst>
            <pc:docMk/>
            <pc:sldMk cId="328662216" sldId="301"/>
            <ac:spMk id="27" creationId="{B7B35751-589B-45FA-9CDD-57996D7A41AB}"/>
          </ac:spMkLst>
        </pc:spChg>
        <pc:spChg chg="mod">
          <ac:chgData name="tanaskander@seznam.cz" userId="326a7f3abf8f78ab" providerId="LiveId" clId="{D18764D2-33A8-40F4-AF3F-28C9E34B0FF5}" dt="2024-02-09T23:37:49.257" v="473" actId="207"/>
          <ac:spMkLst>
            <pc:docMk/>
            <pc:sldMk cId="328662216" sldId="301"/>
            <ac:spMk id="28" creationId="{AD70172B-B8BD-4FC1-A72C-1D51DE23C5D0}"/>
          </ac:spMkLst>
        </pc:spChg>
      </pc:sldChg>
      <pc:sldChg chg="addSp modSp mod modTransition setBg">
        <pc:chgData name="tanaskander@seznam.cz" userId="326a7f3abf8f78ab" providerId="LiveId" clId="{D18764D2-33A8-40F4-AF3F-28C9E34B0FF5}" dt="2024-02-09T23:42:10.402" v="480" actId="255"/>
        <pc:sldMkLst>
          <pc:docMk/>
          <pc:sldMk cId="2456552147" sldId="302"/>
        </pc:sldMkLst>
        <pc:spChg chg="mod">
          <ac:chgData name="tanaskander@seznam.cz" userId="326a7f3abf8f78ab" providerId="LiveId" clId="{D18764D2-33A8-40F4-AF3F-28C9E34B0FF5}" dt="2024-02-09T23:42:10.402" v="480" actId="255"/>
          <ac:spMkLst>
            <pc:docMk/>
            <pc:sldMk cId="2456552147" sldId="302"/>
            <ac:spMk id="2" creationId="{00000000-0000-0000-0000-000000000000}"/>
          </ac:spMkLst>
        </pc:spChg>
        <pc:spChg chg="mod">
          <ac:chgData name="tanaskander@seznam.cz" userId="326a7f3abf8f78ab" providerId="LiveId" clId="{D18764D2-33A8-40F4-AF3F-28C9E34B0FF5}" dt="2024-02-09T23:41:33.502" v="476" actId="255"/>
          <ac:spMkLst>
            <pc:docMk/>
            <pc:sldMk cId="2456552147" sldId="302"/>
            <ac:spMk id="3" creationId="{00000000-0000-0000-0000-000000000000}"/>
          </ac:spMkLst>
        </pc:spChg>
        <pc:spChg chg="add">
          <ac:chgData name="tanaskander@seznam.cz" userId="326a7f3abf8f78ab" providerId="LiveId" clId="{D18764D2-33A8-40F4-AF3F-28C9E34B0FF5}" dt="2024-02-09T23:40:52.373" v="475" actId="26606"/>
          <ac:spMkLst>
            <pc:docMk/>
            <pc:sldMk cId="2456552147" sldId="302"/>
            <ac:spMk id="10" creationId="{4999FE9C-D8F9-4F9B-B95B-608C3EF6B209}"/>
          </ac:spMkLst>
        </pc:spChg>
        <pc:picChg chg="add">
          <ac:chgData name="tanaskander@seznam.cz" userId="326a7f3abf8f78ab" providerId="LiveId" clId="{D18764D2-33A8-40F4-AF3F-28C9E34B0FF5}" dt="2024-02-09T23:40:52.373" v="475" actId="26606"/>
          <ac:picMkLst>
            <pc:docMk/>
            <pc:sldMk cId="2456552147" sldId="302"/>
            <ac:picMk id="7" creationId="{FE891E26-AB86-6486-3962-7592B4C509CA}"/>
          </ac:picMkLst>
        </pc:picChg>
      </pc:sldChg>
      <pc:sldChg chg="addSp modSp mod modClrScheme chgLayout">
        <pc:chgData name="tanaskander@seznam.cz" userId="326a7f3abf8f78ab" providerId="LiveId" clId="{D18764D2-33A8-40F4-AF3F-28C9E34B0FF5}" dt="2024-02-09T23:58:41.870" v="590" actId="207"/>
        <pc:sldMkLst>
          <pc:docMk/>
          <pc:sldMk cId="3212363487" sldId="325"/>
        </pc:sldMkLst>
        <pc:spChg chg="mod">
          <ac:chgData name="tanaskander@seznam.cz" userId="326a7f3abf8f78ab" providerId="LiveId" clId="{D18764D2-33A8-40F4-AF3F-28C9E34B0FF5}" dt="2024-02-09T23:58:41.870" v="590" actId="207"/>
          <ac:spMkLst>
            <pc:docMk/>
            <pc:sldMk cId="3212363487" sldId="325"/>
            <ac:spMk id="2" creationId="{00000000-0000-0000-0000-000000000000}"/>
          </ac:spMkLst>
        </pc:spChg>
        <pc:spChg chg="add mod ord">
          <ac:chgData name="tanaskander@seznam.cz" userId="326a7f3abf8f78ab" providerId="LiveId" clId="{D18764D2-33A8-40F4-AF3F-28C9E34B0FF5}" dt="2024-02-09T23:57:12.173" v="580" actId="700"/>
          <ac:spMkLst>
            <pc:docMk/>
            <pc:sldMk cId="3212363487" sldId="325"/>
            <ac:spMk id="3" creationId="{9BE2A453-9042-D284-468F-D849411870FF}"/>
          </ac:spMkLst>
        </pc:spChg>
        <pc:spChg chg="mod ord">
          <ac:chgData name="tanaskander@seznam.cz" userId="326a7f3abf8f78ab" providerId="LiveId" clId="{D18764D2-33A8-40F4-AF3F-28C9E34B0FF5}" dt="2024-02-09T23:58:38.152" v="589" actId="207"/>
          <ac:spMkLst>
            <pc:docMk/>
            <pc:sldMk cId="3212363487" sldId="325"/>
            <ac:spMk id="4" creationId="{00000000-0000-0000-0000-000000000000}"/>
          </ac:spMkLst>
        </pc:spChg>
      </pc:sldChg>
      <pc:sldChg chg="addSp modSp mod modClrScheme modAnim chgLayout">
        <pc:chgData name="tanaskander@seznam.cz" userId="326a7f3abf8f78ab" providerId="LiveId" clId="{D18764D2-33A8-40F4-AF3F-28C9E34B0FF5}" dt="2024-02-09T23:56:27.081" v="579" actId="12"/>
        <pc:sldMkLst>
          <pc:docMk/>
          <pc:sldMk cId="1145064279" sldId="326"/>
        </pc:sldMkLst>
        <pc:spChg chg="mod">
          <ac:chgData name="tanaskander@seznam.cz" userId="326a7f3abf8f78ab" providerId="LiveId" clId="{D18764D2-33A8-40F4-AF3F-28C9E34B0FF5}" dt="2024-02-09T23:56:27.081" v="579" actId="12"/>
          <ac:spMkLst>
            <pc:docMk/>
            <pc:sldMk cId="1145064279" sldId="326"/>
            <ac:spMk id="2" creationId="{00000000-0000-0000-0000-000000000000}"/>
          </ac:spMkLst>
        </pc:spChg>
        <pc:spChg chg="add mod ord">
          <ac:chgData name="tanaskander@seznam.cz" userId="326a7f3abf8f78ab" providerId="LiveId" clId="{D18764D2-33A8-40F4-AF3F-28C9E34B0FF5}" dt="2024-02-09T23:54:29.389" v="560" actId="700"/>
          <ac:spMkLst>
            <pc:docMk/>
            <pc:sldMk cId="1145064279" sldId="326"/>
            <ac:spMk id="3" creationId="{F70F9F41-3517-0E02-B7D4-0988947CD85B}"/>
          </ac:spMkLst>
        </pc:spChg>
        <pc:spChg chg="mod ord">
          <ac:chgData name="tanaskander@seznam.cz" userId="326a7f3abf8f78ab" providerId="LiveId" clId="{D18764D2-33A8-40F4-AF3F-28C9E34B0FF5}" dt="2024-02-09T23:55:05.959" v="562" actId="207"/>
          <ac:spMkLst>
            <pc:docMk/>
            <pc:sldMk cId="1145064279" sldId="326"/>
            <ac:spMk id="4" creationId="{00000000-0000-0000-0000-000000000000}"/>
          </ac:spMkLst>
        </pc:spChg>
      </pc:sldChg>
      <pc:sldChg chg="addSp delSp modSp del mod setBg modClrScheme setClrOvrMap delDesignElem chgLayout">
        <pc:chgData name="tanaskander@seznam.cz" userId="326a7f3abf8f78ab" providerId="LiveId" clId="{D18764D2-33A8-40F4-AF3F-28C9E34B0FF5}" dt="2024-02-09T23:16:49.579" v="342" actId="2696"/>
        <pc:sldMkLst>
          <pc:docMk/>
          <pc:sldMk cId="1851854656" sldId="363"/>
        </pc:sldMkLst>
        <pc:spChg chg="add del mod ord">
          <ac:chgData name="tanaskander@seznam.cz" userId="326a7f3abf8f78ab" providerId="LiveId" clId="{D18764D2-33A8-40F4-AF3F-28C9E34B0FF5}" dt="2024-02-09T22:35:39.182" v="95" actId="20577"/>
          <ac:spMkLst>
            <pc:docMk/>
            <pc:sldMk cId="1851854656" sldId="363"/>
            <ac:spMk id="2" creationId="{00000000-0000-0000-0000-000000000000}"/>
          </ac:spMkLst>
        </pc:spChg>
        <pc:spChg chg="mod ord">
          <ac:chgData name="tanaskander@seznam.cz" userId="326a7f3abf8f78ab" providerId="LiveId" clId="{D18764D2-33A8-40F4-AF3F-28C9E34B0FF5}" dt="2024-02-09T22:37:20.387" v="110" actId="1076"/>
          <ac:spMkLst>
            <pc:docMk/>
            <pc:sldMk cId="1851854656" sldId="363"/>
            <ac:spMk id="3" creationId="{00000000-0000-0000-0000-000000000000}"/>
          </ac:spMkLst>
        </pc:spChg>
        <pc:spChg chg="add mod ord">
          <ac:chgData name="tanaskander@seznam.cz" userId="326a7f3abf8f78ab" providerId="LiveId" clId="{D18764D2-33A8-40F4-AF3F-28C9E34B0FF5}" dt="2024-02-09T22:46:33.594" v="130" actId="5793"/>
          <ac:spMkLst>
            <pc:docMk/>
            <pc:sldMk cId="1851854656" sldId="363"/>
            <ac:spMk id="4" creationId="{9751EEA1-4432-AF82-49F1-F35F68ACC475}"/>
          </ac:spMkLst>
        </pc:spChg>
        <pc:spChg chg="add del">
          <ac:chgData name="tanaskander@seznam.cz" userId="326a7f3abf8f78ab" providerId="LiveId" clId="{D18764D2-33A8-40F4-AF3F-28C9E34B0FF5}" dt="2024-02-09T22:33:15.909" v="77" actId="26606"/>
          <ac:spMkLst>
            <pc:docMk/>
            <pc:sldMk cId="1851854656" sldId="363"/>
            <ac:spMk id="6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3:15.909" v="77" actId="26606"/>
          <ac:spMkLst>
            <pc:docMk/>
            <pc:sldMk cId="1851854656" sldId="363"/>
            <ac:spMk id="7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0:43.552" v="51" actId="26606"/>
          <ac:spMkLst>
            <pc:docMk/>
            <pc:sldMk cId="1851854656" sldId="363"/>
            <ac:spMk id="8" creationId="{0EF455E0-3E2A-4117-A141-26609C66424F}"/>
          </ac:spMkLst>
        </pc:spChg>
        <pc:spChg chg="add del">
          <ac:chgData name="tanaskander@seznam.cz" userId="326a7f3abf8f78ab" providerId="LiveId" clId="{D18764D2-33A8-40F4-AF3F-28C9E34B0FF5}" dt="2024-02-09T22:30:47.223" v="53" actId="26606"/>
          <ac:spMkLst>
            <pc:docMk/>
            <pc:sldMk cId="1851854656" sldId="363"/>
            <ac:spMk id="9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2:30:43.552" v="51" actId="26606"/>
          <ac:spMkLst>
            <pc:docMk/>
            <pc:sldMk cId="1851854656" sldId="363"/>
            <ac:spMk id="10" creationId="{EA80814C-0EE3-49C5-B824-51C7941DA3F5}"/>
          </ac:spMkLst>
        </pc:spChg>
        <pc:spChg chg="add del">
          <ac:chgData name="tanaskander@seznam.cz" userId="326a7f3abf8f78ab" providerId="LiveId" clId="{D18764D2-33A8-40F4-AF3F-28C9E34B0FF5}" dt="2024-02-09T22:30:54.463" v="55" actId="26606"/>
          <ac:spMkLst>
            <pc:docMk/>
            <pc:sldMk cId="1851854656" sldId="363"/>
            <ac:spMk id="11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0:43.552" v="51" actId="26606"/>
          <ac:spMkLst>
            <pc:docMk/>
            <pc:sldMk cId="1851854656" sldId="363"/>
            <ac:spMk id="12" creationId="{70120F84-A866-4D9F-8B1C-9120A013D654}"/>
          </ac:spMkLst>
        </pc:spChg>
        <pc:spChg chg="add del">
          <ac:chgData name="tanaskander@seznam.cz" userId="326a7f3abf8f78ab" providerId="LiveId" clId="{D18764D2-33A8-40F4-AF3F-28C9E34B0FF5}" dt="2024-02-09T22:30:54.463" v="55" actId="26606"/>
          <ac:spMkLst>
            <pc:docMk/>
            <pc:sldMk cId="1851854656" sldId="363"/>
            <ac:spMk id="13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30:43.552" v="51" actId="26606"/>
          <ac:spMkLst>
            <pc:docMk/>
            <pc:sldMk cId="1851854656" sldId="363"/>
            <ac:spMk id="14" creationId="{252FEFEF-6AC0-46B6-AC09-11FC56196FA4}"/>
          </ac:spMkLst>
        </pc:spChg>
        <pc:spChg chg="add del">
          <ac:chgData name="tanaskander@seznam.cz" userId="326a7f3abf8f78ab" providerId="LiveId" clId="{D18764D2-33A8-40F4-AF3F-28C9E34B0FF5}" dt="2024-02-09T22:30:54.463" v="55" actId="26606"/>
          <ac:spMkLst>
            <pc:docMk/>
            <pc:sldMk cId="1851854656" sldId="363"/>
            <ac:spMk id="15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0:54.463" v="55" actId="26606"/>
          <ac:spMkLst>
            <pc:docMk/>
            <pc:sldMk cId="1851854656" sldId="363"/>
            <ac:spMk id="17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2:31:01.636" v="57" actId="26606"/>
          <ac:spMkLst>
            <pc:docMk/>
            <pc:sldMk cId="1851854656" sldId="363"/>
            <ac:spMk id="19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2:33:15.909" v="77" actId="26606"/>
          <ac:spMkLst>
            <pc:docMk/>
            <pc:sldMk cId="1851854656" sldId="363"/>
            <ac:spMk id="21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31:07.263" v="59" actId="26606"/>
          <ac:spMkLst>
            <pc:docMk/>
            <pc:sldMk cId="1851854656" sldId="363"/>
            <ac:spMk id="22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1:07.263" v="59" actId="26606"/>
          <ac:spMkLst>
            <pc:docMk/>
            <pc:sldMk cId="1851854656" sldId="363"/>
            <ac:spMk id="23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1:07.263" v="59" actId="26606"/>
          <ac:spMkLst>
            <pc:docMk/>
            <pc:sldMk cId="1851854656" sldId="363"/>
            <ac:spMk id="25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31:07.263" v="59" actId="26606"/>
          <ac:spMkLst>
            <pc:docMk/>
            <pc:sldMk cId="1851854656" sldId="363"/>
            <ac:spMk id="26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2:33:19.939" v="79" actId="26606"/>
          <ac:spMkLst>
            <pc:docMk/>
            <pc:sldMk cId="1851854656" sldId="363"/>
            <ac:spMk id="27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1:20.852" v="61" actId="26606"/>
          <ac:spMkLst>
            <pc:docMk/>
            <pc:sldMk cId="1851854656" sldId="363"/>
            <ac:spMk id="28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1:20.852" v="61" actId="26606"/>
          <ac:spMkLst>
            <pc:docMk/>
            <pc:sldMk cId="1851854656" sldId="363"/>
            <ac:spMk id="29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1:20.852" v="61" actId="26606"/>
          <ac:spMkLst>
            <pc:docMk/>
            <pc:sldMk cId="1851854656" sldId="363"/>
            <ac:spMk id="30" creationId="{E192707B-B929-41A7-9B41-E959A1C689E4}"/>
          </ac:spMkLst>
        </pc:spChg>
        <pc:spChg chg="add del">
          <ac:chgData name="tanaskander@seznam.cz" userId="326a7f3abf8f78ab" providerId="LiveId" clId="{D18764D2-33A8-40F4-AF3F-28C9E34B0FF5}" dt="2024-02-09T22:31:20.852" v="61" actId="26606"/>
          <ac:spMkLst>
            <pc:docMk/>
            <pc:sldMk cId="1851854656" sldId="363"/>
            <ac:spMk id="32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2:31:20.852" v="61" actId="26606"/>
          <ac:spMkLst>
            <pc:docMk/>
            <pc:sldMk cId="1851854656" sldId="363"/>
            <ac:spMk id="33" creationId="{8FB4235C-4505-46C7-AD8F-8769A1972FC1}"/>
          </ac:spMkLst>
        </pc:spChg>
        <pc:spChg chg="add del">
          <ac:chgData name="tanaskander@seznam.cz" userId="326a7f3abf8f78ab" providerId="LiveId" clId="{D18764D2-33A8-40F4-AF3F-28C9E34B0FF5}" dt="2024-02-09T22:33:19.939" v="79" actId="26606"/>
          <ac:spMkLst>
            <pc:docMk/>
            <pc:sldMk cId="1851854656" sldId="363"/>
            <ac:spMk id="34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1:27.772" v="63" actId="26606"/>
          <ac:spMkLst>
            <pc:docMk/>
            <pc:sldMk cId="1851854656" sldId="363"/>
            <ac:spMk id="35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1:27.772" v="63" actId="26606"/>
          <ac:spMkLst>
            <pc:docMk/>
            <pc:sldMk cId="1851854656" sldId="363"/>
            <ac:spMk id="36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1:27.772" v="63" actId="26606"/>
          <ac:spMkLst>
            <pc:docMk/>
            <pc:sldMk cId="1851854656" sldId="363"/>
            <ac:spMk id="38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31:27.772" v="63" actId="26606"/>
          <ac:spMkLst>
            <pc:docMk/>
            <pc:sldMk cId="1851854656" sldId="363"/>
            <ac:spMk id="39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2:33:19.939" v="79" actId="26606"/>
          <ac:spMkLst>
            <pc:docMk/>
            <pc:sldMk cId="1851854656" sldId="363"/>
            <ac:spMk id="40" creationId="{E192707B-B929-41A7-9B41-E959A1C689E4}"/>
          </ac:spMkLst>
        </pc:spChg>
        <pc:spChg chg="add del">
          <ac:chgData name="tanaskander@seznam.cz" userId="326a7f3abf8f78ab" providerId="LiveId" clId="{D18764D2-33A8-40F4-AF3F-28C9E34B0FF5}" dt="2024-02-09T22:32:53.843" v="75" actId="26606"/>
          <ac:spMkLst>
            <pc:docMk/>
            <pc:sldMk cId="1851854656" sldId="363"/>
            <ac:spMk id="41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2:33:19.939" v="79" actId="26606"/>
          <ac:spMkLst>
            <pc:docMk/>
            <pc:sldMk cId="1851854656" sldId="363"/>
            <ac:spMk id="44" creationId="{8FB4235C-4505-46C7-AD8F-8769A1972FC1}"/>
          </ac:spMkLst>
        </pc:spChg>
        <pc:spChg chg="add mod ord">
          <ac:chgData name="tanaskander@seznam.cz" userId="326a7f3abf8f78ab" providerId="LiveId" clId="{D18764D2-33A8-40F4-AF3F-28C9E34B0FF5}" dt="2024-02-09T22:46:40.405" v="132" actId="5793"/>
          <ac:spMkLst>
            <pc:docMk/>
            <pc:sldMk cId="1851854656" sldId="363"/>
            <ac:spMk id="45" creationId="{3670522F-07C4-3B38-4427-1386F2F68670}"/>
          </ac:spMkLst>
        </pc:spChg>
        <pc:spChg chg="add del">
          <ac:chgData name="tanaskander@seznam.cz" userId="326a7f3abf8f78ab" providerId="LiveId" clId="{D18764D2-33A8-40F4-AF3F-28C9E34B0FF5}" dt="2024-02-09T22:33:37.714" v="81" actId="26606"/>
          <ac:spMkLst>
            <pc:docMk/>
            <pc:sldMk cId="1851854656" sldId="363"/>
            <ac:spMk id="46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3:37.714" v="81" actId="26606"/>
          <ac:spMkLst>
            <pc:docMk/>
            <pc:sldMk cId="1851854656" sldId="363"/>
            <ac:spMk id="47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3:37.714" v="81" actId="26606"/>
          <ac:spMkLst>
            <pc:docMk/>
            <pc:sldMk cId="1851854656" sldId="363"/>
            <ac:spMk id="49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2:33:51.085" v="84" actId="26606"/>
          <ac:spMkLst>
            <pc:docMk/>
            <pc:sldMk cId="1851854656" sldId="363"/>
            <ac:spMk id="51" creationId="{0EF455E0-3E2A-4117-A141-26609C66424F}"/>
          </ac:spMkLst>
        </pc:spChg>
        <pc:spChg chg="add del">
          <ac:chgData name="tanaskander@seznam.cz" userId="326a7f3abf8f78ab" providerId="LiveId" clId="{D18764D2-33A8-40F4-AF3F-28C9E34B0FF5}" dt="2024-02-09T22:33:51.085" v="84" actId="26606"/>
          <ac:spMkLst>
            <pc:docMk/>
            <pc:sldMk cId="1851854656" sldId="363"/>
            <ac:spMk id="52" creationId="{EA80814C-0EE3-49C5-B824-51C7941DA3F5}"/>
          </ac:spMkLst>
        </pc:spChg>
        <pc:spChg chg="add del">
          <ac:chgData name="tanaskander@seznam.cz" userId="326a7f3abf8f78ab" providerId="LiveId" clId="{D18764D2-33A8-40F4-AF3F-28C9E34B0FF5}" dt="2024-02-09T22:33:51.085" v="84" actId="26606"/>
          <ac:spMkLst>
            <pc:docMk/>
            <pc:sldMk cId="1851854656" sldId="363"/>
            <ac:spMk id="53" creationId="{54737801-B9D6-4A08-BD77-23010A80227A}"/>
          </ac:spMkLst>
        </pc:spChg>
        <pc:spChg chg="add del">
          <ac:chgData name="tanaskander@seznam.cz" userId="326a7f3abf8f78ab" providerId="LiveId" clId="{D18764D2-33A8-40F4-AF3F-28C9E34B0FF5}" dt="2024-02-09T22:33:51.085" v="84" actId="26606"/>
          <ac:spMkLst>
            <pc:docMk/>
            <pc:sldMk cId="1851854656" sldId="363"/>
            <ac:spMk id="54" creationId="{25FABD39-C757-461E-A681-DC273648402D}"/>
          </ac:spMkLst>
        </pc:spChg>
        <pc:spChg chg="add del">
          <ac:chgData name="tanaskander@seznam.cz" userId="326a7f3abf8f78ab" providerId="LiveId" clId="{D18764D2-33A8-40F4-AF3F-28C9E34B0FF5}" dt="2024-02-09T22:33:51.085" v="84" actId="26606"/>
          <ac:spMkLst>
            <pc:docMk/>
            <pc:sldMk cId="1851854656" sldId="363"/>
            <ac:spMk id="55" creationId="{2DF424F5-8D5C-46C0-A1B0-AF34E0350CD5}"/>
          </ac:spMkLst>
        </pc:spChg>
        <pc:spChg chg="add del">
          <ac:chgData name="tanaskander@seznam.cz" userId="326a7f3abf8f78ab" providerId="LiveId" clId="{D18764D2-33A8-40F4-AF3F-28C9E34B0FF5}" dt="2024-02-09T22:34:28.938" v="86" actId="700"/>
          <ac:spMkLst>
            <pc:docMk/>
            <pc:sldMk cId="1851854656" sldId="363"/>
            <ac:spMk id="57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2:34:28.938" v="86" actId="700"/>
          <ac:spMkLst>
            <pc:docMk/>
            <pc:sldMk cId="1851854656" sldId="363"/>
            <ac:spMk id="58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2:34:28.938" v="86" actId="700"/>
          <ac:spMkLst>
            <pc:docMk/>
            <pc:sldMk cId="1851854656" sldId="363"/>
            <ac:spMk id="60" creationId="{BE0DA36C-7BCD-4019-A13D-C01824BDDAAD}"/>
          </ac:spMkLst>
        </pc:spChg>
        <pc:graphicFrameChg chg="add del">
          <ac:chgData name="tanaskander@seznam.cz" userId="326a7f3abf8f78ab" providerId="LiveId" clId="{D18764D2-33A8-40F4-AF3F-28C9E34B0FF5}" dt="2024-02-09T22:30:47.223" v="53" actId="26606"/>
          <ac:graphicFrameMkLst>
            <pc:docMk/>
            <pc:sldMk cId="1851854656" sldId="363"/>
            <ac:graphicFrameMk id="5" creationId="{11F22F90-27FB-8B81-E6A6-FA55CC7B5858}"/>
          </ac:graphicFrameMkLst>
        </pc:graphicFrameChg>
        <pc:graphicFrameChg chg="add del">
          <ac:chgData name="tanaskander@seznam.cz" userId="326a7f3abf8f78ab" providerId="LiveId" clId="{D18764D2-33A8-40F4-AF3F-28C9E34B0FF5}" dt="2024-02-09T22:31:01.636" v="57" actId="26606"/>
          <ac:graphicFrameMkLst>
            <pc:docMk/>
            <pc:sldMk cId="1851854656" sldId="363"/>
            <ac:graphicFrameMk id="20" creationId="{11F22F90-27FB-8B81-E6A6-FA55CC7B5858}"/>
          </ac:graphicFrameMkLst>
        </pc:graphicFrameChg>
        <pc:graphicFrameChg chg="add del mod">
          <ac:chgData name="tanaskander@seznam.cz" userId="326a7f3abf8f78ab" providerId="LiveId" clId="{D18764D2-33A8-40F4-AF3F-28C9E34B0FF5}" dt="2024-02-09T22:32:53.843" v="75" actId="26606"/>
          <ac:graphicFrameMkLst>
            <pc:docMk/>
            <pc:sldMk cId="1851854656" sldId="363"/>
            <ac:graphicFrameMk id="42" creationId="{11F22F90-27FB-8B81-E6A6-FA55CC7B5858}"/>
          </ac:graphicFrameMkLst>
        </pc:graphicFrameChg>
        <pc:picChg chg="add del">
          <ac:chgData name="tanaskander@seznam.cz" userId="326a7f3abf8f78ab" providerId="LiveId" clId="{D18764D2-33A8-40F4-AF3F-28C9E34B0FF5}" dt="2024-02-09T22:30:54.463" v="55" actId="26606"/>
          <ac:picMkLst>
            <pc:docMk/>
            <pc:sldMk cId="1851854656" sldId="363"/>
            <ac:picMk id="16" creationId="{59CB7581-0DD3-90D0-624F-D72D6828EF89}"/>
          </ac:picMkLst>
        </pc:picChg>
        <pc:picChg chg="add del">
          <ac:chgData name="tanaskander@seznam.cz" userId="326a7f3abf8f78ab" providerId="LiveId" clId="{D18764D2-33A8-40F4-AF3F-28C9E34B0FF5}" dt="2024-02-09T22:33:15.909" v="77" actId="26606"/>
          <ac:picMkLst>
            <pc:docMk/>
            <pc:sldMk cId="1851854656" sldId="363"/>
            <ac:picMk id="18" creationId="{09873AD3-6D21-9915-9DB3-2ECD1C71AC82}"/>
          </ac:picMkLst>
        </pc:picChg>
        <pc:picChg chg="add del">
          <ac:chgData name="tanaskander@seznam.cz" userId="326a7f3abf8f78ab" providerId="LiveId" clId="{D18764D2-33A8-40F4-AF3F-28C9E34B0FF5}" dt="2024-02-09T22:31:07.263" v="59" actId="26606"/>
          <ac:picMkLst>
            <pc:docMk/>
            <pc:sldMk cId="1851854656" sldId="363"/>
            <ac:picMk id="24" creationId="{59CB7581-0DD3-90D0-624F-D72D6828EF89}"/>
          </ac:picMkLst>
        </pc:picChg>
        <pc:picChg chg="add del">
          <ac:chgData name="tanaskander@seznam.cz" userId="326a7f3abf8f78ab" providerId="LiveId" clId="{D18764D2-33A8-40F4-AF3F-28C9E34B0FF5}" dt="2024-02-09T22:31:20.852" v="61" actId="26606"/>
          <ac:picMkLst>
            <pc:docMk/>
            <pc:sldMk cId="1851854656" sldId="363"/>
            <ac:picMk id="31" creationId="{B61222C4-B365-1030-D82D-573736A574DA}"/>
          </ac:picMkLst>
        </pc:picChg>
        <pc:picChg chg="add del">
          <ac:chgData name="tanaskander@seznam.cz" userId="326a7f3abf8f78ab" providerId="LiveId" clId="{D18764D2-33A8-40F4-AF3F-28C9E34B0FF5}" dt="2024-02-09T22:31:27.772" v="63" actId="26606"/>
          <ac:picMkLst>
            <pc:docMk/>
            <pc:sldMk cId="1851854656" sldId="363"/>
            <ac:picMk id="37" creationId="{59CB7581-0DD3-90D0-624F-D72D6828EF89}"/>
          </ac:picMkLst>
        </pc:picChg>
        <pc:picChg chg="add del">
          <ac:chgData name="tanaskander@seznam.cz" userId="326a7f3abf8f78ab" providerId="LiveId" clId="{D18764D2-33A8-40F4-AF3F-28C9E34B0FF5}" dt="2024-02-09T22:33:19.939" v="79" actId="26606"/>
          <ac:picMkLst>
            <pc:docMk/>
            <pc:sldMk cId="1851854656" sldId="363"/>
            <ac:picMk id="43" creationId="{71EFB579-A2B2-5475-ABC2-B6F0C8AEB027}"/>
          </ac:picMkLst>
        </pc:picChg>
        <pc:picChg chg="add del">
          <ac:chgData name="tanaskander@seznam.cz" userId="326a7f3abf8f78ab" providerId="LiveId" clId="{D18764D2-33A8-40F4-AF3F-28C9E34B0FF5}" dt="2024-02-09T22:33:37.714" v="81" actId="26606"/>
          <ac:picMkLst>
            <pc:docMk/>
            <pc:sldMk cId="1851854656" sldId="363"/>
            <ac:picMk id="48" creationId="{09873AD3-6D21-9915-9DB3-2ECD1C71AC82}"/>
          </ac:picMkLst>
        </pc:picChg>
        <pc:picChg chg="add">
          <ac:chgData name="tanaskander@seznam.cz" userId="326a7f3abf8f78ab" providerId="LiveId" clId="{D18764D2-33A8-40F4-AF3F-28C9E34B0FF5}" dt="2024-02-09T22:33:51.179" v="85" actId="26606"/>
          <ac:picMkLst>
            <pc:docMk/>
            <pc:sldMk cId="1851854656" sldId="363"/>
            <ac:picMk id="59" creationId="{09873AD3-6D21-9915-9DB3-2ECD1C71AC82}"/>
          </ac:picMkLst>
        </pc:picChg>
      </pc:sldChg>
      <pc:sldChg chg="addSp delSp modSp mod setBg setClrOvrMap">
        <pc:chgData name="tanaskander@seznam.cz" userId="326a7f3abf8f78ab" providerId="LiveId" clId="{D18764D2-33A8-40F4-AF3F-28C9E34B0FF5}" dt="2024-02-09T23:53:26.477" v="559" actId="255"/>
        <pc:sldMkLst>
          <pc:docMk/>
          <pc:sldMk cId="3656760491" sldId="373"/>
        </pc:sldMkLst>
        <pc:spChg chg="del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2" creationId="{00000000-0000-0000-0000-000000000000}"/>
          </ac:spMkLst>
        </pc:spChg>
        <pc:spChg chg="mod">
          <ac:chgData name="tanaskander@seznam.cz" userId="326a7f3abf8f78ab" providerId="LiveId" clId="{D18764D2-33A8-40F4-AF3F-28C9E34B0FF5}" dt="2024-02-09T23:53:26.477" v="559" actId="255"/>
          <ac:spMkLst>
            <pc:docMk/>
            <pc:sldMk cId="3656760491" sldId="373"/>
            <ac:spMk id="3" creationId="{00000000-0000-0000-0000-000000000000}"/>
          </ac:spMkLst>
        </pc:spChg>
        <pc:spChg chg="add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9" creationId="{7BF79C51-99DF-40B8-9A87-58BBC642D0E3}"/>
          </ac:spMkLst>
        </pc:spChg>
        <pc:spChg chg="add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11" creationId="{44D9E5D2-18D3-4661-BD63-3510A493C909}"/>
          </ac:spMkLst>
        </pc:spChg>
        <pc:spChg chg="add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13" creationId="{8E90402B-F829-48C3-8037-7738137F2EF5}"/>
          </ac:spMkLst>
        </pc:spChg>
        <pc:spChg chg="add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15" creationId="{EE35CCD1-2093-4AC0-AABD-494F51FE882C}"/>
          </ac:spMkLst>
        </pc:spChg>
        <pc:spChg chg="add">
          <ac:chgData name="tanaskander@seznam.cz" userId="326a7f3abf8f78ab" providerId="LiveId" clId="{D18764D2-33A8-40F4-AF3F-28C9E34B0FF5}" dt="2024-02-09T23:53:09.701" v="558" actId="26606"/>
          <ac:spMkLst>
            <pc:docMk/>
            <pc:sldMk cId="3656760491" sldId="373"/>
            <ac:spMk id="17" creationId="{EB32BAC1-5F58-428B-A1B8-B0BBB38A6657}"/>
          </ac:spMkLst>
        </pc:spChg>
        <pc:graphicFrameChg chg="add">
          <ac:chgData name="tanaskander@seznam.cz" userId="326a7f3abf8f78ab" providerId="LiveId" clId="{D18764D2-33A8-40F4-AF3F-28C9E34B0FF5}" dt="2024-02-09T23:53:09.701" v="558" actId="26606"/>
          <ac:graphicFrameMkLst>
            <pc:docMk/>
            <pc:sldMk cId="3656760491" sldId="373"/>
            <ac:graphicFrameMk id="5" creationId="{01DB8EC3-8F49-4523-A906-7476C7F06D70}"/>
          </ac:graphicFrameMkLst>
        </pc:graphicFrameChg>
      </pc:sldChg>
      <pc:sldChg chg="addSp delSp modSp mod setBg">
        <pc:chgData name="tanaskander@seznam.cz" userId="326a7f3abf8f78ab" providerId="LiveId" clId="{D18764D2-33A8-40F4-AF3F-28C9E34B0FF5}" dt="2024-02-09T23:49:02.025" v="540" actId="1076"/>
        <pc:sldMkLst>
          <pc:docMk/>
          <pc:sldMk cId="4105581373" sldId="375"/>
        </pc:sldMkLst>
        <pc:spChg chg="del mod ord">
          <ac:chgData name="tanaskander@seznam.cz" userId="326a7f3abf8f78ab" providerId="LiveId" clId="{D18764D2-33A8-40F4-AF3F-28C9E34B0FF5}" dt="2024-02-09T23:43:39.836" v="483" actId="26606"/>
          <ac:spMkLst>
            <pc:docMk/>
            <pc:sldMk cId="4105581373" sldId="375"/>
            <ac:spMk id="2" creationId="{00000000-0000-0000-0000-000000000000}"/>
          </ac:spMkLst>
        </pc:spChg>
        <pc:spChg chg="mod">
          <ac:chgData name="tanaskander@seznam.cz" userId="326a7f3abf8f78ab" providerId="LiveId" clId="{D18764D2-33A8-40F4-AF3F-28C9E34B0FF5}" dt="2024-02-09T23:46:41.308" v="501" actId="122"/>
          <ac:spMkLst>
            <pc:docMk/>
            <pc:sldMk cId="4105581373" sldId="375"/>
            <ac:spMk id="3" creationId="{00000000-0000-0000-0000-000000000000}"/>
          </ac:spMkLst>
        </pc:spChg>
        <pc:spChg chg="add del">
          <ac:chgData name="tanaskander@seznam.cz" userId="326a7f3abf8f78ab" providerId="LiveId" clId="{D18764D2-33A8-40F4-AF3F-28C9E34B0FF5}" dt="2024-02-09T23:43:39.742" v="482" actId="26606"/>
          <ac:spMkLst>
            <pc:docMk/>
            <pc:sldMk cId="4105581373" sldId="375"/>
            <ac:spMk id="9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3:43:39.742" v="482" actId="26606"/>
          <ac:spMkLst>
            <pc:docMk/>
            <pc:sldMk cId="4105581373" sldId="375"/>
            <ac:spMk id="11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3:43:39.742" v="482" actId="26606"/>
          <ac:spMkLst>
            <pc:docMk/>
            <pc:sldMk cId="4105581373" sldId="375"/>
            <ac:spMk id="13" creationId="{BE0DA36C-7BCD-4019-A13D-C01824BDDAAD}"/>
          </ac:spMkLst>
        </pc:spChg>
        <pc:spChg chg="add del">
          <ac:chgData name="tanaskander@seznam.cz" userId="326a7f3abf8f78ab" providerId="LiveId" clId="{D18764D2-33A8-40F4-AF3F-28C9E34B0FF5}" dt="2024-02-09T23:45:06.178" v="492" actId="26606"/>
          <ac:spMkLst>
            <pc:docMk/>
            <pc:sldMk cId="4105581373" sldId="375"/>
            <ac:spMk id="15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3:45:01.676" v="489" actId="26606"/>
          <ac:spMkLst>
            <pc:docMk/>
            <pc:sldMk cId="4105581373" sldId="375"/>
            <ac:spMk id="21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3:45:05.928" v="491" actId="26606"/>
          <ac:spMkLst>
            <pc:docMk/>
            <pc:sldMk cId="4105581373" sldId="375"/>
            <ac:spMk id="23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3:46:25.494" v="499" actId="26606"/>
          <ac:spMkLst>
            <pc:docMk/>
            <pc:sldMk cId="4105581373" sldId="375"/>
            <ac:spMk id="25" creationId="{52C9F0CC-9F30-4B99-AC35-5A6C416A0515}"/>
          </ac:spMkLst>
        </pc:spChg>
        <pc:spChg chg="add del">
          <ac:chgData name="tanaskander@seznam.cz" userId="326a7f3abf8f78ab" providerId="LiveId" clId="{D18764D2-33A8-40F4-AF3F-28C9E34B0FF5}" dt="2024-02-09T23:46:25.494" v="499" actId="26606"/>
          <ac:spMkLst>
            <pc:docMk/>
            <pc:sldMk cId="4105581373" sldId="375"/>
            <ac:spMk id="30" creationId="{861A0104-BF6E-465D-B05F-F41F69B3680A}"/>
          </ac:spMkLst>
        </pc:spChg>
        <pc:spChg chg="add del">
          <ac:chgData name="tanaskander@seznam.cz" userId="326a7f3abf8f78ab" providerId="LiveId" clId="{D18764D2-33A8-40F4-AF3F-28C9E34B0FF5}" dt="2024-02-09T23:46:25.494" v="499" actId="26606"/>
          <ac:spMkLst>
            <pc:docMk/>
            <pc:sldMk cId="4105581373" sldId="375"/>
            <ac:spMk id="32" creationId="{03B901C5-8FDC-42CF-AE02-104ECD0C25E5}"/>
          </ac:spMkLst>
        </pc:spChg>
        <pc:spChg chg="add del">
          <ac:chgData name="tanaskander@seznam.cz" userId="326a7f3abf8f78ab" providerId="LiveId" clId="{D18764D2-33A8-40F4-AF3F-28C9E34B0FF5}" dt="2024-02-09T23:46:25.494" v="499" actId="26606"/>
          <ac:spMkLst>
            <pc:docMk/>
            <pc:sldMk cId="4105581373" sldId="375"/>
            <ac:spMk id="34" creationId="{BE0DA36C-7BCD-4019-A13D-C01824BDDAAD}"/>
          </ac:spMkLst>
        </pc:spChg>
        <pc:graphicFrameChg chg="add mod modGraphic">
          <ac:chgData name="tanaskander@seznam.cz" userId="326a7f3abf8f78ab" providerId="LiveId" clId="{D18764D2-33A8-40F4-AF3F-28C9E34B0FF5}" dt="2024-02-09T23:49:02.025" v="540" actId="1076"/>
          <ac:graphicFrameMkLst>
            <pc:docMk/>
            <pc:sldMk cId="4105581373" sldId="375"/>
            <ac:graphicFrameMk id="16" creationId="{033E5CA5-C5EE-C984-1FA4-F3CEBD10347E}"/>
          </ac:graphicFrameMkLst>
        </pc:graphicFrameChg>
        <pc:picChg chg="add del">
          <ac:chgData name="tanaskander@seznam.cz" userId="326a7f3abf8f78ab" providerId="LiveId" clId="{D18764D2-33A8-40F4-AF3F-28C9E34B0FF5}" dt="2024-02-09T23:43:39.742" v="482" actId="26606"/>
          <ac:picMkLst>
            <pc:docMk/>
            <pc:sldMk cId="4105581373" sldId="375"/>
            <ac:picMk id="5" creationId="{E2A2EAB5-5C85-593B-A0D6-5B77880A83A3}"/>
          </ac:picMkLst>
        </pc:picChg>
      </pc:sldChg>
      <pc:sldChg chg="addSp delSp modSp mod setBg">
        <pc:chgData name="tanaskander@seznam.cz" userId="326a7f3abf8f78ab" providerId="LiveId" clId="{D18764D2-33A8-40F4-AF3F-28C9E34B0FF5}" dt="2024-02-09T23:51:15.351" v="556" actId="20577"/>
        <pc:sldMkLst>
          <pc:docMk/>
          <pc:sldMk cId="3318857112" sldId="378"/>
        </pc:sldMkLst>
        <pc:spChg chg="del">
          <ac:chgData name="tanaskander@seznam.cz" userId="326a7f3abf8f78ab" providerId="LiveId" clId="{D18764D2-33A8-40F4-AF3F-28C9E34B0FF5}" dt="2024-02-09T23:50:39.765" v="541" actId="26606"/>
          <ac:spMkLst>
            <pc:docMk/>
            <pc:sldMk cId="3318857112" sldId="378"/>
            <ac:spMk id="2" creationId="{00000000-0000-0000-0000-000000000000}"/>
          </ac:spMkLst>
        </pc:spChg>
        <pc:spChg chg="mod">
          <ac:chgData name="tanaskander@seznam.cz" userId="326a7f3abf8f78ab" providerId="LiveId" clId="{D18764D2-33A8-40F4-AF3F-28C9E34B0FF5}" dt="2024-02-09T23:50:39.765" v="541" actId="26606"/>
          <ac:spMkLst>
            <pc:docMk/>
            <pc:sldMk cId="3318857112" sldId="378"/>
            <ac:spMk id="3" creationId="{00000000-0000-0000-0000-000000000000}"/>
          </ac:spMkLst>
        </pc:spChg>
        <pc:spChg chg="add">
          <ac:chgData name="tanaskander@seznam.cz" userId="326a7f3abf8f78ab" providerId="LiveId" clId="{D18764D2-33A8-40F4-AF3F-28C9E34B0FF5}" dt="2024-02-09T23:50:39.765" v="541" actId="26606"/>
          <ac:spMkLst>
            <pc:docMk/>
            <pc:sldMk cId="3318857112" sldId="378"/>
            <ac:spMk id="9" creationId="{52C9F0CC-9F30-4B99-AC35-5A6C416A0515}"/>
          </ac:spMkLst>
        </pc:spChg>
        <pc:graphicFrameChg chg="add mod">
          <ac:chgData name="tanaskander@seznam.cz" userId="326a7f3abf8f78ab" providerId="LiveId" clId="{D18764D2-33A8-40F4-AF3F-28C9E34B0FF5}" dt="2024-02-09T23:51:15.351" v="556" actId="20577"/>
          <ac:graphicFrameMkLst>
            <pc:docMk/>
            <pc:sldMk cId="3318857112" sldId="378"/>
            <ac:graphicFrameMk id="5" creationId="{E50BC4D5-E380-ABF7-9F34-A852F4302E51}"/>
          </ac:graphicFrameMkLst>
        </pc:graphicFrameChg>
      </pc:sldChg>
      <pc:sldChg chg="addSp delSp modSp new mod setBg">
        <pc:chgData name="tanaskander@seznam.cz" userId="326a7f3abf8f78ab" providerId="LiveId" clId="{D18764D2-33A8-40F4-AF3F-28C9E34B0FF5}" dt="2024-02-10T00:27:13.891" v="726" actId="255"/>
        <pc:sldMkLst>
          <pc:docMk/>
          <pc:sldMk cId="2781241896" sldId="379"/>
        </pc:sldMkLst>
        <pc:spChg chg="mod">
          <ac:chgData name="tanaskander@seznam.cz" userId="326a7f3abf8f78ab" providerId="LiveId" clId="{D18764D2-33A8-40F4-AF3F-28C9E34B0FF5}" dt="2024-02-10T00:23:44.005" v="723" actId="20577"/>
          <ac:spMkLst>
            <pc:docMk/>
            <pc:sldMk cId="2781241896" sldId="379"/>
            <ac:spMk id="2" creationId="{1926ECF1-CD39-031D-9DBE-ED0712B42E5D}"/>
          </ac:spMkLst>
        </pc:spChg>
        <pc:spChg chg="add del mod ord">
          <ac:chgData name="tanaskander@seznam.cz" userId="326a7f3abf8f78ab" providerId="LiveId" clId="{D18764D2-33A8-40F4-AF3F-28C9E34B0FF5}" dt="2024-02-10T00:27:13.891" v="726" actId="255"/>
          <ac:spMkLst>
            <pc:docMk/>
            <pc:sldMk cId="2781241896" sldId="379"/>
            <ac:spMk id="3" creationId="{4EFD70B6-8608-EBB9-9A0F-30B2DDAC8AED}"/>
          </ac:spMkLst>
        </pc:spChg>
        <pc:spChg chg="add">
          <ac:chgData name="tanaskander@seznam.cz" userId="326a7f3abf8f78ab" providerId="LiveId" clId="{D18764D2-33A8-40F4-AF3F-28C9E34B0FF5}" dt="2024-02-10T00:23:08.621" v="716"/>
          <ac:spMkLst>
            <pc:docMk/>
            <pc:sldMk cId="2781241896" sldId="379"/>
            <ac:spMk id="6" creationId="{10437E26-A77C-A32E-DBD1-F9094388E464}"/>
          </ac:spMkLst>
        </pc:spChg>
        <pc:spChg chg="add">
          <ac:chgData name="tanaskander@seznam.cz" userId="326a7f3abf8f78ab" providerId="LiveId" clId="{D18764D2-33A8-40F4-AF3F-28C9E34B0FF5}" dt="2024-02-10T00:06:48.497" v="658" actId="26606"/>
          <ac:spMkLst>
            <pc:docMk/>
            <pc:sldMk cId="2781241896" sldId="379"/>
            <ac:spMk id="9" creationId="{EFF5D5D3-8E5C-431F-8A46-4EC7333E6D5A}"/>
          </ac:spMkLst>
        </pc:spChg>
        <pc:spChg chg="add">
          <ac:chgData name="tanaskander@seznam.cz" userId="326a7f3abf8f78ab" providerId="LiveId" clId="{D18764D2-33A8-40F4-AF3F-28C9E34B0FF5}" dt="2024-02-10T00:06:48.497" v="658" actId="26606"/>
          <ac:spMkLst>
            <pc:docMk/>
            <pc:sldMk cId="2781241896" sldId="379"/>
            <ac:spMk id="11" creationId="{2EED4FE5-E011-48EB-BF16-B127FDB76290}"/>
          </ac:spMkLst>
        </pc:spChg>
        <pc:spChg chg="add">
          <ac:chgData name="tanaskander@seznam.cz" userId="326a7f3abf8f78ab" providerId="LiveId" clId="{D18764D2-33A8-40F4-AF3F-28C9E34B0FF5}" dt="2024-02-10T00:06:48.497" v="658" actId="26606"/>
          <ac:spMkLst>
            <pc:docMk/>
            <pc:sldMk cId="2781241896" sldId="379"/>
            <ac:spMk id="13" creationId="{7D1D3795-2AE3-4E10-B3E0-8C87DE95B9D2}"/>
          </ac:spMkLst>
        </pc:spChg>
        <pc:picChg chg="add mod">
          <ac:chgData name="tanaskander@seznam.cz" userId="326a7f3abf8f78ab" providerId="LiveId" clId="{D18764D2-33A8-40F4-AF3F-28C9E34B0FF5}" dt="2024-02-10T00:06:48.497" v="658" actId="26606"/>
          <ac:picMkLst>
            <pc:docMk/>
            <pc:sldMk cId="2781241896" sldId="379"/>
            <ac:picMk id="4" creationId="{4563D898-B241-2792-1B6F-0A181755ABBD}"/>
          </ac:picMkLst>
        </pc:picChg>
        <pc:picChg chg="add mod">
          <ac:chgData name="tanaskander@seznam.cz" userId="326a7f3abf8f78ab" providerId="LiveId" clId="{D18764D2-33A8-40F4-AF3F-28C9E34B0FF5}" dt="2024-02-10T00:09:29.018" v="674"/>
          <ac:picMkLst>
            <pc:docMk/>
            <pc:sldMk cId="2781241896" sldId="379"/>
            <ac:picMk id="5" creationId="{FA4EEDDF-226D-EDB5-EF27-A400AB8A42E1}"/>
          </ac:picMkLst>
        </pc:picChg>
      </pc:sldChg>
      <pc:sldChg chg="addSp delSp modSp new mod modClrScheme chgLayout">
        <pc:chgData name="tanaskander@seznam.cz" userId="326a7f3abf8f78ab" providerId="LiveId" clId="{D18764D2-33A8-40F4-AF3F-28C9E34B0FF5}" dt="2024-02-10T00:21:25.582" v="712" actId="313"/>
        <pc:sldMkLst>
          <pc:docMk/>
          <pc:sldMk cId="3177465443" sldId="380"/>
        </pc:sldMkLst>
        <pc:spChg chg="add del mod ord">
          <ac:chgData name="tanaskander@seznam.cz" userId="326a7f3abf8f78ab" providerId="LiveId" clId="{D18764D2-33A8-40F4-AF3F-28C9E34B0FF5}" dt="2024-02-10T00:15:46.124" v="685" actId="700"/>
          <ac:spMkLst>
            <pc:docMk/>
            <pc:sldMk cId="3177465443" sldId="380"/>
            <ac:spMk id="2" creationId="{E8816167-CB2B-D3EE-CEC7-C52602998BA3}"/>
          </ac:spMkLst>
        </pc:spChg>
        <pc:spChg chg="add del mod ord">
          <ac:chgData name="tanaskander@seznam.cz" userId="326a7f3abf8f78ab" providerId="LiveId" clId="{D18764D2-33A8-40F4-AF3F-28C9E34B0FF5}" dt="2024-02-10T00:15:46.124" v="685" actId="700"/>
          <ac:spMkLst>
            <pc:docMk/>
            <pc:sldMk cId="3177465443" sldId="380"/>
            <ac:spMk id="3" creationId="{AEFB767B-06DA-C607-49F1-C62C26EB2014}"/>
          </ac:spMkLst>
        </pc:spChg>
        <pc:spChg chg="add del mod ord">
          <ac:chgData name="tanaskander@seznam.cz" userId="326a7f3abf8f78ab" providerId="LiveId" clId="{D18764D2-33A8-40F4-AF3F-28C9E34B0FF5}" dt="2024-02-10T00:15:46.124" v="685" actId="700"/>
          <ac:spMkLst>
            <pc:docMk/>
            <pc:sldMk cId="3177465443" sldId="380"/>
            <ac:spMk id="5" creationId="{E11BC6D2-F8CC-AF2B-7F4E-749E62E98DE9}"/>
          </ac:spMkLst>
        </pc:spChg>
        <pc:spChg chg="add del mod ord">
          <ac:chgData name="tanaskander@seznam.cz" userId="326a7f3abf8f78ab" providerId="LiveId" clId="{D18764D2-33A8-40F4-AF3F-28C9E34B0FF5}" dt="2024-02-10T00:15:46.124" v="685" actId="700"/>
          <ac:spMkLst>
            <pc:docMk/>
            <pc:sldMk cId="3177465443" sldId="380"/>
            <ac:spMk id="6" creationId="{D48754A6-558F-9A18-4E3C-643231197093}"/>
          </ac:spMkLst>
        </pc:spChg>
        <pc:spChg chg="add del mod ord">
          <ac:chgData name="tanaskander@seznam.cz" userId="326a7f3abf8f78ab" providerId="LiveId" clId="{D18764D2-33A8-40F4-AF3F-28C9E34B0FF5}" dt="2024-02-10T00:15:46.124" v="685" actId="700"/>
          <ac:spMkLst>
            <pc:docMk/>
            <pc:sldMk cId="3177465443" sldId="380"/>
            <ac:spMk id="7" creationId="{B436F4C1-B9BF-9D4C-4075-400BAB1F4053}"/>
          </ac:spMkLst>
        </pc:spChg>
        <pc:spChg chg="add mod">
          <ac:chgData name="tanaskander@seznam.cz" userId="326a7f3abf8f78ab" providerId="LiveId" clId="{D18764D2-33A8-40F4-AF3F-28C9E34B0FF5}" dt="2024-02-10T00:21:25.582" v="712" actId="313"/>
          <ac:spMkLst>
            <pc:docMk/>
            <pc:sldMk cId="3177465443" sldId="380"/>
            <ac:spMk id="8" creationId="{DAE69B10-8D1A-E90F-CC89-13004BF6DD19}"/>
          </ac:spMkLst>
        </pc:spChg>
        <pc:picChg chg="add">
          <ac:chgData name="tanaskander@seznam.cz" userId="326a7f3abf8f78ab" providerId="LiveId" clId="{D18764D2-33A8-40F4-AF3F-28C9E34B0FF5}" dt="2024-02-10T00:09:45.494" v="676"/>
          <ac:picMkLst>
            <pc:docMk/>
            <pc:sldMk cId="3177465443" sldId="380"/>
            <ac:picMk id="4" creationId="{39C34672-3344-E952-3411-435E64FF301A}"/>
          </ac:picMkLst>
        </pc:picChg>
      </pc:sldChg>
      <pc:sldChg chg="addSp modSp new mod">
        <pc:chgData name="tanaskander@seznam.cz" userId="326a7f3abf8f78ab" providerId="LiveId" clId="{D18764D2-33A8-40F4-AF3F-28C9E34B0FF5}" dt="2024-02-10T00:18:57.505" v="700" actId="20577"/>
        <pc:sldMkLst>
          <pc:docMk/>
          <pc:sldMk cId="1175523372" sldId="381"/>
        </pc:sldMkLst>
        <pc:spChg chg="add mod">
          <ac:chgData name="tanaskander@seznam.cz" userId="326a7f3abf8f78ab" providerId="LiveId" clId="{D18764D2-33A8-40F4-AF3F-28C9E34B0FF5}" dt="2024-02-10T00:18:57.505" v="700" actId="20577"/>
          <ac:spMkLst>
            <pc:docMk/>
            <pc:sldMk cId="1175523372" sldId="381"/>
            <ac:spMk id="5" creationId="{DA2A05AC-BCFE-C786-68E1-5B8AF21ADBC5}"/>
          </ac:spMkLst>
        </pc:spChg>
        <pc:spChg chg="add">
          <ac:chgData name="tanaskander@seznam.cz" userId="326a7f3abf8f78ab" providerId="LiveId" clId="{D18764D2-33A8-40F4-AF3F-28C9E34B0FF5}" dt="2024-02-10T00:18:16.004" v="690"/>
          <ac:spMkLst>
            <pc:docMk/>
            <pc:sldMk cId="1175523372" sldId="381"/>
            <ac:spMk id="6" creationId="{FB013425-3028-07BA-1084-F7763121D7B2}"/>
          </ac:spMkLst>
        </pc:spChg>
        <pc:picChg chg="add">
          <ac:chgData name="tanaskander@seznam.cz" userId="326a7f3abf8f78ab" providerId="LiveId" clId="{D18764D2-33A8-40F4-AF3F-28C9E34B0FF5}" dt="2024-02-10T00:16:12.168" v="687"/>
          <ac:picMkLst>
            <pc:docMk/>
            <pc:sldMk cId="1175523372" sldId="381"/>
            <ac:picMk id="4" creationId="{1D96131F-057C-3C68-EFA7-EDFB1CF9DCB3}"/>
          </ac:picMkLst>
        </pc:picChg>
      </pc:sldChg>
      <pc:sldChg chg="addSp modSp new del mod">
        <pc:chgData name="tanaskander@seznam.cz" userId="326a7f3abf8f78ab" providerId="LiveId" clId="{D18764D2-33A8-40F4-AF3F-28C9E34B0FF5}" dt="2024-02-10T00:11:06.068" v="683" actId="680"/>
        <pc:sldMkLst>
          <pc:docMk/>
          <pc:sldMk cId="4004393358" sldId="381"/>
        </pc:sldMkLst>
        <pc:picChg chg="add mod">
          <ac:chgData name="tanaskander@seznam.cz" userId="326a7f3abf8f78ab" providerId="LiveId" clId="{D18764D2-33A8-40F4-AF3F-28C9E34B0FF5}" dt="2024-02-10T00:11:03.784" v="682" actId="14100"/>
          <ac:picMkLst>
            <pc:docMk/>
            <pc:sldMk cId="4004393358" sldId="381"/>
            <ac:picMk id="4" creationId="{761A03AE-0BA7-FA05-933C-FC5D841ED066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E0F0C-1BA8-4AB9-949E-74069476222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CCB099-B6AE-412B-98EC-2F5E0A4272CA}">
      <dgm:prSet/>
      <dgm:spPr/>
      <dgm:t>
        <a:bodyPr/>
        <a:lstStyle/>
        <a:p>
          <a:r>
            <a:rPr lang="cs-CZ" b="1" dirty="0"/>
            <a:t>Hledání řešení problému </a:t>
          </a:r>
          <a:endParaRPr lang="en-US" b="1" dirty="0"/>
        </a:p>
      </dgm:t>
    </dgm:pt>
    <dgm:pt modelId="{16CD446C-5679-42A9-B50B-16E134E6A2A4}" type="parTrans" cxnId="{703987A5-ACEF-4B6F-939A-DDC34538CBC5}">
      <dgm:prSet/>
      <dgm:spPr/>
      <dgm:t>
        <a:bodyPr/>
        <a:lstStyle/>
        <a:p>
          <a:endParaRPr lang="en-US"/>
        </a:p>
      </dgm:t>
    </dgm:pt>
    <dgm:pt modelId="{7E424A50-3976-4E10-A732-5BE0084B07B9}" type="sibTrans" cxnId="{703987A5-ACEF-4B6F-939A-DDC34538CBC5}">
      <dgm:prSet/>
      <dgm:spPr/>
      <dgm:t>
        <a:bodyPr/>
        <a:lstStyle/>
        <a:p>
          <a:endParaRPr lang="en-US"/>
        </a:p>
      </dgm:t>
    </dgm:pt>
    <dgm:pt modelId="{895AAE48-4E64-440A-B18A-520355F4D5E2}">
      <dgm:prSet/>
      <dgm:spPr/>
      <dgm:t>
        <a:bodyPr/>
        <a:lstStyle/>
        <a:p>
          <a:r>
            <a:rPr lang="cs-CZ" b="1" dirty="0"/>
            <a:t>Sociální podpora – rodina, přátelé, psychologická pomoc </a:t>
          </a:r>
          <a:endParaRPr lang="en-US" b="1" dirty="0"/>
        </a:p>
      </dgm:t>
    </dgm:pt>
    <dgm:pt modelId="{F3802EEB-95CF-4558-95EB-43F2F12FEB48}" type="parTrans" cxnId="{14F6C0F1-4E4B-485F-B1C4-D8D1A7F0066B}">
      <dgm:prSet/>
      <dgm:spPr/>
      <dgm:t>
        <a:bodyPr/>
        <a:lstStyle/>
        <a:p>
          <a:endParaRPr lang="en-US"/>
        </a:p>
      </dgm:t>
    </dgm:pt>
    <dgm:pt modelId="{70B87908-082A-4040-8DCB-9DAF0AB0B018}" type="sibTrans" cxnId="{14F6C0F1-4E4B-485F-B1C4-D8D1A7F0066B}">
      <dgm:prSet/>
      <dgm:spPr/>
      <dgm:t>
        <a:bodyPr/>
        <a:lstStyle/>
        <a:p>
          <a:endParaRPr lang="en-US"/>
        </a:p>
      </dgm:t>
    </dgm:pt>
    <dgm:pt modelId="{EA2C2413-7739-458E-B67E-6AC8811C0381}">
      <dgm:prSet/>
      <dgm:spPr/>
      <dgm:t>
        <a:bodyPr/>
        <a:lstStyle/>
        <a:p>
          <a:r>
            <a:rPr lang="cs-CZ" b="1" dirty="0"/>
            <a:t>Vyjádření emocí </a:t>
          </a:r>
          <a:endParaRPr lang="en-US" b="1" dirty="0"/>
        </a:p>
      </dgm:t>
    </dgm:pt>
    <dgm:pt modelId="{03D1F3FC-8BB1-4DE7-AEFD-6DDB53D7D0B7}" type="parTrans" cxnId="{30A8230C-AB8E-4BA2-BECF-370DA5C54080}">
      <dgm:prSet/>
      <dgm:spPr/>
      <dgm:t>
        <a:bodyPr/>
        <a:lstStyle/>
        <a:p>
          <a:endParaRPr lang="en-US"/>
        </a:p>
      </dgm:t>
    </dgm:pt>
    <dgm:pt modelId="{82125694-26D6-4E28-B3C1-06C6AD9CE02E}" type="sibTrans" cxnId="{30A8230C-AB8E-4BA2-BECF-370DA5C54080}">
      <dgm:prSet/>
      <dgm:spPr/>
      <dgm:t>
        <a:bodyPr/>
        <a:lstStyle/>
        <a:p>
          <a:endParaRPr lang="en-US"/>
        </a:p>
      </dgm:t>
    </dgm:pt>
    <dgm:pt modelId="{A47B195B-43DB-4AED-8E4D-FE7C3ACD853D}">
      <dgm:prSet/>
      <dgm:spPr/>
      <dgm:t>
        <a:bodyPr/>
        <a:lstStyle/>
        <a:p>
          <a:r>
            <a:rPr lang="cs-CZ" b="1" dirty="0"/>
            <a:t>Vyhýbání se problémům </a:t>
          </a:r>
          <a:endParaRPr lang="en-US" b="1" dirty="0"/>
        </a:p>
      </dgm:t>
    </dgm:pt>
    <dgm:pt modelId="{433D166C-8FEE-4C54-ABBD-6E4E74CBC14E}" type="parTrans" cxnId="{347DBA1F-E54D-45A6-AC42-09BA8F553CD3}">
      <dgm:prSet/>
      <dgm:spPr/>
      <dgm:t>
        <a:bodyPr/>
        <a:lstStyle/>
        <a:p>
          <a:endParaRPr lang="en-US"/>
        </a:p>
      </dgm:t>
    </dgm:pt>
    <dgm:pt modelId="{9693F29F-82D9-4F8A-BFD3-2D97CF1825F5}" type="sibTrans" cxnId="{347DBA1F-E54D-45A6-AC42-09BA8F553CD3}">
      <dgm:prSet/>
      <dgm:spPr/>
      <dgm:t>
        <a:bodyPr/>
        <a:lstStyle/>
        <a:p>
          <a:endParaRPr lang="en-US"/>
        </a:p>
      </dgm:t>
    </dgm:pt>
    <dgm:pt modelId="{6FDCAAF7-0EE4-4865-A1FD-85D1477AD7C1}">
      <dgm:prSet/>
      <dgm:spPr/>
      <dgm:t>
        <a:bodyPr/>
        <a:lstStyle/>
        <a:p>
          <a:r>
            <a:rPr lang="cs-CZ" b="1" dirty="0"/>
            <a:t>Odpojení se od ostatních lidí – izolace</a:t>
          </a:r>
          <a:endParaRPr lang="en-US" b="1" dirty="0"/>
        </a:p>
      </dgm:t>
    </dgm:pt>
    <dgm:pt modelId="{49D9DF56-5F9A-41C2-9647-4FBF839B44EE}" type="parTrans" cxnId="{1FBF3BD0-C224-448C-97C1-E7D8B5ED9099}">
      <dgm:prSet/>
      <dgm:spPr/>
      <dgm:t>
        <a:bodyPr/>
        <a:lstStyle/>
        <a:p>
          <a:endParaRPr lang="en-US"/>
        </a:p>
      </dgm:t>
    </dgm:pt>
    <dgm:pt modelId="{C8946D84-8274-46C3-8AE1-793AD34C175A}" type="sibTrans" cxnId="{1FBF3BD0-C224-448C-97C1-E7D8B5ED9099}">
      <dgm:prSet/>
      <dgm:spPr/>
      <dgm:t>
        <a:bodyPr/>
        <a:lstStyle/>
        <a:p>
          <a:endParaRPr lang="en-US"/>
        </a:p>
      </dgm:t>
    </dgm:pt>
    <dgm:pt modelId="{A23C4366-25EC-4F16-A435-A0B3095270AA}">
      <dgm:prSet/>
      <dgm:spPr/>
      <dgm:t>
        <a:bodyPr/>
        <a:lstStyle/>
        <a:p>
          <a:r>
            <a:rPr lang="cs-CZ" b="1" dirty="0"/>
            <a:t>Fyzická aktivita nebo cvičení </a:t>
          </a:r>
          <a:endParaRPr lang="en-US" b="1" dirty="0"/>
        </a:p>
      </dgm:t>
    </dgm:pt>
    <dgm:pt modelId="{2BAE072D-149A-4F46-80CA-C018B8E8602F}" type="parTrans" cxnId="{2570C310-7BFC-4970-B07F-FB58D02FCDE2}">
      <dgm:prSet/>
      <dgm:spPr/>
      <dgm:t>
        <a:bodyPr/>
        <a:lstStyle/>
        <a:p>
          <a:endParaRPr lang="en-US"/>
        </a:p>
      </dgm:t>
    </dgm:pt>
    <dgm:pt modelId="{D745A150-325B-445A-92B4-921D439EE721}" type="sibTrans" cxnId="{2570C310-7BFC-4970-B07F-FB58D02FCDE2}">
      <dgm:prSet/>
      <dgm:spPr/>
      <dgm:t>
        <a:bodyPr/>
        <a:lstStyle/>
        <a:p>
          <a:endParaRPr lang="en-US"/>
        </a:p>
      </dgm:t>
    </dgm:pt>
    <dgm:pt modelId="{FFD7CC61-2847-4296-9258-04D236C9212F}">
      <dgm:prSet/>
      <dgm:spPr/>
      <dgm:t>
        <a:bodyPr/>
        <a:lstStyle/>
        <a:p>
          <a:r>
            <a:rPr lang="cs-CZ" b="1" dirty="0"/>
            <a:t>Snaha udržet si nadhled a humor </a:t>
          </a:r>
          <a:endParaRPr lang="en-US" b="1" dirty="0"/>
        </a:p>
      </dgm:t>
    </dgm:pt>
    <dgm:pt modelId="{E397B29B-90B8-40A3-BF19-E6A5E14233FF}" type="parTrans" cxnId="{9EB5B40A-E3AF-4A9D-BFE4-0B7C04A47190}">
      <dgm:prSet/>
      <dgm:spPr/>
      <dgm:t>
        <a:bodyPr/>
        <a:lstStyle/>
        <a:p>
          <a:endParaRPr lang="en-US"/>
        </a:p>
      </dgm:t>
    </dgm:pt>
    <dgm:pt modelId="{4A6850A0-57A3-4BF9-9C41-94C74F29B3BD}" type="sibTrans" cxnId="{9EB5B40A-E3AF-4A9D-BFE4-0B7C04A47190}">
      <dgm:prSet/>
      <dgm:spPr/>
      <dgm:t>
        <a:bodyPr/>
        <a:lstStyle/>
        <a:p>
          <a:endParaRPr lang="en-US"/>
        </a:p>
      </dgm:t>
    </dgm:pt>
    <dgm:pt modelId="{E590E345-DA4A-4DA5-ACE6-F90AF662BF88}">
      <dgm:prSet/>
      <dgm:spPr/>
      <dgm:t>
        <a:bodyPr/>
        <a:lstStyle/>
        <a:p>
          <a:r>
            <a:rPr lang="cs-CZ" b="1" dirty="0"/>
            <a:t>Akceptace, že nemohu s problémem nic dělat </a:t>
          </a:r>
          <a:endParaRPr lang="en-US" b="1" dirty="0"/>
        </a:p>
      </dgm:t>
    </dgm:pt>
    <dgm:pt modelId="{BC1663A7-30BF-4D58-ACC8-D8FCD914FE58}" type="parTrans" cxnId="{769AAA6A-6604-45BB-81B4-A905D8DB79EA}">
      <dgm:prSet/>
      <dgm:spPr/>
      <dgm:t>
        <a:bodyPr/>
        <a:lstStyle/>
        <a:p>
          <a:endParaRPr lang="en-US"/>
        </a:p>
      </dgm:t>
    </dgm:pt>
    <dgm:pt modelId="{8A360B5B-756F-49E3-8CFC-6374119E5425}" type="sibTrans" cxnId="{769AAA6A-6604-45BB-81B4-A905D8DB79EA}">
      <dgm:prSet/>
      <dgm:spPr/>
      <dgm:t>
        <a:bodyPr/>
        <a:lstStyle/>
        <a:p>
          <a:endParaRPr lang="en-US"/>
        </a:p>
      </dgm:t>
    </dgm:pt>
    <dgm:pt modelId="{0CB99C1D-4680-4DA5-A58C-DDDA031FD4A0}">
      <dgm:prSet/>
      <dgm:spPr/>
      <dgm:t>
        <a:bodyPr/>
        <a:lstStyle/>
        <a:p>
          <a:r>
            <a:rPr lang="cs-CZ" b="1" dirty="0"/>
            <a:t>Obviňování sebe nebo druhých </a:t>
          </a:r>
          <a:endParaRPr lang="en-US" b="1" dirty="0"/>
        </a:p>
      </dgm:t>
    </dgm:pt>
    <dgm:pt modelId="{57F36D24-AAF6-4F72-85B0-3C001BC7383C}" type="parTrans" cxnId="{A3B93B33-F0FD-4E13-B75B-76983A67C47B}">
      <dgm:prSet/>
      <dgm:spPr/>
      <dgm:t>
        <a:bodyPr/>
        <a:lstStyle/>
        <a:p>
          <a:endParaRPr lang="en-US"/>
        </a:p>
      </dgm:t>
    </dgm:pt>
    <dgm:pt modelId="{49C17D8B-2F0B-4E20-888F-D56A7FD40198}" type="sibTrans" cxnId="{A3B93B33-F0FD-4E13-B75B-76983A67C47B}">
      <dgm:prSet/>
      <dgm:spPr/>
      <dgm:t>
        <a:bodyPr/>
        <a:lstStyle/>
        <a:p>
          <a:endParaRPr lang="en-US"/>
        </a:p>
      </dgm:t>
    </dgm:pt>
    <dgm:pt modelId="{F8C96EA0-A116-4DB2-B6A1-04A32CCA3418}">
      <dgm:prSet/>
      <dgm:spPr/>
      <dgm:t>
        <a:bodyPr/>
        <a:lstStyle/>
        <a:p>
          <a:r>
            <a:rPr lang="cs-CZ" b="1" dirty="0"/>
            <a:t>Zapojení se do aktivit, které mě rozptýlí (sledování filmu, televize, internet)</a:t>
          </a:r>
          <a:endParaRPr lang="en-US" b="1" dirty="0"/>
        </a:p>
      </dgm:t>
    </dgm:pt>
    <dgm:pt modelId="{D4EBCD6A-CCD4-41BE-8F24-190D714CFFA8}" type="parTrans" cxnId="{14228EB5-CADA-4AEF-8C1F-BF1C49192C36}">
      <dgm:prSet/>
      <dgm:spPr/>
      <dgm:t>
        <a:bodyPr/>
        <a:lstStyle/>
        <a:p>
          <a:endParaRPr lang="en-US"/>
        </a:p>
      </dgm:t>
    </dgm:pt>
    <dgm:pt modelId="{313CB57E-EADB-4B94-89A6-BAEEC6805E94}" type="sibTrans" cxnId="{14228EB5-CADA-4AEF-8C1F-BF1C49192C36}">
      <dgm:prSet/>
      <dgm:spPr/>
      <dgm:t>
        <a:bodyPr/>
        <a:lstStyle/>
        <a:p>
          <a:endParaRPr lang="en-US"/>
        </a:p>
      </dgm:t>
    </dgm:pt>
    <dgm:pt modelId="{FFF0D946-6E90-462C-9D05-32B43D3C9827}">
      <dgm:prSet/>
      <dgm:spPr/>
      <dgm:t>
        <a:bodyPr/>
        <a:lstStyle/>
        <a:p>
          <a:r>
            <a:rPr lang="cs-CZ" b="1" dirty="0"/>
            <a:t>Užívání alkoholu a drog </a:t>
          </a:r>
          <a:endParaRPr lang="en-US" b="1" dirty="0"/>
        </a:p>
      </dgm:t>
    </dgm:pt>
    <dgm:pt modelId="{B9AB9884-F4F8-43D1-B18C-C6B0B1194EEC}" type="parTrans" cxnId="{8BDF775A-9BEA-4D82-8AF7-F87F4310FC36}">
      <dgm:prSet/>
      <dgm:spPr/>
      <dgm:t>
        <a:bodyPr/>
        <a:lstStyle/>
        <a:p>
          <a:endParaRPr lang="en-US"/>
        </a:p>
      </dgm:t>
    </dgm:pt>
    <dgm:pt modelId="{23A4A238-98CE-42B7-B201-C9598F70B0A0}" type="sibTrans" cxnId="{8BDF775A-9BEA-4D82-8AF7-F87F4310FC36}">
      <dgm:prSet/>
      <dgm:spPr/>
      <dgm:t>
        <a:bodyPr/>
        <a:lstStyle/>
        <a:p>
          <a:endParaRPr lang="en-US"/>
        </a:p>
      </dgm:t>
    </dgm:pt>
    <dgm:pt modelId="{782B3794-B1B4-4B16-8BC7-183EF13B3BBD}">
      <dgm:prSet/>
      <dgm:spPr/>
      <dgm:t>
        <a:bodyPr/>
        <a:lstStyle/>
        <a:p>
          <a:r>
            <a:rPr lang="cs-CZ" b="1" dirty="0"/>
            <a:t>Prokrastinace</a:t>
          </a:r>
        </a:p>
      </dgm:t>
    </dgm:pt>
    <dgm:pt modelId="{58BF97F4-C7CB-46DC-96A8-2267CBEA2E02}" type="parTrans" cxnId="{B1D34E00-6726-4CCC-B058-90AA5C05C922}">
      <dgm:prSet/>
      <dgm:spPr/>
      <dgm:t>
        <a:bodyPr/>
        <a:lstStyle/>
        <a:p>
          <a:endParaRPr lang="cs-CZ"/>
        </a:p>
      </dgm:t>
    </dgm:pt>
    <dgm:pt modelId="{608DD211-0B19-48BC-9394-C0E5C694E4AD}" type="sibTrans" cxnId="{B1D34E00-6726-4CCC-B058-90AA5C05C922}">
      <dgm:prSet/>
      <dgm:spPr/>
      <dgm:t>
        <a:bodyPr/>
        <a:lstStyle/>
        <a:p>
          <a:endParaRPr lang="cs-CZ"/>
        </a:p>
      </dgm:t>
    </dgm:pt>
    <dgm:pt modelId="{73F677B5-0F8B-475F-9093-13CDBBCBC16B}" type="pres">
      <dgm:prSet presAssocID="{8F0E0F0C-1BA8-4AB9-949E-74069476222B}" presName="diagram" presStyleCnt="0">
        <dgm:presLayoutVars>
          <dgm:dir/>
          <dgm:resizeHandles val="exact"/>
        </dgm:presLayoutVars>
      </dgm:prSet>
      <dgm:spPr/>
    </dgm:pt>
    <dgm:pt modelId="{8A61EB40-65F5-4F63-A3EF-82F78D0FC744}" type="pres">
      <dgm:prSet presAssocID="{67CCB099-B6AE-412B-98EC-2F5E0A4272CA}" presName="node" presStyleLbl="node1" presStyleIdx="0" presStyleCnt="12">
        <dgm:presLayoutVars>
          <dgm:bulletEnabled val="1"/>
        </dgm:presLayoutVars>
      </dgm:prSet>
      <dgm:spPr/>
    </dgm:pt>
    <dgm:pt modelId="{E7DE312B-3819-48B1-B4DC-7D65E0550512}" type="pres">
      <dgm:prSet presAssocID="{7E424A50-3976-4E10-A732-5BE0084B07B9}" presName="sibTrans" presStyleCnt="0"/>
      <dgm:spPr/>
    </dgm:pt>
    <dgm:pt modelId="{DF2B2DFE-93A1-42B9-AFEA-6E243FAAF800}" type="pres">
      <dgm:prSet presAssocID="{895AAE48-4E64-440A-B18A-520355F4D5E2}" presName="node" presStyleLbl="node1" presStyleIdx="1" presStyleCnt="12">
        <dgm:presLayoutVars>
          <dgm:bulletEnabled val="1"/>
        </dgm:presLayoutVars>
      </dgm:prSet>
      <dgm:spPr/>
    </dgm:pt>
    <dgm:pt modelId="{533786D0-24F9-42AA-B426-2E11C8D50EC8}" type="pres">
      <dgm:prSet presAssocID="{70B87908-082A-4040-8DCB-9DAF0AB0B018}" presName="sibTrans" presStyleCnt="0"/>
      <dgm:spPr/>
    </dgm:pt>
    <dgm:pt modelId="{C9A4CC4C-847D-44C9-9346-9C56805AAA6F}" type="pres">
      <dgm:prSet presAssocID="{EA2C2413-7739-458E-B67E-6AC8811C0381}" presName="node" presStyleLbl="node1" presStyleIdx="2" presStyleCnt="12">
        <dgm:presLayoutVars>
          <dgm:bulletEnabled val="1"/>
        </dgm:presLayoutVars>
      </dgm:prSet>
      <dgm:spPr/>
    </dgm:pt>
    <dgm:pt modelId="{5DFC90E9-EE6C-4BB3-B6C8-E7DC6327878A}" type="pres">
      <dgm:prSet presAssocID="{82125694-26D6-4E28-B3C1-06C6AD9CE02E}" presName="sibTrans" presStyleCnt="0"/>
      <dgm:spPr/>
    </dgm:pt>
    <dgm:pt modelId="{8E00DBE1-7AD4-4A76-8459-B4D1DC2E9391}" type="pres">
      <dgm:prSet presAssocID="{A47B195B-43DB-4AED-8E4D-FE7C3ACD853D}" presName="node" presStyleLbl="node1" presStyleIdx="3" presStyleCnt="12">
        <dgm:presLayoutVars>
          <dgm:bulletEnabled val="1"/>
        </dgm:presLayoutVars>
      </dgm:prSet>
      <dgm:spPr/>
    </dgm:pt>
    <dgm:pt modelId="{B0EFE138-8930-486F-A3FC-E8C0FC094DB8}" type="pres">
      <dgm:prSet presAssocID="{9693F29F-82D9-4F8A-BFD3-2D97CF1825F5}" presName="sibTrans" presStyleCnt="0"/>
      <dgm:spPr/>
    </dgm:pt>
    <dgm:pt modelId="{3FD967B2-9883-491D-89EC-109FFB8844CE}" type="pres">
      <dgm:prSet presAssocID="{6FDCAAF7-0EE4-4865-A1FD-85D1477AD7C1}" presName="node" presStyleLbl="node1" presStyleIdx="4" presStyleCnt="12">
        <dgm:presLayoutVars>
          <dgm:bulletEnabled val="1"/>
        </dgm:presLayoutVars>
      </dgm:prSet>
      <dgm:spPr/>
    </dgm:pt>
    <dgm:pt modelId="{0B0ED247-192E-4D9A-9FFD-F7E4C89EE88F}" type="pres">
      <dgm:prSet presAssocID="{C8946D84-8274-46C3-8AE1-793AD34C175A}" presName="sibTrans" presStyleCnt="0"/>
      <dgm:spPr/>
    </dgm:pt>
    <dgm:pt modelId="{0E199A37-D43E-41E6-A6E1-339399C0A253}" type="pres">
      <dgm:prSet presAssocID="{A23C4366-25EC-4F16-A435-A0B3095270AA}" presName="node" presStyleLbl="node1" presStyleIdx="5" presStyleCnt="12">
        <dgm:presLayoutVars>
          <dgm:bulletEnabled val="1"/>
        </dgm:presLayoutVars>
      </dgm:prSet>
      <dgm:spPr/>
    </dgm:pt>
    <dgm:pt modelId="{671B790B-B5B2-43BD-9A08-C3288A92AB6C}" type="pres">
      <dgm:prSet presAssocID="{D745A150-325B-445A-92B4-921D439EE721}" presName="sibTrans" presStyleCnt="0"/>
      <dgm:spPr/>
    </dgm:pt>
    <dgm:pt modelId="{3F52DAAC-9E7E-4CC6-9D1B-9980B84E337E}" type="pres">
      <dgm:prSet presAssocID="{FFD7CC61-2847-4296-9258-04D236C9212F}" presName="node" presStyleLbl="node1" presStyleIdx="6" presStyleCnt="12">
        <dgm:presLayoutVars>
          <dgm:bulletEnabled val="1"/>
        </dgm:presLayoutVars>
      </dgm:prSet>
      <dgm:spPr/>
    </dgm:pt>
    <dgm:pt modelId="{1FE8C1C6-8859-4B4D-BFC7-83DBEA7911A7}" type="pres">
      <dgm:prSet presAssocID="{4A6850A0-57A3-4BF9-9C41-94C74F29B3BD}" presName="sibTrans" presStyleCnt="0"/>
      <dgm:spPr/>
    </dgm:pt>
    <dgm:pt modelId="{A06DF1BF-053E-4CA9-80EF-C9703EC6597D}" type="pres">
      <dgm:prSet presAssocID="{E590E345-DA4A-4DA5-ACE6-F90AF662BF88}" presName="node" presStyleLbl="node1" presStyleIdx="7" presStyleCnt="12">
        <dgm:presLayoutVars>
          <dgm:bulletEnabled val="1"/>
        </dgm:presLayoutVars>
      </dgm:prSet>
      <dgm:spPr/>
    </dgm:pt>
    <dgm:pt modelId="{86CFF55E-4625-4479-932D-19562C819118}" type="pres">
      <dgm:prSet presAssocID="{8A360B5B-756F-49E3-8CFC-6374119E5425}" presName="sibTrans" presStyleCnt="0"/>
      <dgm:spPr/>
    </dgm:pt>
    <dgm:pt modelId="{CFB07FC4-3362-476B-9263-E2AFFA56D6BF}" type="pres">
      <dgm:prSet presAssocID="{0CB99C1D-4680-4DA5-A58C-DDDA031FD4A0}" presName="node" presStyleLbl="node1" presStyleIdx="8" presStyleCnt="12">
        <dgm:presLayoutVars>
          <dgm:bulletEnabled val="1"/>
        </dgm:presLayoutVars>
      </dgm:prSet>
      <dgm:spPr/>
    </dgm:pt>
    <dgm:pt modelId="{D28FD40F-1B80-49D9-94B5-0CD3923EB75E}" type="pres">
      <dgm:prSet presAssocID="{49C17D8B-2F0B-4E20-888F-D56A7FD40198}" presName="sibTrans" presStyleCnt="0"/>
      <dgm:spPr/>
    </dgm:pt>
    <dgm:pt modelId="{CBFF7126-8FA0-4D15-B217-B2E04FAF6310}" type="pres">
      <dgm:prSet presAssocID="{F8C96EA0-A116-4DB2-B6A1-04A32CCA3418}" presName="node" presStyleLbl="node1" presStyleIdx="9" presStyleCnt="12">
        <dgm:presLayoutVars>
          <dgm:bulletEnabled val="1"/>
        </dgm:presLayoutVars>
      </dgm:prSet>
      <dgm:spPr/>
    </dgm:pt>
    <dgm:pt modelId="{E53D5429-E08B-437A-9BFC-474A780E2031}" type="pres">
      <dgm:prSet presAssocID="{313CB57E-EADB-4B94-89A6-BAEEC6805E94}" presName="sibTrans" presStyleCnt="0"/>
      <dgm:spPr/>
    </dgm:pt>
    <dgm:pt modelId="{3C193744-40B2-4AEA-A719-EAB49416D3B0}" type="pres">
      <dgm:prSet presAssocID="{FFF0D946-6E90-462C-9D05-32B43D3C9827}" presName="node" presStyleLbl="node1" presStyleIdx="10" presStyleCnt="12">
        <dgm:presLayoutVars>
          <dgm:bulletEnabled val="1"/>
        </dgm:presLayoutVars>
      </dgm:prSet>
      <dgm:spPr/>
    </dgm:pt>
    <dgm:pt modelId="{7D4EF2F7-BC3C-42D9-8FAB-B30BE003533F}" type="pres">
      <dgm:prSet presAssocID="{23A4A238-98CE-42B7-B201-C9598F70B0A0}" presName="sibTrans" presStyleCnt="0"/>
      <dgm:spPr/>
    </dgm:pt>
    <dgm:pt modelId="{EEFF82A6-4372-4459-ADE0-D9C61631E7CA}" type="pres">
      <dgm:prSet presAssocID="{782B3794-B1B4-4B16-8BC7-183EF13B3BB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1D34E00-6726-4CCC-B058-90AA5C05C922}" srcId="{8F0E0F0C-1BA8-4AB9-949E-74069476222B}" destId="{782B3794-B1B4-4B16-8BC7-183EF13B3BBD}" srcOrd="11" destOrd="0" parTransId="{58BF97F4-C7CB-46DC-96A8-2267CBEA2E02}" sibTransId="{608DD211-0B19-48BC-9394-C0E5C694E4AD}"/>
    <dgm:cxn modelId="{9EB5B40A-E3AF-4A9D-BFE4-0B7C04A47190}" srcId="{8F0E0F0C-1BA8-4AB9-949E-74069476222B}" destId="{FFD7CC61-2847-4296-9258-04D236C9212F}" srcOrd="6" destOrd="0" parTransId="{E397B29B-90B8-40A3-BF19-E6A5E14233FF}" sibTransId="{4A6850A0-57A3-4BF9-9C41-94C74F29B3BD}"/>
    <dgm:cxn modelId="{30A8230C-AB8E-4BA2-BECF-370DA5C54080}" srcId="{8F0E0F0C-1BA8-4AB9-949E-74069476222B}" destId="{EA2C2413-7739-458E-B67E-6AC8811C0381}" srcOrd="2" destOrd="0" parTransId="{03D1F3FC-8BB1-4DE7-AEFD-6DDB53D7D0B7}" sibTransId="{82125694-26D6-4E28-B3C1-06C6AD9CE02E}"/>
    <dgm:cxn modelId="{2570C310-7BFC-4970-B07F-FB58D02FCDE2}" srcId="{8F0E0F0C-1BA8-4AB9-949E-74069476222B}" destId="{A23C4366-25EC-4F16-A435-A0B3095270AA}" srcOrd="5" destOrd="0" parTransId="{2BAE072D-149A-4F46-80CA-C018B8E8602F}" sibTransId="{D745A150-325B-445A-92B4-921D439EE721}"/>
    <dgm:cxn modelId="{25AC471B-0684-4C53-83FF-70209A2B0BB0}" type="presOf" srcId="{E590E345-DA4A-4DA5-ACE6-F90AF662BF88}" destId="{A06DF1BF-053E-4CA9-80EF-C9703EC6597D}" srcOrd="0" destOrd="0" presId="urn:microsoft.com/office/officeart/2005/8/layout/default"/>
    <dgm:cxn modelId="{347DBA1F-E54D-45A6-AC42-09BA8F553CD3}" srcId="{8F0E0F0C-1BA8-4AB9-949E-74069476222B}" destId="{A47B195B-43DB-4AED-8E4D-FE7C3ACD853D}" srcOrd="3" destOrd="0" parTransId="{433D166C-8FEE-4C54-ABBD-6E4E74CBC14E}" sibTransId="{9693F29F-82D9-4F8A-BFD3-2D97CF1825F5}"/>
    <dgm:cxn modelId="{7F0D6D28-F81D-4AA5-B411-A7C09CE51678}" type="presOf" srcId="{F8C96EA0-A116-4DB2-B6A1-04A32CCA3418}" destId="{CBFF7126-8FA0-4D15-B217-B2E04FAF6310}" srcOrd="0" destOrd="0" presId="urn:microsoft.com/office/officeart/2005/8/layout/default"/>
    <dgm:cxn modelId="{5C7D5629-574B-4BD9-A32F-C69A978E2D66}" type="presOf" srcId="{67CCB099-B6AE-412B-98EC-2F5E0A4272CA}" destId="{8A61EB40-65F5-4F63-A3EF-82F78D0FC744}" srcOrd="0" destOrd="0" presId="urn:microsoft.com/office/officeart/2005/8/layout/default"/>
    <dgm:cxn modelId="{A3B93B33-F0FD-4E13-B75B-76983A67C47B}" srcId="{8F0E0F0C-1BA8-4AB9-949E-74069476222B}" destId="{0CB99C1D-4680-4DA5-A58C-DDDA031FD4A0}" srcOrd="8" destOrd="0" parTransId="{57F36D24-AAF6-4F72-85B0-3C001BC7383C}" sibTransId="{49C17D8B-2F0B-4E20-888F-D56A7FD40198}"/>
    <dgm:cxn modelId="{DF3B1A45-3431-4AAE-A4BB-8E19AFC32168}" type="presOf" srcId="{895AAE48-4E64-440A-B18A-520355F4D5E2}" destId="{DF2B2DFE-93A1-42B9-AFEA-6E243FAAF800}" srcOrd="0" destOrd="0" presId="urn:microsoft.com/office/officeart/2005/8/layout/default"/>
    <dgm:cxn modelId="{769AAA6A-6604-45BB-81B4-A905D8DB79EA}" srcId="{8F0E0F0C-1BA8-4AB9-949E-74069476222B}" destId="{E590E345-DA4A-4DA5-ACE6-F90AF662BF88}" srcOrd="7" destOrd="0" parTransId="{BC1663A7-30BF-4D58-ACC8-D8FCD914FE58}" sibTransId="{8A360B5B-756F-49E3-8CFC-6374119E5425}"/>
    <dgm:cxn modelId="{D9D23B4F-2D98-4962-99CD-C254C8B6B931}" type="presOf" srcId="{0CB99C1D-4680-4DA5-A58C-DDDA031FD4A0}" destId="{CFB07FC4-3362-476B-9263-E2AFFA56D6BF}" srcOrd="0" destOrd="0" presId="urn:microsoft.com/office/officeart/2005/8/layout/default"/>
    <dgm:cxn modelId="{EFA78153-DDC6-49EE-AC79-CB2A48B47741}" type="presOf" srcId="{8F0E0F0C-1BA8-4AB9-949E-74069476222B}" destId="{73F677B5-0F8B-475F-9093-13CDBBCBC16B}" srcOrd="0" destOrd="0" presId="urn:microsoft.com/office/officeart/2005/8/layout/default"/>
    <dgm:cxn modelId="{8BDF775A-9BEA-4D82-8AF7-F87F4310FC36}" srcId="{8F0E0F0C-1BA8-4AB9-949E-74069476222B}" destId="{FFF0D946-6E90-462C-9D05-32B43D3C9827}" srcOrd="10" destOrd="0" parTransId="{B9AB9884-F4F8-43D1-B18C-C6B0B1194EEC}" sibTransId="{23A4A238-98CE-42B7-B201-C9598F70B0A0}"/>
    <dgm:cxn modelId="{94B16687-A73B-483F-95B6-0FD8C939BA46}" type="presOf" srcId="{FFD7CC61-2847-4296-9258-04D236C9212F}" destId="{3F52DAAC-9E7E-4CC6-9D1B-9980B84E337E}" srcOrd="0" destOrd="0" presId="urn:microsoft.com/office/officeart/2005/8/layout/default"/>
    <dgm:cxn modelId="{703987A5-ACEF-4B6F-939A-DDC34538CBC5}" srcId="{8F0E0F0C-1BA8-4AB9-949E-74069476222B}" destId="{67CCB099-B6AE-412B-98EC-2F5E0A4272CA}" srcOrd="0" destOrd="0" parTransId="{16CD446C-5679-42A9-B50B-16E134E6A2A4}" sibTransId="{7E424A50-3976-4E10-A732-5BE0084B07B9}"/>
    <dgm:cxn modelId="{C7BEEAA6-C3CB-4842-BA3E-E10AC0FB2B30}" type="presOf" srcId="{A47B195B-43DB-4AED-8E4D-FE7C3ACD853D}" destId="{8E00DBE1-7AD4-4A76-8459-B4D1DC2E9391}" srcOrd="0" destOrd="0" presId="urn:microsoft.com/office/officeart/2005/8/layout/default"/>
    <dgm:cxn modelId="{868FACB0-F685-49DD-9500-884DB113A58A}" type="presOf" srcId="{782B3794-B1B4-4B16-8BC7-183EF13B3BBD}" destId="{EEFF82A6-4372-4459-ADE0-D9C61631E7CA}" srcOrd="0" destOrd="0" presId="urn:microsoft.com/office/officeart/2005/8/layout/default"/>
    <dgm:cxn modelId="{14228EB5-CADA-4AEF-8C1F-BF1C49192C36}" srcId="{8F0E0F0C-1BA8-4AB9-949E-74069476222B}" destId="{F8C96EA0-A116-4DB2-B6A1-04A32CCA3418}" srcOrd="9" destOrd="0" parTransId="{D4EBCD6A-CCD4-41BE-8F24-190D714CFFA8}" sibTransId="{313CB57E-EADB-4B94-89A6-BAEEC6805E94}"/>
    <dgm:cxn modelId="{F5629DC2-6590-48DC-B82D-2B9495C9F961}" type="presOf" srcId="{FFF0D946-6E90-462C-9D05-32B43D3C9827}" destId="{3C193744-40B2-4AEA-A719-EAB49416D3B0}" srcOrd="0" destOrd="0" presId="urn:microsoft.com/office/officeart/2005/8/layout/default"/>
    <dgm:cxn modelId="{412767C5-1DA3-4A79-9443-9C434DAFA1FD}" type="presOf" srcId="{A23C4366-25EC-4F16-A435-A0B3095270AA}" destId="{0E199A37-D43E-41E6-A6E1-339399C0A253}" srcOrd="0" destOrd="0" presId="urn:microsoft.com/office/officeart/2005/8/layout/default"/>
    <dgm:cxn modelId="{1FBF3BD0-C224-448C-97C1-E7D8B5ED9099}" srcId="{8F0E0F0C-1BA8-4AB9-949E-74069476222B}" destId="{6FDCAAF7-0EE4-4865-A1FD-85D1477AD7C1}" srcOrd="4" destOrd="0" parTransId="{49D9DF56-5F9A-41C2-9647-4FBF839B44EE}" sibTransId="{C8946D84-8274-46C3-8AE1-793AD34C175A}"/>
    <dgm:cxn modelId="{4777CAE9-F229-4E01-8841-0D9438F94669}" type="presOf" srcId="{6FDCAAF7-0EE4-4865-A1FD-85D1477AD7C1}" destId="{3FD967B2-9883-491D-89EC-109FFB8844CE}" srcOrd="0" destOrd="0" presId="urn:microsoft.com/office/officeart/2005/8/layout/default"/>
    <dgm:cxn modelId="{14F6C0F1-4E4B-485F-B1C4-D8D1A7F0066B}" srcId="{8F0E0F0C-1BA8-4AB9-949E-74069476222B}" destId="{895AAE48-4E64-440A-B18A-520355F4D5E2}" srcOrd="1" destOrd="0" parTransId="{F3802EEB-95CF-4558-95EB-43F2F12FEB48}" sibTransId="{70B87908-082A-4040-8DCB-9DAF0AB0B018}"/>
    <dgm:cxn modelId="{159EE9F3-37B7-419B-84DB-10CC3149A436}" type="presOf" srcId="{EA2C2413-7739-458E-B67E-6AC8811C0381}" destId="{C9A4CC4C-847D-44C9-9346-9C56805AAA6F}" srcOrd="0" destOrd="0" presId="urn:microsoft.com/office/officeart/2005/8/layout/default"/>
    <dgm:cxn modelId="{689D57E1-DCD8-403D-8B7F-F75317907E76}" type="presParOf" srcId="{73F677B5-0F8B-475F-9093-13CDBBCBC16B}" destId="{8A61EB40-65F5-4F63-A3EF-82F78D0FC744}" srcOrd="0" destOrd="0" presId="urn:microsoft.com/office/officeart/2005/8/layout/default"/>
    <dgm:cxn modelId="{74E4B58B-0A3D-43B3-B1DB-8F7B3DA43AD6}" type="presParOf" srcId="{73F677B5-0F8B-475F-9093-13CDBBCBC16B}" destId="{E7DE312B-3819-48B1-B4DC-7D65E0550512}" srcOrd="1" destOrd="0" presId="urn:microsoft.com/office/officeart/2005/8/layout/default"/>
    <dgm:cxn modelId="{23469F07-D003-49B1-99A9-7B639A51653F}" type="presParOf" srcId="{73F677B5-0F8B-475F-9093-13CDBBCBC16B}" destId="{DF2B2DFE-93A1-42B9-AFEA-6E243FAAF800}" srcOrd="2" destOrd="0" presId="urn:microsoft.com/office/officeart/2005/8/layout/default"/>
    <dgm:cxn modelId="{04D43676-5711-4959-8279-D2B72DCB8847}" type="presParOf" srcId="{73F677B5-0F8B-475F-9093-13CDBBCBC16B}" destId="{533786D0-24F9-42AA-B426-2E11C8D50EC8}" srcOrd="3" destOrd="0" presId="urn:microsoft.com/office/officeart/2005/8/layout/default"/>
    <dgm:cxn modelId="{2CC756E1-F2A8-489E-AC90-DAAB20573E3A}" type="presParOf" srcId="{73F677B5-0F8B-475F-9093-13CDBBCBC16B}" destId="{C9A4CC4C-847D-44C9-9346-9C56805AAA6F}" srcOrd="4" destOrd="0" presId="urn:microsoft.com/office/officeart/2005/8/layout/default"/>
    <dgm:cxn modelId="{75ACC8C2-2BC3-4319-8CE0-6451631EEE2C}" type="presParOf" srcId="{73F677B5-0F8B-475F-9093-13CDBBCBC16B}" destId="{5DFC90E9-EE6C-4BB3-B6C8-E7DC6327878A}" srcOrd="5" destOrd="0" presId="urn:microsoft.com/office/officeart/2005/8/layout/default"/>
    <dgm:cxn modelId="{60701BFF-5F8D-410F-AD88-11B1DB9A63C9}" type="presParOf" srcId="{73F677B5-0F8B-475F-9093-13CDBBCBC16B}" destId="{8E00DBE1-7AD4-4A76-8459-B4D1DC2E9391}" srcOrd="6" destOrd="0" presId="urn:microsoft.com/office/officeart/2005/8/layout/default"/>
    <dgm:cxn modelId="{79BDBC7C-8E5E-4AD3-94D7-E1082FA25550}" type="presParOf" srcId="{73F677B5-0F8B-475F-9093-13CDBBCBC16B}" destId="{B0EFE138-8930-486F-A3FC-E8C0FC094DB8}" srcOrd="7" destOrd="0" presId="urn:microsoft.com/office/officeart/2005/8/layout/default"/>
    <dgm:cxn modelId="{09BD2BA4-2395-44E9-9DD5-B487716F0DE9}" type="presParOf" srcId="{73F677B5-0F8B-475F-9093-13CDBBCBC16B}" destId="{3FD967B2-9883-491D-89EC-109FFB8844CE}" srcOrd="8" destOrd="0" presId="urn:microsoft.com/office/officeart/2005/8/layout/default"/>
    <dgm:cxn modelId="{2C1F1357-2448-469E-B177-94309933F206}" type="presParOf" srcId="{73F677B5-0F8B-475F-9093-13CDBBCBC16B}" destId="{0B0ED247-192E-4D9A-9FFD-F7E4C89EE88F}" srcOrd="9" destOrd="0" presId="urn:microsoft.com/office/officeart/2005/8/layout/default"/>
    <dgm:cxn modelId="{69D9662B-95C6-45DD-8D71-EC596F3FF871}" type="presParOf" srcId="{73F677B5-0F8B-475F-9093-13CDBBCBC16B}" destId="{0E199A37-D43E-41E6-A6E1-339399C0A253}" srcOrd="10" destOrd="0" presId="urn:microsoft.com/office/officeart/2005/8/layout/default"/>
    <dgm:cxn modelId="{F2A4259D-527C-413E-A4D4-E42ECF26E001}" type="presParOf" srcId="{73F677B5-0F8B-475F-9093-13CDBBCBC16B}" destId="{671B790B-B5B2-43BD-9A08-C3288A92AB6C}" srcOrd="11" destOrd="0" presId="urn:microsoft.com/office/officeart/2005/8/layout/default"/>
    <dgm:cxn modelId="{812433CE-D3D6-4C6C-A344-5E7EA47CA807}" type="presParOf" srcId="{73F677B5-0F8B-475F-9093-13CDBBCBC16B}" destId="{3F52DAAC-9E7E-4CC6-9D1B-9980B84E337E}" srcOrd="12" destOrd="0" presId="urn:microsoft.com/office/officeart/2005/8/layout/default"/>
    <dgm:cxn modelId="{F089634C-6BA7-4872-AF74-57F8D015BEF9}" type="presParOf" srcId="{73F677B5-0F8B-475F-9093-13CDBBCBC16B}" destId="{1FE8C1C6-8859-4B4D-BFC7-83DBEA7911A7}" srcOrd="13" destOrd="0" presId="urn:microsoft.com/office/officeart/2005/8/layout/default"/>
    <dgm:cxn modelId="{74005621-905F-4517-8EB6-980C46448944}" type="presParOf" srcId="{73F677B5-0F8B-475F-9093-13CDBBCBC16B}" destId="{A06DF1BF-053E-4CA9-80EF-C9703EC6597D}" srcOrd="14" destOrd="0" presId="urn:microsoft.com/office/officeart/2005/8/layout/default"/>
    <dgm:cxn modelId="{4E2D8387-BEE0-4734-A05E-DB77B8F4C3CC}" type="presParOf" srcId="{73F677B5-0F8B-475F-9093-13CDBBCBC16B}" destId="{86CFF55E-4625-4479-932D-19562C819118}" srcOrd="15" destOrd="0" presId="urn:microsoft.com/office/officeart/2005/8/layout/default"/>
    <dgm:cxn modelId="{69A14947-01F4-43C7-9096-1A736375097B}" type="presParOf" srcId="{73F677B5-0F8B-475F-9093-13CDBBCBC16B}" destId="{CFB07FC4-3362-476B-9263-E2AFFA56D6BF}" srcOrd="16" destOrd="0" presId="urn:microsoft.com/office/officeart/2005/8/layout/default"/>
    <dgm:cxn modelId="{EEB89246-EDC7-4CA3-AA31-441430511C9A}" type="presParOf" srcId="{73F677B5-0F8B-475F-9093-13CDBBCBC16B}" destId="{D28FD40F-1B80-49D9-94B5-0CD3923EB75E}" srcOrd="17" destOrd="0" presId="urn:microsoft.com/office/officeart/2005/8/layout/default"/>
    <dgm:cxn modelId="{37F3301A-99EE-4E91-B508-7E5EB1E4DDFC}" type="presParOf" srcId="{73F677B5-0F8B-475F-9093-13CDBBCBC16B}" destId="{CBFF7126-8FA0-4D15-B217-B2E04FAF6310}" srcOrd="18" destOrd="0" presId="urn:microsoft.com/office/officeart/2005/8/layout/default"/>
    <dgm:cxn modelId="{387F36DB-8683-456F-B04F-6B8B5C5330E3}" type="presParOf" srcId="{73F677B5-0F8B-475F-9093-13CDBBCBC16B}" destId="{E53D5429-E08B-437A-9BFC-474A780E2031}" srcOrd="19" destOrd="0" presId="urn:microsoft.com/office/officeart/2005/8/layout/default"/>
    <dgm:cxn modelId="{74B814F3-470C-4F26-9252-56290188336A}" type="presParOf" srcId="{73F677B5-0F8B-475F-9093-13CDBBCBC16B}" destId="{3C193744-40B2-4AEA-A719-EAB49416D3B0}" srcOrd="20" destOrd="0" presId="urn:microsoft.com/office/officeart/2005/8/layout/default"/>
    <dgm:cxn modelId="{0BE1C3A4-6594-4DDC-BE2B-7AF803206FF6}" type="presParOf" srcId="{73F677B5-0F8B-475F-9093-13CDBBCBC16B}" destId="{7D4EF2F7-BC3C-42D9-8FAB-B30BE003533F}" srcOrd="21" destOrd="0" presId="urn:microsoft.com/office/officeart/2005/8/layout/default"/>
    <dgm:cxn modelId="{A6DBEEAF-EB86-43C5-9FF3-735D39EF9C23}" type="presParOf" srcId="{73F677B5-0F8B-475F-9093-13CDBBCBC16B}" destId="{EEFF82A6-4372-4459-ADE0-D9C61631E7CA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74A9BF-8830-420E-A9B0-554481CA39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51045D-9BE1-4936-9661-99F8A626946D}">
      <dgm:prSet/>
      <dgm:spPr/>
      <dgm:t>
        <a:bodyPr/>
        <a:lstStyle/>
        <a:p>
          <a:r>
            <a:rPr lang="en-US" b="0" i="0"/>
            <a:t>Pozitivní strategie</a:t>
          </a:r>
          <a:endParaRPr lang="en-US"/>
        </a:p>
      </dgm:t>
    </dgm:pt>
    <dgm:pt modelId="{0E788871-E865-484F-83A2-AC9E6A92B138}" type="parTrans" cxnId="{6706FC63-2FB2-471E-869F-562FA0E511AD}">
      <dgm:prSet/>
      <dgm:spPr/>
      <dgm:t>
        <a:bodyPr/>
        <a:lstStyle/>
        <a:p>
          <a:endParaRPr lang="en-US"/>
        </a:p>
      </dgm:t>
    </dgm:pt>
    <dgm:pt modelId="{4C91DEE1-1BEB-40E6-802E-E9F7EB5A0E24}" type="sibTrans" cxnId="{6706FC63-2FB2-471E-869F-562FA0E511AD}">
      <dgm:prSet/>
      <dgm:spPr/>
      <dgm:t>
        <a:bodyPr/>
        <a:lstStyle/>
        <a:p>
          <a:endParaRPr lang="en-US"/>
        </a:p>
      </dgm:t>
    </dgm:pt>
    <dgm:pt modelId="{87315F8A-971F-45EA-AA8B-EAB37CC20469}">
      <dgm:prSet/>
      <dgm:spPr/>
      <dgm:t>
        <a:bodyPr/>
        <a:lstStyle/>
        <a:p>
          <a:r>
            <a:rPr lang="en-US" b="1" i="0" dirty="0" err="1"/>
            <a:t>Podhodnocení</a:t>
          </a:r>
          <a:r>
            <a:rPr lang="en-US" b="1" i="0" dirty="0"/>
            <a:t> </a:t>
          </a:r>
          <a:r>
            <a:rPr lang="en-US" dirty="0"/>
            <a:t>(Ve </a:t>
          </a:r>
          <a:r>
            <a:rPr lang="en-US" dirty="0" err="1"/>
            <a:t>srovnání</a:t>
          </a:r>
          <a:r>
            <a:rPr lang="en-US" dirty="0"/>
            <a:t> s </a:t>
          </a:r>
          <a:r>
            <a:rPr lang="en-US" dirty="0" err="1"/>
            <a:t>ostatními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přisuzovat</a:t>
          </a:r>
          <a:r>
            <a:rPr lang="en-US" dirty="0"/>
            <a:t> </a:t>
          </a:r>
          <a:r>
            <a:rPr lang="en-US" dirty="0" err="1"/>
            <a:t>menší</a:t>
          </a:r>
          <a:r>
            <a:rPr lang="en-US" dirty="0"/>
            <a:t> </a:t>
          </a:r>
          <a:r>
            <a:rPr lang="en-US" dirty="0" err="1"/>
            <a:t>míru</a:t>
          </a:r>
          <a:r>
            <a:rPr lang="en-US" dirty="0"/>
            <a:t> </a:t>
          </a:r>
          <a:r>
            <a:rPr lang="en-US" dirty="0" err="1"/>
            <a:t>stresu</a:t>
          </a:r>
          <a:r>
            <a:rPr lang="en-US" dirty="0"/>
            <a:t>) </a:t>
          </a:r>
        </a:p>
      </dgm:t>
    </dgm:pt>
    <dgm:pt modelId="{A7D9CE3D-C7C8-4354-A780-E38DE590BDD1}" type="parTrans" cxnId="{26539B88-C5B7-4607-A875-1BB160FF0FFC}">
      <dgm:prSet/>
      <dgm:spPr/>
      <dgm:t>
        <a:bodyPr/>
        <a:lstStyle/>
        <a:p>
          <a:endParaRPr lang="en-US"/>
        </a:p>
      </dgm:t>
    </dgm:pt>
    <dgm:pt modelId="{F1FE7597-F5EF-4733-B161-ED3AF6562EB2}" type="sibTrans" cxnId="{26539B88-C5B7-4607-A875-1BB160FF0FFC}">
      <dgm:prSet/>
      <dgm:spPr/>
      <dgm:t>
        <a:bodyPr/>
        <a:lstStyle/>
        <a:p>
          <a:endParaRPr lang="en-US"/>
        </a:p>
      </dgm:t>
    </dgm:pt>
    <dgm:pt modelId="{55C6D112-64DE-4EDD-853E-134567E1BC10}">
      <dgm:prSet/>
      <dgm:spPr/>
      <dgm:t>
        <a:bodyPr/>
        <a:lstStyle/>
        <a:p>
          <a:r>
            <a:rPr lang="en-US" b="1" i="0" dirty="0" err="1"/>
            <a:t>Odmítání</a:t>
          </a:r>
          <a:r>
            <a:rPr lang="en-US" b="1" i="0" dirty="0"/>
            <a:t> viny</a:t>
          </a:r>
          <a:r>
            <a:rPr lang="cs-CZ" b="1" i="0" dirty="0"/>
            <a:t> </a:t>
          </a:r>
          <a:r>
            <a:rPr lang="en-US" dirty="0"/>
            <a:t>(</a:t>
          </a:r>
          <a:r>
            <a:rPr lang="en-US" dirty="0" err="1"/>
            <a:t>Zdůraznit</a:t>
          </a:r>
          <a:r>
            <a:rPr lang="en-US" dirty="0"/>
            <a:t>, </a:t>
          </a:r>
          <a:r>
            <a:rPr lang="en-US" dirty="0" err="1"/>
            <a:t>že</a:t>
          </a:r>
          <a:r>
            <a:rPr lang="en-US" dirty="0"/>
            <a:t> </a:t>
          </a:r>
          <a:r>
            <a:rPr lang="en-US" dirty="0" err="1"/>
            <a:t>nejde</a:t>
          </a:r>
          <a:r>
            <a:rPr lang="en-US" dirty="0"/>
            <a:t> o </a:t>
          </a:r>
          <a:r>
            <a:rPr lang="en-US" dirty="0" err="1"/>
            <a:t>vlastní</a:t>
          </a:r>
          <a:r>
            <a:rPr lang="en-US" dirty="0"/>
            <a:t> </a:t>
          </a:r>
          <a:r>
            <a:rPr lang="en-US" dirty="0" err="1"/>
            <a:t>odpovědnost</a:t>
          </a:r>
          <a:r>
            <a:rPr lang="en-US" dirty="0"/>
            <a:t>)</a:t>
          </a:r>
        </a:p>
      </dgm:t>
    </dgm:pt>
    <dgm:pt modelId="{D4CC6E25-EE77-48FC-9F38-CD583F98B1ED}" type="parTrans" cxnId="{186F68E1-668A-45C9-B35B-427E7A6F12D2}">
      <dgm:prSet/>
      <dgm:spPr/>
      <dgm:t>
        <a:bodyPr/>
        <a:lstStyle/>
        <a:p>
          <a:endParaRPr lang="en-US"/>
        </a:p>
      </dgm:t>
    </dgm:pt>
    <dgm:pt modelId="{4E8CE987-2015-4B4C-9749-F1B4E5CB8009}" type="sibTrans" cxnId="{186F68E1-668A-45C9-B35B-427E7A6F12D2}">
      <dgm:prSet/>
      <dgm:spPr/>
      <dgm:t>
        <a:bodyPr/>
        <a:lstStyle/>
        <a:p>
          <a:endParaRPr lang="en-US"/>
        </a:p>
      </dgm:t>
    </dgm:pt>
    <dgm:pt modelId="{994DF609-5C37-4546-8582-17AEF7157293}">
      <dgm:prSet/>
      <dgm:spPr/>
      <dgm:t>
        <a:bodyPr/>
        <a:lstStyle/>
        <a:p>
          <a:r>
            <a:rPr lang="en-US" b="1" i="0" dirty="0" err="1"/>
            <a:t>Pozitivní</a:t>
          </a:r>
          <a:r>
            <a:rPr lang="en-US" b="1" i="0" dirty="0"/>
            <a:t> </a:t>
          </a:r>
          <a:r>
            <a:rPr lang="en-US" b="1" i="0" dirty="0" err="1"/>
            <a:t>sebeinstrukce</a:t>
          </a:r>
          <a:r>
            <a:rPr lang="en-US" b="1" i="0" dirty="0"/>
            <a:t> </a:t>
          </a:r>
          <a:r>
            <a:rPr lang="en-US" b="0" i="0" dirty="0"/>
            <a:t>(</a:t>
          </a:r>
          <a:r>
            <a:rPr lang="en-US" b="0" i="0" dirty="0" err="1"/>
            <a:t>Přisuzovat</a:t>
          </a:r>
          <a:r>
            <a:rPr lang="en-US" b="0" i="0" dirty="0"/>
            <a:t> </a:t>
          </a:r>
          <a:r>
            <a:rPr lang="en-US" b="0" i="0" dirty="0" err="1"/>
            <a:t>sobě</a:t>
          </a:r>
          <a:r>
            <a:rPr lang="en-US" b="0" i="0" dirty="0"/>
            <a:t> </a:t>
          </a:r>
          <a:r>
            <a:rPr lang="en-US" b="0" i="0" dirty="0" err="1"/>
            <a:t>kompetenci</a:t>
          </a:r>
          <a:r>
            <a:rPr lang="en-US" b="0" i="0" dirty="0"/>
            <a:t> a </a:t>
          </a:r>
          <a:r>
            <a:rPr lang="en-US" b="0" i="0" dirty="0" err="1"/>
            <a:t>schopnost</a:t>
          </a:r>
          <a:r>
            <a:rPr lang="en-US" b="0" i="0" dirty="0"/>
            <a:t> </a:t>
          </a:r>
          <a:r>
            <a:rPr lang="en-US" b="0" i="0" dirty="0" err="1"/>
            <a:t>kontroly</a:t>
          </a:r>
          <a:r>
            <a:rPr lang="en-US" b="0" i="0" dirty="0"/>
            <a:t>)</a:t>
          </a:r>
          <a:endParaRPr lang="en-US" dirty="0"/>
        </a:p>
      </dgm:t>
    </dgm:pt>
    <dgm:pt modelId="{10BD55DE-A591-4D07-BA82-33B990979FB1}" type="parTrans" cxnId="{160B8126-220C-45A6-988C-C8173B010537}">
      <dgm:prSet/>
      <dgm:spPr/>
      <dgm:t>
        <a:bodyPr/>
        <a:lstStyle/>
        <a:p>
          <a:endParaRPr lang="en-US"/>
        </a:p>
      </dgm:t>
    </dgm:pt>
    <dgm:pt modelId="{E0C28952-ED5D-4817-8A7D-75ECC056AC8B}" type="sibTrans" cxnId="{160B8126-220C-45A6-988C-C8173B010537}">
      <dgm:prSet/>
      <dgm:spPr/>
      <dgm:t>
        <a:bodyPr/>
        <a:lstStyle/>
        <a:p>
          <a:endParaRPr lang="en-US"/>
        </a:p>
      </dgm:t>
    </dgm:pt>
    <dgm:pt modelId="{DAF2E446-D9C9-48EC-B55C-11AF0DC68819}">
      <dgm:prSet/>
      <dgm:spPr/>
      <dgm:t>
        <a:bodyPr/>
        <a:lstStyle/>
        <a:p>
          <a:r>
            <a:rPr lang="en-US" b="0" i="0" dirty="0" err="1"/>
            <a:t>Negativní</a:t>
          </a:r>
          <a:r>
            <a:rPr lang="en-US" b="0" i="0" dirty="0"/>
            <a:t> </a:t>
          </a:r>
          <a:r>
            <a:rPr lang="en-US" b="0" i="0" dirty="0" err="1"/>
            <a:t>strategie</a:t>
          </a:r>
          <a:endParaRPr lang="en-US" dirty="0"/>
        </a:p>
      </dgm:t>
    </dgm:pt>
    <dgm:pt modelId="{734FF0B0-2AAC-40FE-A97E-13B0AF752F90}" type="parTrans" cxnId="{5EC60D57-9D94-42ED-8453-AA2EF097C4EB}">
      <dgm:prSet/>
      <dgm:spPr/>
      <dgm:t>
        <a:bodyPr/>
        <a:lstStyle/>
        <a:p>
          <a:endParaRPr lang="en-US"/>
        </a:p>
      </dgm:t>
    </dgm:pt>
    <dgm:pt modelId="{7FF5F7EE-C7DD-409E-8933-8BF1A1979A6D}" type="sibTrans" cxnId="{5EC60D57-9D94-42ED-8453-AA2EF097C4EB}">
      <dgm:prSet/>
      <dgm:spPr/>
      <dgm:t>
        <a:bodyPr/>
        <a:lstStyle/>
        <a:p>
          <a:endParaRPr lang="en-US"/>
        </a:p>
      </dgm:t>
    </dgm:pt>
    <dgm:pt modelId="{AE842E7D-0AD2-4564-BC54-49D6D2AEA507}">
      <dgm:prSet/>
      <dgm:spPr/>
      <dgm:t>
        <a:bodyPr/>
        <a:lstStyle/>
        <a:p>
          <a:r>
            <a:rPr lang="en-US" b="1" i="0" dirty="0" err="1"/>
            <a:t>Únikov</a:t>
          </a:r>
          <a:r>
            <a:rPr lang="cs-CZ" b="1" i="0" dirty="0"/>
            <a:t>á</a:t>
          </a:r>
          <a:r>
            <a:rPr lang="en-US" b="1" i="0" dirty="0"/>
            <a:t> </a:t>
          </a:r>
          <a:r>
            <a:rPr lang="en-US" b="1" i="0" dirty="0" err="1"/>
            <a:t>tendenc</a:t>
          </a:r>
          <a:r>
            <a:rPr lang="cs-CZ" b="1" i="0" dirty="0"/>
            <a:t>e </a:t>
          </a:r>
          <a:r>
            <a:rPr lang="en-US" dirty="0"/>
            <a:t>(</a:t>
          </a:r>
          <a:r>
            <a:rPr lang="en-US" dirty="0" err="1"/>
            <a:t>Rezignační</a:t>
          </a:r>
          <a:r>
            <a:rPr lang="en-US" dirty="0"/>
            <a:t> tendence </a:t>
          </a:r>
          <a:r>
            <a:rPr lang="en-US" dirty="0" err="1"/>
            <a:t>vyváznout</a:t>
          </a:r>
          <a:r>
            <a:rPr lang="en-US" dirty="0"/>
            <a:t> ze </a:t>
          </a:r>
          <a:r>
            <a:rPr lang="en-US" dirty="0" err="1"/>
            <a:t>zátěžové</a:t>
          </a:r>
          <a:r>
            <a:rPr lang="en-US" dirty="0"/>
            <a:t> </a:t>
          </a:r>
          <a:r>
            <a:rPr lang="en-US" dirty="0" err="1"/>
            <a:t>situace</a:t>
          </a:r>
          <a:r>
            <a:rPr lang="en-US" dirty="0"/>
            <a:t>)</a:t>
          </a:r>
        </a:p>
      </dgm:t>
    </dgm:pt>
    <dgm:pt modelId="{6A096320-703D-4180-9E47-AFE685DDE837}" type="parTrans" cxnId="{9C0CA6AF-60F8-400C-A98C-953EE3C3F718}">
      <dgm:prSet/>
      <dgm:spPr/>
      <dgm:t>
        <a:bodyPr/>
        <a:lstStyle/>
        <a:p>
          <a:endParaRPr lang="en-US"/>
        </a:p>
      </dgm:t>
    </dgm:pt>
    <dgm:pt modelId="{FAD33E68-4992-4F6D-8B2E-8EE0E1347B7E}" type="sibTrans" cxnId="{9C0CA6AF-60F8-400C-A98C-953EE3C3F718}">
      <dgm:prSet/>
      <dgm:spPr/>
      <dgm:t>
        <a:bodyPr/>
        <a:lstStyle/>
        <a:p>
          <a:endParaRPr lang="en-US"/>
        </a:p>
      </dgm:t>
    </dgm:pt>
    <dgm:pt modelId="{159B0F59-4560-4DC6-90E2-C2A6AF5CCC37}">
      <dgm:prSet/>
      <dgm:spPr/>
      <dgm:t>
        <a:bodyPr/>
        <a:lstStyle/>
        <a:p>
          <a:r>
            <a:rPr lang="en-US" b="0" i="0" dirty="0" err="1"/>
            <a:t>Nezávislé</a:t>
          </a:r>
          <a:r>
            <a:rPr lang="en-US" b="0" i="0" dirty="0"/>
            <a:t> </a:t>
          </a:r>
          <a:r>
            <a:rPr lang="en-US" b="0" i="0" dirty="0" err="1"/>
            <a:t>strategie</a:t>
          </a:r>
          <a:endParaRPr lang="en-US" dirty="0"/>
        </a:p>
      </dgm:t>
    </dgm:pt>
    <dgm:pt modelId="{31C6D27C-08DA-4516-8992-298204F43ACC}" type="parTrans" cxnId="{C9409861-A412-4ED6-9068-432D04C2F64A}">
      <dgm:prSet/>
      <dgm:spPr/>
      <dgm:t>
        <a:bodyPr/>
        <a:lstStyle/>
        <a:p>
          <a:endParaRPr lang="en-US"/>
        </a:p>
      </dgm:t>
    </dgm:pt>
    <dgm:pt modelId="{472D7627-1E33-4C21-94AF-D24A76EA1EEA}" type="sibTrans" cxnId="{C9409861-A412-4ED6-9068-432D04C2F64A}">
      <dgm:prSet/>
      <dgm:spPr/>
      <dgm:t>
        <a:bodyPr/>
        <a:lstStyle/>
        <a:p>
          <a:endParaRPr lang="en-US"/>
        </a:p>
      </dgm:t>
    </dgm:pt>
    <dgm:pt modelId="{F0BE6E3C-3911-4607-BD39-A928C5C38D35}">
      <dgm:prSet/>
      <dgm:spPr/>
      <dgm:t>
        <a:bodyPr/>
        <a:lstStyle/>
        <a:p>
          <a:r>
            <a:rPr lang="en-US" b="1" i="0" dirty="0" err="1"/>
            <a:t>Potřeba</a:t>
          </a:r>
          <a:r>
            <a:rPr lang="en-US" b="1" i="0" dirty="0"/>
            <a:t> </a:t>
          </a:r>
          <a:r>
            <a:rPr lang="en-US" b="1" i="0" dirty="0" err="1"/>
            <a:t>sociální</a:t>
          </a:r>
          <a:r>
            <a:rPr lang="en-US" b="1" i="0" dirty="0"/>
            <a:t> </a:t>
          </a:r>
          <a:r>
            <a:rPr lang="en-US" b="1" i="0" dirty="0" err="1"/>
            <a:t>opory</a:t>
          </a:r>
          <a:r>
            <a:rPr lang="en-US" b="1" i="0" dirty="0"/>
            <a:t> </a:t>
          </a:r>
          <a:r>
            <a:rPr lang="en-US" b="0" i="0" dirty="0"/>
            <a:t>(</a:t>
          </a:r>
          <a:r>
            <a:rPr lang="en-US" b="0" i="0" dirty="0" err="1"/>
            <a:t>Přání</a:t>
          </a:r>
          <a:r>
            <a:rPr lang="en-US" b="0" i="0" dirty="0"/>
            <a:t> </a:t>
          </a:r>
          <a:r>
            <a:rPr lang="en-US" b="0" i="0" dirty="0" err="1"/>
            <a:t>zajistit</a:t>
          </a:r>
          <a:r>
            <a:rPr lang="en-US" b="0" i="0" dirty="0"/>
            <a:t> </a:t>
          </a:r>
          <a:r>
            <a:rPr lang="en-US" b="0" i="0" dirty="0" err="1"/>
            <a:t>si</a:t>
          </a:r>
          <a:r>
            <a:rPr lang="en-US" b="0" i="0" dirty="0"/>
            <a:t> </a:t>
          </a:r>
          <a:r>
            <a:rPr lang="cs-CZ" b="0" i="0" dirty="0" err="1"/>
            <a:t>roz</a:t>
          </a:r>
          <a:r>
            <a:rPr lang="en-US" b="0" i="0" dirty="0" err="1"/>
            <a:t>hovor</a:t>
          </a:r>
          <a:r>
            <a:rPr lang="en-US" b="0" i="0" dirty="0"/>
            <a:t>, </a:t>
          </a:r>
          <a:r>
            <a:rPr lang="en-US" b="0" i="0" dirty="0" err="1"/>
            <a:t>sociální</a:t>
          </a:r>
          <a:r>
            <a:rPr lang="en-US" b="0" i="0" dirty="0"/>
            <a:t> </a:t>
          </a:r>
          <a:r>
            <a:rPr lang="en-US" b="0" i="0" dirty="0" err="1"/>
            <a:t>oporu</a:t>
          </a:r>
          <a:r>
            <a:rPr lang="en-US" b="0" i="0" dirty="0"/>
            <a:t> a </a:t>
          </a:r>
          <a:r>
            <a:rPr lang="en-US" b="0" i="0" dirty="0" err="1"/>
            <a:t>pomoc</a:t>
          </a:r>
          <a:r>
            <a:rPr lang="en-US" b="0" i="0" dirty="0"/>
            <a:t>)</a:t>
          </a:r>
          <a:endParaRPr lang="en-US" dirty="0"/>
        </a:p>
      </dgm:t>
    </dgm:pt>
    <dgm:pt modelId="{5910F06D-B2C5-400F-BC1F-97D56CA31807}" type="parTrans" cxnId="{611FEF5B-6877-4FE3-94E3-7FCFF78ED2FA}">
      <dgm:prSet/>
      <dgm:spPr/>
      <dgm:t>
        <a:bodyPr/>
        <a:lstStyle/>
        <a:p>
          <a:endParaRPr lang="en-US"/>
        </a:p>
      </dgm:t>
    </dgm:pt>
    <dgm:pt modelId="{7BA0C3EC-2763-491B-B883-800444DFAF35}" type="sibTrans" cxnId="{611FEF5B-6877-4FE3-94E3-7FCFF78ED2FA}">
      <dgm:prSet/>
      <dgm:spPr/>
      <dgm:t>
        <a:bodyPr/>
        <a:lstStyle/>
        <a:p>
          <a:endParaRPr lang="en-US"/>
        </a:p>
      </dgm:t>
    </dgm:pt>
    <dgm:pt modelId="{58D5D6A0-B8B1-44D4-8808-ECBC40ED912F}">
      <dgm:prSet/>
      <dgm:spPr/>
      <dgm:t>
        <a:bodyPr/>
        <a:lstStyle/>
        <a:p>
          <a:r>
            <a:rPr lang="en-US" b="1" i="0" dirty="0" err="1"/>
            <a:t>Vyhýbání</a:t>
          </a:r>
          <a:r>
            <a:rPr lang="en-US" b="1" i="0" dirty="0"/>
            <a:t> se</a:t>
          </a:r>
          <a:r>
            <a:rPr lang="cs-CZ" b="1" i="0" dirty="0"/>
            <a:t> </a:t>
          </a:r>
          <a:r>
            <a:rPr lang="en-US" dirty="0"/>
            <a:t>(</a:t>
          </a:r>
          <a:r>
            <a:rPr lang="en-US" dirty="0" err="1"/>
            <a:t>Předsevzetí</a:t>
          </a:r>
          <a:r>
            <a:rPr lang="en-US" dirty="0"/>
            <a:t> </a:t>
          </a:r>
          <a:r>
            <a:rPr lang="en-US" dirty="0" err="1"/>
            <a:t>zamezit</a:t>
          </a:r>
          <a:r>
            <a:rPr lang="en-US" dirty="0"/>
            <a:t> </a:t>
          </a:r>
          <a:r>
            <a:rPr lang="en-US" dirty="0" err="1"/>
            <a:t>zátěžím</a:t>
          </a:r>
          <a:r>
            <a:rPr lang="en-US" dirty="0"/>
            <a:t> </a:t>
          </a:r>
          <a:r>
            <a:rPr lang="en-US" dirty="0" err="1"/>
            <a:t>nebo</a:t>
          </a:r>
          <a:r>
            <a:rPr lang="en-US" dirty="0"/>
            <a:t> se </a:t>
          </a:r>
          <a:r>
            <a:rPr lang="en-US" dirty="0" err="1"/>
            <a:t>jim</a:t>
          </a:r>
          <a:r>
            <a:rPr lang="en-US" dirty="0"/>
            <a:t> </a:t>
          </a:r>
          <a:r>
            <a:rPr lang="en-US" dirty="0" err="1"/>
            <a:t>vyhnout</a:t>
          </a:r>
          <a:r>
            <a:rPr lang="en-US" dirty="0"/>
            <a:t>)</a:t>
          </a:r>
        </a:p>
      </dgm:t>
    </dgm:pt>
    <dgm:pt modelId="{34676E98-6BA8-4542-9B9E-C1120592567B}" type="parTrans" cxnId="{5505D8F4-EB51-4C52-9A1E-F8EE9F2536CD}">
      <dgm:prSet/>
      <dgm:spPr/>
      <dgm:t>
        <a:bodyPr/>
        <a:lstStyle/>
        <a:p>
          <a:endParaRPr lang="en-US"/>
        </a:p>
      </dgm:t>
    </dgm:pt>
    <dgm:pt modelId="{F3BD6EA3-7588-4782-A48D-C0A10E22E49C}" type="sibTrans" cxnId="{5505D8F4-EB51-4C52-9A1E-F8EE9F2536CD}">
      <dgm:prSet/>
      <dgm:spPr/>
      <dgm:t>
        <a:bodyPr/>
        <a:lstStyle/>
        <a:p>
          <a:endParaRPr lang="en-US"/>
        </a:p>
      </dgm:t>
    </dgm:pt>
    <dgm:pt modelId="{056DAE27-C4A8-4BC6-AF36-97B28F70164C}">
      <dgm:prSet/>
      <dgm:spPr/>
      <dgm:t>
        <a:bodyPr/>
        <a:lstStyle/>
        <a:p>
          <a:r>
            <a:rPr lang="en-US" b="1" i="0" dirty="0" err="1"/>
            <a:t>Odklon</a:t>
          </a:r>
          <a:r>
            <a:rPr lang="cs-CZ" b="0" i="0" dirty="0"/>
            <a:t> </a:t>
          </a:r>
          <a:r>
            <a:rPr lang="en-US" dirty="0"/>
            <a:t>(</a:t>
          </a:r>
          <a:r>
            <a:rPr lang="en-US" dirty="0" err="1"/>
            <a:t>Odklon</a:t>
          </a:r>
          <a:r>
            <a:rPr lang="en-US" dirty="0"/>
            <a:t> od </a:t>
          </a:r>
          <a:r>
            <a:rPr lang="en-US" dirty="0" err="1"/>
            <a:t>zátěžových</a:t>
          </a:r>
          <a:r>
            <a:rPr lang="en-US" dirty="0"/>
            <a:t> </a:t>
          </a:r>
          <a:r>
            <a:rPr lang="en-US" dirty="0" err="1"/>
            <a:t>aktivit</a:t>
          </a:r>
          <a:r>
            <a:rPr lang="en-US" dirty="0"/>
            <a:t>/</a:t>
          </a:r>
          <a:r>
            <a:rPr lang="en-US" dirty="0" err="1"/>
            <a:t>situací</a:t>
          </a:r>
          <a:r>
            <a:rPr lang="en-US" dirty="0"/>
            <a:t>, </a:t>
          </a:r>
          <a:r>
            <a:rPr lang="en-US" dirty="0" err="1"/>
            <a:t>případně</a:t>
          </a:r>
          <a:r>
            <a:rPr lang="en-US" dirty="0"/>
            <a:t> </a:t>
          </a:r>
          <a:r>
            <a:rPr lang="en-US" dirty="0" err="1"/>
            <a:t>příklon</a:t>
          </a:r>
          <a:r>
            <a:rPr lang="en-US" dirty="0"/>
            <a:t> k </a:t>
          </a:r>
          <a:r>
            <a:rPr lang="en-US" dirty="0" err="1"/>
            <a:t>situacím</a:t>
          </a:r>
          <a:r>
            <a:rPr lang="en-US" dirty="0"/>
            <a:t> </a:t>
          </a:r>
          <a:r>
            <a:rPr lang="en-US" dirty="0" err="1"/>
            <a:t>inkompatibilním</a:t>
          </a:r>
          <a:r>
            <a:rPr lang="en-US" dirty="0"/>
            <a:t> se </a:t>
          </a:r>
          <a:r>
            <a:rPr lang="en-US" dirty="0" err="1"/>
            <a:t>stresem</a:t>
          </a:r>
          <a:r>
            <a:rPr lang="en-US" dirty="0"/>
            <a:t>)</a:t>
          </a:r>
        </a:p>
      </dgm:t>
    </dgm:pt>
    <dgm:pt modelId="{D9C8E789-F2C8-4040-9DC6-0CC3509654B3}" type="parTrans" cxnId="{E1AD0249-FF85-471A-882B-B746DCBB1BEF}">
      <dgm:prSet/>
      <dgm:spPr/>
      <dgm:t>
        <a:bodyPr/>
        <a:lstStyle/>
        <a:p>
          <a:endParaRPr lang="en-US"/>
        </a:p>
      </dgm:t>
    </dgm:pt>
    <dgm:pt modelId="{6C69848B-7CB4-4B72-9F6A-529854EBC636}" type="sibTrans" cxnId="{E1AD0249-FF85-471A-882B-B746DCBB1BEF}">
      <dgm:prSet/>
      <dgm:spPr/>
      <dgm:t>
        <a:bodyPr/>
        <a:lstStyle/>
        <a:p>
          <a:endParaRPr lang="en-US"/>
        </a:p>
      </dgm:t>
    </dgm:pt>
    <dgm:pt modelId="{34D2DF90-F52E-4C25-8772-75436A09CB2A}">
      <dgm:prSet/>
      <dgm:spPr/>
      <dgm:t>
        <a:bodyPr/>
        <a:lstStyle/>
        <a:p>
          <a:r>
            <a:rPr lang="en-US" b="1" i="0" dirty="0" err="1"/>
            <a:t>Náhradní</a:t>
          </a:r>
          <a:r>
            <a:rPr lang="en-US" b="1" i="0" dirty="0"/>
            <a:t> </a:t>
          </a:r>
          <a:r>
            <a:rPr lang="en-US" b="1" i="0" dirty="0" err="1"/>
            <a:t>uspokojení</a:t>
          </a:r>
          <a:r>
            <a:rPr lang="cs-CZ" b="1" i="0" dirty="0"/>
            <a:t> </a:t>
          </a:r>
          <a:r>
            <a:rPr lang="en-US" dirty="0"/>
            <a:t>(</a:t>
          </a:r>
          <a:r>
            <a:rPr lang="en-US" dirty="0" err="1"/>
            <a:t>Obrátit</a:t>
          </a:r>
          <a:r>
            <a:rPr lang="en-US" dirty="0"/>
            <a:t> se k </a:t>
          </a:r>
          <a:r>
            <a:rPr lang="en-US" dirty="0" err="1"/>
            <a:t>pozitivním</a:t>
          </a:r>
          <a:r>
            <a:rPr lang="en-US" dirty="0"/>
            <a:t> </a:t>
          </a:r>
          <a:r>
            <a:rPr lang="en-US" dirty="0" err="1"/>
            <a:t>aktivitám</a:t>
          </a:r>
          <a:r>
            <a:rPr lang="en-US" dirty="0"/>
            <a:t>/</a:t>
          </a:r>
          <a:r>
            <a:rPr lang="en-US" dirty="0" err="1"/>
            <a:t>situacím</a:t>
          </a:r>
          <a:r>
            <a:rPr lang="en-US" dirty="0"/>
            <a:t>)</a:t>
          </a:r>
        </a:p>
      </dgm:t>
    </dgm:pt>
    <dgm:pt modelId="{CB2A2F8B-7F22-4C06-9612-DC6870829380}" type="parTrans" cxnId="{F3BF3DE6-4FE2-41C6-B8D2-02B680528F7C}">
      <dgm:prSet/>
      <dgm:spPr/>
      <dgm:t>
        <a:bodyPr/>
        <a:lstStyle/>
        <a:p>
          <a:endParaRPr lang="en-US"/>
        </a:p>
      </dgm:t>
    </dgm:pt>
    <dgm:pt modelId="{15C5E62C-A0E4-431B-BF21-57CF8C40BD4A}" type="sibTrans" cxnId="{F3BF3DE6-4FE2-41C6-B8D2-02B680528F7C}">
      <dgm:prSet/>
      <dgm:spPr/>
      <dgm:t>
        <a:bodyPr/>
        <a:lstStyle/>
        <a:p>
          <a:endParaRPr lang="en-US"/>
        </a:p>
      </dgm:t>
    </dgm:pt>
    <dgm:pt modelId="{FC35BDD6-BC08-4D6E-800F-94E96F1235D1}">
      <dgm:prSet/>
      <dgm:spPr/>
      <dgm:t>
        <a:bodyPr/>
        <a:lstStyle/>
        <a:p>
          <a:r>
            <a:rPr lang="en-US" b="1" i="0" dirty="0" err="1"/>
            <a:t>Kontrola</a:t>
          </a:r>
          <a:r>
            <a:rPr lang="en-US" b="1" i="0" dirty="0"/>
            <a:t> </a:t>
          </a:r>
          <a:r>
            <a:rPr lang="en-US" b="1" i="0" dirty="0" err="1"/>
            <a:t>situace</a:t>
          </a:r>
          <a:r>
            <a:rPr lang="cs-CZ" b="1" i="0" dirty="0"/>
            <a:t> </a:t>
          </a:r>
          <a:r>
            <a:rPr lang="en-US" dirty="0"/>
            <a:t>(</a:t>
          </a:r>
          <a:r>
            <a:rPr lang="en-US" dirty="0" err="1"/>
            <a:t>Analyzovat</a:t>
          </a:r>
          <a:r>
            <a:rPr lang="en-US" dirty="0"/>
            <a:t> </a:t>
          </a:r>
          <a:r>
            <a:rPr lang="en-US" dirty="0" err="1"/>
            <a:t>situaci</a:t>
          </a:r>
          <a:r>
            <a:rPr lang="en-US" dirty="0"/>
            <a:t>, </a:t>
          </a:r>
          <a:r>
            <a:rPr lang="en-US" dirty="0" err="1"/>
            <a:t>plánovat</a:t>
          </a:r>
          <a:r>
            <a:rPr lang="en-US" dirty="0"/>
            <a:t> a </a:t>
          </a:r>
          <a:r>
            <a:rPr lang="en-US" dirty="0" err="1"/>
            <a:t>uskutečnit</a:t>
          </a:r>
          <a:r>
            <a:rPr lang="en-US" dirty="0"/>
            <a:t> </a:t>
          </a:r>
          <a:r>
            <a:rPr lang="en-US" dirty="0" err="1"/>
            <a:t>jednání</a:t>
          </a:r>
          <a:r>
            <a:rPr lang="en-US" dirty="0"/>
            <a:t> za </a:t>
          </a:r>
          <a:r>
            <a:rPr lang="en-US" dirty="0" err="1"/>
            <a:t>účelem</a:t>
          </a:r>
          <a:r>
            <a:rPr lang="en-US" dirty="0"/>
            <a:t> </a:t>
          </a:r>
          <a:r>
            <a:rPr lang="en-US" dirty="0" err="1"/>
            <a:t>kontroly</a:t>
          </a:r>
          <a:r>
            <a:rPr lang="en-US" dirty="0"/>
            <a:t> a </a:t>
          </a:r>
          <a:r>
            <a:rPr lang="en-US" dirty="0" err="1"/>
            <a:t>řešení</a:t>
          </a:r>
          <a:r>
            <a:rPr lang="en-US" dirty="0"/>
            <a:t> </a:t>
          </a:r>
          <a:r>
            <a:rPr lang="en-US" dirty="0" err="1"/>
            <a:t>problému</a:t>
          </a:r>
          <a:r>
            <a:rPr lang="en-US" dirty="0"/>
            <a:t>)</a:t>
          </a:r>
        </a:p>
      </dgm:t>
    </dgm:pt>
    <dgm:pt modelId="{AF36D26C-AE83-4C33-9070-A9FEE99015E4}" type="parTrans" cxnId="{2C3FFF67-236C-451D-B553-301CFFA974BB}">
      <dgm:prSet/>
      <dgm:spPr/>
      <dgm:t>
        <a:bodyPr/>
        <a:lstStyle/>
        <a:p>
          <a:endParaRPr lang="en-US"/>
        </a:p>
      </dgm:t>
    </dgm:pt>
    <dgm:pt modelId="{9FDBA220-39AA-4DA3-A86D-4BD52F2D6AC6}" type="sibTrans" cxnId="{2C3FFF67-236C-451D-B553-301CFFA974BB}">
      <dgm:prSet/>
      <dgm:spPr/>
      <dgm:t>
        <a:bodyPr/>
        <a:lstStyle/>
        <a:p>
          <a:endParaRPr lang="en-US"/>
        </a:p>
      </dgm:t>
    </dgm:pt>
    <dgm:pt modelId="{35D4C96D-6715-4B45-A8F8-30AD3CBECBD4}">
      <dgm:prSet/>
      <dgm:spPr/>
      <dgm:t>
        <a:bodyPr/>
        <a:lstStyle/>
        <a:p>
          <a:r>
            <a:rPr lang="en-US" b="1" i="0" dirty="0" err="1"/>
            <a:t>Kontrola</a:t>
          </a:r>
          <a:r>
            <a:rPr lang="en-US" b="1" i="0" dirty="0"/>
            <a:t> </a:t>
          </a:r>
          <a:r>
            <a:rPr lang="en-US" b="1" i="0" dirty="0" err="1"/>
            <a:t>reakce</a:t>
          </a:r>
          <a:r>
            <a:rPr lang="en-US" b="1" i="0" dirty="0"/>
            <a:t> </a:t>
          </a:r>
          <a:r>
            <a:rPr lang="en-US" dirty="0"/>
            <a:t>(</a:t>
          </a:r>
          <a:r>
            <a:rPr lang="en-US" dirty="0" err="1"/>
            <a:t>Zajistit</a:t>
          </a:r>
          <a:r>
            <a:rPr lang="en-US" dirty="0"/>
            <a:t> </a:t>
          </a:r>
          <a:r>
            <a:rPr lang="en-US" dirty="0" err="1"/>
            <a:t>nebo</a:t>
          </a:r>
          <a:r>
            <a:rPr lang="en-US" dirty="0"/>
            <a:t> </a:t>
          </a:r>
          <a:r>
            <a:rPr lang="en-US" dirty="0" err="1"/>
            <a:t>udržet</a:t>
          </a:r>
          <a:r>
            <a:rPr lang="en-US" dirty="0"/>
            <a:t> </a:t>
          </a:r>
          <a:r>
            <a:rPr lang="en-US" dirty="0" err="1"/>
            <a:t>kontrolu</a:t>
          </a:r>
          <a:r>
            <a:rPr lang="en-US" dirty="0"/>
            <a:t> </a:t>
          </a:r>
          <a:r>
            <a:rPr lang="en-US" dirty="0" err="1"/>
            <a:t>vlastních</a:t>
          </a:r>
          <a:r>
            <a:rPr lang="en-US" dirty="0"/>
            <a:t> </a:t>
          </a:r>
          <a:r>
            <a:rPr lang="en-US" dirty="0" err="1"/>
            <a:t>reakcí</a:t>
          </a:r>
          <a:r>
            <a:rPr lang="en-US" dirty="0"/>
            <a:t>) </a:t>
          </a:r>
        </a:p>
      </dgm:t>
    </dgm:pt>
    <dgm:pt modelId="{DDD077DB-CDC2-4DD3-BB4F-109DEB7D889B}" type="parTrans" cxnId="{9714D9DC-A21C-4AA9-8172-252F7AC35F93}">
      <dgm:prSet/>
      <dgm:spPr/>
      <dgm:t>
        <a:bodyPr/>
        <a:lstStyle/>
        <a:p>
          <a:endParaRPr lang="en-US"/>
        </a:p>
      </dgm:t>
    </dgm:pt>
    <dgm:pt modelId="{4ABEF565-8129-42A3-9BFD-93889D78CE60}" type="sibTrans" cxnId="{9714D9DC-A21C-4AA9-8172-252F7AC35F93}">
      <dgm:prSet/>
      <dgm:spPr/>
      <dgm:t>
        <a:bodyPr/>
        <a:lstStyle/>
        <a:p>
          <a:endParaRPr lang="en-US"/>
        </a:p>
      </dgm:t>
    </dgm:pt>
    <dgm:pt modelId="{2FFBADDA-A478-4D5E-8536-D5EC1AD9E484}">
      <dgm:prSet/>
      <dgm:spPr/>
      <dgm:t>
        <a:bodyPr/>
        <a:lstStyle/>
        <a:p>
          <a:r>
            <a:rPr lang="en-US" b="1" i="0" dirty="0" err="1"/>
            <a:t>Perseverac</a:t>
          </a:r>
          <a:r>
            <a:rPr lang="cs-CZ" b="1" i="0" dirty="0"/>
            <a:t>e </a:t>
          </a:r>
          <a:r>
            <a:rPr lang="en-US" dirty="0"/>
            <a:t>(</a:t>
          </a:r>
          <a:r>
            <a:rPr lang="en-US" dirty="0" err="1"/>
            <a:t>Nedokázat</a:t>
          </a:r>
          <a:r>
            <a:rPr lang="en-US" dirty="0"/>
            <a:t> se </a:t>
          </a:r>
          <a:r>
            <a:rPr lang="en-US" dirty="0" err="1"/>
            <a:t>myšlenkově</a:t>
          </a:r>
          <a:r>
            <a:rPr lang="en-US" dirty="0"/>
            <a:t> </a:t>
          </a:r>
          <a:r>
            <a:rPr lang="en-US" dirty="0" err="1"/>
            <a:t>odpoutat</a:t>
          </a:r>
          <a:r>
            <a:rPr lang="en-US" dirty="0"/>
            <a:t>, </a:t>
          </a:r>
          <a:r>
            <a:rPr lang="en-US" dirty="0" err="1"/>
            <a:t>dlouho</a:t>
          </a:r>
          <a:r>
            <a:rPr lang="en-US" dirty="0"/>
            <a:t> </a:t>
          </a:r>
          <a:r>
            <a:rPr lang="en-US" dirty="0" err="1"/>
            <a:t>přemítat</a:t>
          </a:r>
          <a:r>
            <a:rPr lang="en-US" dirty="0"/>
            <a:t>)</a:t>
          </a:r>
        </a:p>
      </dgm:t>
    </dgm:pt>
    <dgm:pt modelId="{72D626DE-96D3-4132-8E4C-38FA448BCBEC}" type="parTrans" cxnId="{FF55D213-EB98-46F4-A77D-49F65AB765E0}">
      <dgm:prSet/>
      <dgm:spPr/>
      <dgm:t>
        <a:bodyPr/>
        <a:lstStyle/>
        <a:p>
          <a:endParaRPr lang="en-US"/>
        </a:p>
      </dgm:t>
    </dgm:pt>
    <dgm:pt modelId="{1C9BC6FA-C4FF-46B8-AB5E-E714576D93B8}" type="sibTrans" cxnId="{FF55D213-EB98-46F4-A77D-49F65AB765E0}">
      <dgm:prSet/>
      <dgm:spPr/>
      <dgm:t>
        <a:bodyPr/>
        <a:lstStyle/>
        <a:p>
          <a:endParaRPr lang="en-US"/>
        </a:p>
      </dgm:t>
    </dgm:pt>
    <dgm:pt modelId="{EF683C4B-49C3-47DE-A44F-AC65391601FE}">
      <dgm:prSet/>
      <dgm:spPr/>
      <dgm:t>
        <a:bodyPr/>
        <a:lstStyle/>
        <a:p>
          <a:r>
            <a:rPr lang="en-US" b="1" i="0" dirty="0" err="1"/>
            <a:t>Rezignac</a:t>
          </a:r>
          <a:r>
            <a:rPr lang="cs-CZ" b="1" i="0" dirty="0"/>
            <a:t>e </a:t>
          </a:r>
          <a:r>
            <a:rPr lang="en-US" dirty="0"/>
            <a:t>(</a:t>
          </a:r>
          <a:r>
            <a:rPr lang="en-US" dirty="0" err="1"/>
            <a:t>Vzdávat</a:t>
          </a:r>
          <a:r>
            <a:rPr lang="en-US" dirty="0"/>
            <a:t> se s </a:t>
          </a:r>
          <a:r>
            <a:rPr lang="en-US" dirty="0" err="1"/>
            <a:t>pocitem</a:t>
          </a:r>
          <a:r>
            <a:rPr lang="en-US" dirty="0"/>
            <a:t> </a:t>
          </a:r>
          <a:r>
            <a:rPr lang="en-US" dirty="0" err="1"/>
            <a:t>bezmocnosti</a:t>
          </a:r>
          <a:r>
            <a:rPr lang="en-US" dirty="0"/>
            <a:t>, </a:t>
          </a:r>
          <a:r>
            <a:rPr lang="en-US" dirty="0" err="1"/>
            <a:t>beznaděje</a:t>
          </a:r>
          <a:r>
            <a:rPr lang="en-US" dirty="0"/>
            <a:t>)</a:t>
          </a:r>
        </a:p>
      </dgm:t>
    </dgm:pt>
    <dgm:pt modelId="{5C03DEE2-CAD7-42B6-A7B2-A709338C7AEF}" type="parTrans" cxnId="{EBCF9F49-06D3-4C16-AD4C-24AD3A60537B}">
      <dgm:prSet/>
      <dgm:spPr/>
      <dgm:t>
        <a:bodyPr/>
        <a:lstStyle/>
        <a:p>
          <a:endParaRPr lang="en-US"/>
        </a:p>
      </dgm:t>
    </dgm:pt>
    <dgm:pt modelId="{47DC1886-CF7D-4224-BF60-74B1F24886C1}" type="sibTrans" cxnId="{EBCF9F49-06D3-4C16-AD4C-24AD3A60537B}">
      <dgm:prSet/>
      <dgm:spPr/>
      <dgm:t>
        <a:bodyPr/>
        <a:lstStyle/>
        <a:p>
          <a:endParaRPr lang="en-US"/>
        </a:p>
      </dgm:t>
    </dgm:pt>
    <dgm:pt modelId="{EA1E82C1-F8A4-4159-B246-824A5CF3E66B}">
      <dgm:prSet/>
      <dgm:spPr/>
      <dgm:t>
        <a:bodyPr/>
        <a:lstStyle/>
        <a:p>
          <a:r>
            <a:rPr lang="en-US" b="1" i="0" dirty="0" err="1"/>
            <a:t>Sebeobviňování</a:t>
          </a:r>
          <a:r>
            <a:rPr lang="cs-CZ" b="1" i="0" dirty="0"/>
            <a:t> </a:t>
          </a:r>
          <a:r>
            <a:rPr lang="en-US" dirty="0"/>
            <a:t>(</a:t>
          </a:r>
          <a:r>
            <a:rPr lang="en-US" dirty="0" err="1"/>
            <a:t>Připisovat</a:t>
          </a:r>
          <a:r>
            <a:rPr lang="en-US" dirty="0"/>
            <a:t> </a:t>
          </a:r>
          <a:r>
            <a:rPr lang="en-US" dirty="0" err="1"/>
            <a:t>zátěže</a:t>
          </a:r>
          <a:r>
            <a:rPr lang="en-US" dirty="0"/>
            <a:t> </a:t>
          </a:r>
          <a:r>
            <a:rPr lang="en-US" dirty="0" err="1"/>
            <a:t>vlastnímu</a:t>
          </a:r>
          <a:r>
            <a:rPr lang="en-US" dirty="0"/>
            <a:t> </a:t>
          </a:r>
          <a:r>
            <a:rPr lang="en-US" dirty="0" err="1"/>
            <a:t>chybnému</a:t>
          </a:r>
          <a:r>
            <a:rPr lang="en-US" dirty="0"/>
            <a:t> </a:t>
          </a:r>
          <a:r>
            <a:rPr lang="en-US" dirty="0" err="1"/>
            <a:t>jednání</a:t>
          </a:r>
          <a:r>
            <a:rPr lang="en-US" dirty="0"/>
            <a:t>)</a:t>
          </a:r>
        </a:p>
      </dgm:t>
    </dgm:pt>
    <dgm:pt modelId="{5B4B194B-1A6E-48A4-A9B4-A98754B8D824}" type="parTrans" cxnId="{E5F45C9C-705B-43D6-95DE-F6566AC9E259}">
      <dgm:prSet/>
      <dgm:spPr/>
      <dgm:t>
        <a:bodyPr/>
        <a:lstStyle/>
        <a:p>
          <a:endParaRPr lang="en-US"/>
        </a:p>
      </dgm:t>
    </dgm:pt>
    <dgm:pt modelId="{E3D03735-F1DB-4797-9DB5-B690F96BF4F8}" type="sibTrans" cxnId="{E5F45C9C-705B-43D6-95DE-F6566AC9E259}">
      <dgm:prSet/>
      <dgm:spPr/>
      <dgm:t>
        <a:bodyPr/>
        <a:lstStyle/>
        <a:p>
          <a:endParaRPr lang="en-US"/>
        </a:p>
      </dgm:t>
    </dgm:pt>
    <dgm:pt modelId="{544BDA5B-4220-4B92-B5E8-BD55B8521019}" type="pres">
      <dgm:prSet presAssocID="{1174A9BF-8830-420E-A9B0-554481CA39E6}" presName="linear" presStyleCnt="0">
        <dgm:presLayoutVars>
          <dgm:animLvl val="lvl"/>
          <dgm:resizeHandles val="exact"/>
        </dgm:presLayoutVars>
      </dgm:prSet>
      <dgm:spPr/>
    </dgm:pt>
    <dgm:pt modelId="{C17E5E3A-FAB4-4338-AF61-163B455EC04D}" type="pres">
      <dgm:prSet presAssocID="{0451045D-9BE1-4936-9661-99F8A62694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6A9DF26-191F-40CC-9952-05E012FAA33F}" type="pres">
      <dgm:prSet presAssocID="{0451045D-9BE1-4936-9661-99F8A626946D}" presName="childText" presStyleLbl="revTx" presStyleIdx="0" presStyleCnt="3">
        <dgm:presLayoutVars>
          <dgm:bulletEnabled val="1"/>
        </dgm:presLayoutVars>
      </dgm:prSet>
      <dgm:spPr/>
    </dgm:pt>
    <dgm:pt modelId="{3B4A4369-BD7C-4280-83C1-FA7ACFE5A5B2}" type="pres">
      <dgm:prSet presAssocID="{DAF2E446-D9C9-48EC-B55C-11AF0DC688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C93DCF-9C7A-468B-BF68-8E390B4C8104}" type="pres">
      <dgm:prSet presAssocID="{DAF2E446-D9C9-48EC-B55C-11AF0DC68819}" presName="childText" presStyleLbl="revTx" presStyleIdx="1" presStyleCnt="3">
        <dgm:presLayoutVars>
          <dgm:bulletEnabled val="1"/>
        </dgm:presLayoutVars>
      </dgm:prSet>
      <dgm:spPr/>
    </dgm:pt>
    <dgm:pt modelId="{263687B9-9595-488A-9F37-FBCBA2B20FEB}" type="pres">
      <dgm:prSet presAssocID="{159B0F59-4560-4DC6-90E2-C2A6AF5CCC3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F99680F-10C6-4FE4-8590-8600609EB0FE}" type="pres">
      <dgm:prSet presAssocID="{159B0F59-4560-4DC6-90E2-C2A6AF5CCC3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F55D213-EB98-46F4-A77D-49F65AB765E0}" srcId="{DAF2E446-D9C9-48EC-B55C-11AF0DC68819}" destId="{2FFBADDA-A478-4D5E-8536-D5EC1AD9E484}" srcOrd="1" destOrd="0" parTransId="{72D626DE-96D3-4132-8E4C-38FA448BCBEC}" sibTransId="{1C9BC6FA-C4FF-46B8-AB5E-E714576D93B8}"/>
    <dgm:cxn modelId="{13619316-AE2C-4251-ADF2-049D5BC42C8F}" type="presOf" srcId="{87315F8A-971F-45EA-AA8B-EAB37CC20469}" destId="{76A9DF26-191F-40CC-9952-05E012FAA33F}" srcOrd="0" destOrd="0" presId="urn:microsoft.com/office/officeart/2005/8/layout/vList2"/>
    <dgm:cxn modelId="{32028E24-BF0D-47C3-9192-8E0FCB461492}" type="presOf" srcId="{34D2DF90-F52E-4C25-8772-75436A09CB2A}" destId="{76A9DF26-191F-40CC-9952-05E012FAA33F}" srcOrd="0" destOrd="3" presId="urn:microsoft.com/office/officeart/2005/8/layout/vList2"/>
    <dgm:cxn modelId="{160B8126-220C-45A6-988C-C8173B010537}" srcId="{0451045D-9BE1-4936-9661-99F8A626946D}" destId="{994DF609-5C37-4546-8582-17AEF7157293}" srcOrd="6" destOrd="0" parTransId="{10BD55DE-A591-4D07-BA82-33B990979FB1}" sibTransId="{E0C28952-ED5D-4817-8A7D-75ECC056AC8B}"/>
    <dgm:cxn modelId="{BBC16F2A-DE1C-458A-B65D-209653F82C8A}" type="presOf" srcId="{2FFBADDA-A478-4D5E-8536-D5EC1AD9E484}" destId="{5AC93DCF-9C7A-468B-BF68-8E390B4C8104}" srcOrd="0" destOrd="1" presId="urn:microsoft.com/office/officeart/2005/8/layout/vList2"/>
    <dgm:cxn modelId="{082BED2B-7E52-401B-88C8-ACF53E39A842}" type="presOf" srcId="{35D4C96D-6715-4B45-A8F8-30AD3CBECBD4}" destId="{76A9DF26-191F-40CC-9952-05E012FAA33F}" srcOrd="0" destOrd="5" presId="urn:microsoft.com/office/officeart/2005/8/layout/vList2"/>
    <dgm:cxn modelId="{5788D43C-7B5B-4519-A896-15C739520607}" type="presOf" srcId="{EA1E82C1-F8A4-4159-B246-824A5CF3E66B}" destId="{5AC93DCF-9C7A-468B-BF68-8E390B4C8104}" srcOrd="0" destOrd="3" presId="urn:microsoft.com/office/officeart/2005/8/layout/vList2"/>
    <dgm:cxn modelId="{611FEF5B-6877-4FE3-94E3-7FCFF78ED2FA}" srcId="{159B0F59-4560-4DC6-90E2-C2A6AF5CCC37}" destId="{F0BE6E3C-3911-4607-BD39-A928C5C38D35}" srcOrd="0" destOrd="0" parTransId="{5910F06D-B2C5-400F-BC1F-97D56CA31807}" sibTransId="{7BA0C3EC-2763-491B-B883-800444DFAF35}"/>
    <dgm:cxn modelId="{C9409861-A412-4ED6-9068-432D04C2F64A}" srcId="{1174A9BF-8830-420E-A9B0-554481CA39E6}" destId="{159B0F59-4560-4DC6-90E2-C2A6AF5CCC37}" srcOrd="2" destOrd="0" parTransId="{31C6D27C-08DA-4516-8992-298204F43ACC}" sibTransId="{472D7627-1E33-4C21-94AF-D24A76EA1EEA}"/>
    <dgm:cxn modelId="{6706FC63-2FB2-471E-869F-562FA0E511AD}" srcId="{1174A9BF-8830-420E-A9B0-554481CA39E6}" destId="{0451045D-9BE1-4936-9661-99F8A626946D}" srcOrd="0" destOrd="0" parTransId="{0E788871-E865-484F-83A2-AC9E6A92B138}" sibTransId="{4C91DEE1-1BEB-40E6-802E-E9F7EB5A0E24}"/>
    <dgm:cxn modelId="{80874564-DEC2-4548-BE3F-10EE6852030D}" type="presOf" srcId="{EF683C4B-49C3-47DE-A44F-AC65391601FE}" destId="{5AC93DCF-9C7A-468B-BF68-8E390B4C8104}" srcOrd="0" destOrd="2" presId="urn:microsoft.com/office/officeart/2005/8/layout/vList2"/>
    <dgm:cxn modelId="{2C3FFF67-236C-451D-B553-301CFFA974BB}" srcId="{0451045D-9BE1-4936-9661-99F8A626946D}" destId="{FC35BDD6-BC08-4D6E-800F-94E96F1235D1}" srcOrd="4" destOrd="0" parTransId="{AF36D26C-AE83-4C33-9070-A9FEE99015E4}" sibTransId="{9FDBA220-39AA-4DA3-A86D-4BD52F2D6AC6}"/>
    <dgm:cxn modelId="{E1AD0249-FF85-471A-882B-B746DCBB1BEF}" srcId="{0451045D-9BE1-4936-9661-99F8A626946D}" destId="{056DAE27-C4A8-4BC6-AF36-97B28F70164C}" srcOrd="2" destOrd="0" parTransId="{D9C8E789-F2C8-4040-9DC6-0CC3509654B3}" sibTransId="{6C69848B-7CB4-4B72-9F6A-529854EBC636}"/>
    <dgm:cxn modelId="{EBCF9F49-06D3-4C16-AD4C-24AD3A60537B}" srcId="{DAF2E446-D9C9-48EC-B55C-11AF0DC68819}" destId="{EF683C4B-49C3-47DE-A44F-AC65391601FE}" srcOrd="2" destOrd="0" parTransId="{5C03DEE2-CAD7-42B6-A7B2-A709338C7AEF}" sibTransId="{47DC1886-CF7D-4224-BF60-74B1F24886C1}"/>
    <dgm:cxn modelId="{5EC60D57-9D94-42ED-8453-AA2EF097C4EB}" srcId="{1174A9BF-8830-420E-A9B0-554481CA39E6}" destId="{DAF2E446-D9C9-48EC-B55C-11AF0DC68819}" srcOrd="1" destOrd="0" parTransId="{734FF0B0-2AAC-40FE-A97E-13B0AF752F90}" sibTransId="{7FF5F7EE-C7DD-409E-8933-8BF1A1979A6D}"/>
    <dgm:cxn modelId="{DA4FDB79-D74E-40E4-AAEE-F5930F26B625}" type="presOf" srcId="{0451045D-9BE1-4936-9661-99F8A626946D}" destId="{C17E5E3A-FAB4-4338-AF61-163B455EC04D}" srcOrd="0" destOrd="0" presId="urn:microsoft.com/office/officeart/2005/8/layout/vList2"/>
    <dgm:cxn modelId="{0269347F-3C99-4FFC-B748-9F5BBD22650E}" type="presOf" srcId="{994DF609-5C37-4546-8582-17AEF7157293}" destId="{76A9DF26-191F-40CC-9952-05E012FAA33F}" srcOrd="0" destOrd="6" presId="urn:microsoft.com/office/officeart/2005/8/layout/vList2"/>
    <dgm:cxn modelId="{26539B88-C5B7-4607-A875-1BB160FF0FFC}" srcId="{0451045D-9BE1-4936-9661-99F8A626946D}" destId="{87315F8A-971F-45EA-AA8B-EAB37CC20469}" srcOrd="0" destOrd="0" parTransId="{A7D9CE3D-C7C8-4354-A780-E38DE590BDD1}" sibTransId="{F1FE7597-F5EF-4733-B161-ED3AF6562EB2}"/>
    <dgm:cxn modelId="{8F29F78A-071F-4C11-B1E0-2A54D057B3BB}" type="presOf" srcId="{DAF2E446-D9C9-48EC-B55C-11AF0DC68819}" destId="{3B4A4369-BD7C-4280-83C1-FA7ACFE5A5B2}" srcOrd="0" destOrd="0" presId="urn:microsoft.com/office/officeart/2005/8/layout/vList2"/>
    <dgm:cxn modelId="{885FBF8B-E4EC-407C-881F-DF2C592CEC2A}" type="presOf" srcId="{58D5D6A0-B8B1-44D4-8808-ECBC40ED912F}" destId="{BF99680F-10C6-4FE4-8590-8600609EB0FE}" srcOrd="0" destOrd="1" presId="urn:microsoft.com/office/officeart/2005/8/layout/vList2"/>
    <dgm:cxn modelId="{D866178F-BF27-4232-B25F-14ED5CA1A082}" type="presOf" srcId="{AE842E7D-0AD2-4564-BC54-49D6D2AEA507}" destId="{5AC93DCF-9C7A-468B-BF68-8E390B4C8104}" srcOrd="0" destOrd="0" presId="urn:microsoft.com/office/officeart/2005/8/layout/vList2"/>
    <dgm:cxn modelId="{E5F45C9C-705B-43D6-95DE-F6566AC9E259}" srcId="{DAF2E446-D9C9-48EC-B55C-11AF0DC68819}" destId="{EA1E82C1-F8A4-4159-B246-824A5CF3E66B}" srcOrd="3" destOrd="0" parTransId="{5B4B194B-1A6E-48A4-A9B4-A98754B8D824}" sibTransId="{E3D03735-F1DB-4797-9DB5-B690F96BF4F8}"/>
    <dgm:cxn modelId="{FD90EFA8-3014-42CB-A98E-D32BC83B71E0}" type="presOf" srcId="{159B0F59-4560-4DC6-90E2-C2A6AF5CCC37}" destId="{263687B9-9595-488A-9F37-FBCBA2B20FEB}" srcOrd="0" destOrd="0" presId="urn:microsoft.com/office/officeart/2005/8/layout/vList2"/>
    <dgm:cxn modelId="{9C0CA6AF-60F8-400C-A98C-953EE3C3F718}" srcId="{DAF2E446-D9C9-48EC-B55C-11AF0DC68819}" destId="{AE842E7D-0AD2-4564-BC54-49D6D2AEA507}" srcOrd="0" destOrd="0" parTransId="{6A096320-703D-4180-9E47-AFE685DDE837}" sibTransId="{FAD33E68-4992-4F6D-8B2E-8EE0E1347B7E}"/>
    <dgm:cxn modelId="{5B11F5C3-8112-4718-ADB4-8C49594D61F3}" type="presOf" srcId="{1174A9BF-8830-420E-A9B0-554481CA39E6}" destId="{544BDA5B-4220-4B92-B5E8-BD55B8521019}" srcOrd="0" destOrd="0" presId="urn:microsoft.com/office/officeart/2005/8/layout/vList2"/>
    <dgm:cxn modelId="{C66B20C4-CC3D-425D-97F8-010940C008F8}" type="presOf" srcId="{FC35BDD6-BC08-4D6E-800F-94E96F1235D1}" destId="{76A9DF26-191F-40CC-9952-05E012FAA33F}" srcOrd="0" destOrd="4" presId="urn:microsoft.com/office/officeart/2005/8/layout/vList2"/>
    <dgm:cxn modelId="{B89AFFC9-0788-4369-AD34-BFA8DBED8CB2}" type="presOf" srcId="{F0BE6E3C-3911-4607-BD39-A928C5C38D35}" destId="{BF99680F-10C6-4FE4-8590-8600609EB0FE}" srcOrd="0" destOrd="0" presId="urn:microsoft.com/office/officeart/2005/8/layout/vList2"/>
    <dgm:cxn modelId="{9714D9DC-A21C-4AA9-8172-252F7AC35F93}" srcId="{0451045D-9BE1-4936-9661-99F8A626946D}" destId="{35D4C96D-6715-4B45-A8F8-30AD3CBECBD4}" srcOrd="5" destOrd="0" parTransId="{DDD077DB-CDC2-4DD3-BB4F-109DEB7D889B}" sibTransId="{4ABEF565-8129-42A3-9BFD-93889D78CE60}"/>
    <dgm:cxn modelId="{186F68E1-668A-45C9-B35B-427E7A6F12D2}" srcId="{0451045D-9BE1-4936-9661-99F8A626946D}" destId="{55C6D112-64DE-4EDD-853E-134567E1BC10}" srcOrd="1" destOrd="0" parTransId="{D4CC6E25-EE77-48FC-9F38-CD583F98B1ED}" sibTransId="{4E8CE987-2015-4B4C-9749-F1B4E5CB8009}"/>
    <dgm:cxn modelId="{F3BF3DE6-4FE2-41C6-B8D2-02B680528F7C}" srcId="{0451045D-9BE1-4936-9661-99F8A626946D}" destId="{34D2DF90-F52E-4C25-8772-75436A09CB2A}" srcOrd="3" destOrd="0" parTransId="{CB2A2F8B-7F22-4C06-9612-DC6870829380}" sibTransId="{15C5E62C-A0E4-431B-BF21-57CF8C40BD4A}"/>
    <dgm:cxn modelId="{5505D8F4-EB51-4C52-9A1E-F8EE9F2536CD}" srcId="{159B0F59-4560-4DC6-90E2-C2A6AF5CCC37}" destId="{58D5D6A0-B8B1-44D4-8808-ECBC40ED912F}" srcOrd="1" destOrd="0" parTransId="{34676E98-6BA8-4542-9B9E-C1120592567B}" sibTransId="{F3BD6EA3-7588-4782-A48D-C0A10E22E49C}"/>
    <dgm:cxn modelId="{AA2C55F6-B073-46D5-9F09-FEABBDFFBF35}" type="presOf" srcId="{55C6D112-64DE-4EDD-853E-134567E1BC10}" destId="{76A9DF26-191F-40CC-9952-05E012FAA33F}" srcOrd="0" destOrd="1" presId="urn:microsoft.com/office/officeart/2005/8/layout/vList2"/>
    <dgm:cxn modelId="{9A38C1F8-33E2-4B9D-A89D-EA95CAE396C1}" type="presOf" srcId="{056DAE27-C4A8-4BC6-AF36-97B28F70164C}" destId="{76A9DF26-191F-40CC-9952-05E012FAA33F}" srcOrd="0" destOrd="2" presId="urn:microsoft.com/office/officeart/2005/8/layout/vList2"/>
    <dgm:cxn modelId="{7B386D7B-432A-4D06-BB7F-5BFC3DB7CA74}" type="presParOf" srcId="{544BDA5B-4220-4B92-B5E8-BD55B8521019}" destId="{C17E5E3A-FAB4-4338-AF61-163B455EC04D}" srcOrd="0" destOrd="0" presId="urn:microsoft.com/office/officeart/2005/8/layout/vList2"/>
    <dgm:cxn modelId="{CCE8A667-DCFB-4B57-950D-2A907EF1A054}" type="presParOf" srcId="{544BDA5B-4220-4B92-B5E8-BD55B8521019}" destId="{76A9DF26-191F-40CC-9952-05E012FAA33F}" srcOrd="1" destOrd="0" presId="urn:microsoft.com/office/officeart/2005/8/layout/vList2"/>
    <dgm:cxn modelId="{A95D51E9-AD31-4929-AFDA-6C2AA627BF17}" type="presParOf" srcId="{544BDA5B-4220-4B92-B5E8-BD55B8521019}" destId="{3B4A4369-BD7C-4280-83C1-FA7ACFE5A5B2}" srcOrd="2" destOrd="0" presId="urn:microsoft.com/office/officeart/2005/8/layout/vList2"/>
    <dgm:cxn modelId="{A44EFD18-7FF7-4B94-9E08-236EC9D81D84}" type="presParOf" srcId="{544BDA5B-4220-4B92-B5E8-BD55B8521019}" destId="{5AC93DCF-9C7A-468B-BF68-8E390B4C8104}" srcOrd="3" destOrd="0" presId="urn:microsoft.com/office/officeart/2005/8/layout/vList2"/>
    <dgm:cxn modelId="{0F313FB9-C1CA-4B74-9B9C-BE73B7251283}" type="presParOf" srcId="{544BDA5B-4220-4B92-B5E8-BD55B8521019}" destId="{263687B9-9595-488A-9F37-FBCBA2B20FEB}" srcOrd="4" destOrd="0" presId="urn:microsoft.com/office/officeart/2005/8/layout/vList2"/>
    <dgm:cxn modelId="{6DDF4912-395F-4A3A-A884-60C868648F60}" type="presParOf" srcId="{544BDA5B-4220-4B92-B5E8-BD55B8521019}" destId="{BF99680F-10C6-4FE4-8590-8600609EB0F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C99B2E-D39C-4F6F-9136-8F2FDCC3D341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AA18CCF4-60DD-4946-BB10-BA08C0A9057B}">
      <dgm:prSet custT="1"/>
      <dgm:spPr/>
      <dgm:t>
        <a:bodyPr/>
        <a:lstStyle/>
        <a:p>
          <a:pPr>
            <a:defRPr b="1"/>
          </a:pPr>
          <a:r>
            <a:rPr lang="cs-CZ" sz="2000" b="1" dirty="0"/>
            <a:t>Úprava pracovních podmínek</a:t>
          </a:r>
          <a:r>
            <a:rPr lang="cs-CZ" sz="2000" dirty="0"/>
            <a:t> </a:t>
          </a:r>
          <a:endParaRPr lang="en-US" sz="2000" dirty="0"/>
        </a:p>
      </dgm:t>
    </dgm:pt>
    <dgm:pt modelId="{DE1B24C2-71E1-477C-9B7F-9A4CE89F0A55}" type="parTrans" cxnId="{E23DDD60-CF1F-4CEF-AF8C-A7CA66FE9E49}">
      <dgm:prSet/>
      <dgm:spPr/>
      <dgm:t>
        <a:bodyPr/>
        <a:lstStyle/>
        <a:p>
          <a:endParaRPr lang="en-US"/>
        </a:p>
      </dgm:t>
    </dgm:pt>
    <dgm:pt modelId="{27365AD1-E196-48E0-8831-EE9DAC3872B1}" type="sibTrans" cxnId="{E23DDD60-CF1F-4CEF-AF8C-A7CA66FE9E49}">
      <dgm:prSet/>
      <dgm:spPr/>
      <dgm:t>
        <a:bodyPr/>
        <a:lstStyle/>
        <a:p>
          <a:endParaRPr lang="en-US"/>
        </a:p>
      </dgm:t>
    </dgm:pt>
    <dgm:pt modelId="{7AB93D2A-6331-492B-91BE-6B27E7695C12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cs-CZ" dirty="0"/>
            <a:t>Vytvořit si „privátní“ prostředí, kde máme chvilku klidu</a:t>
          </a:r>
          <a:endParaRPr lang="en-US" dirty="0"/>
        </a:p>
      </dgm:t>
    </dgm:pt>
    <dgm:pt modelId="{92262013-ADBC-4211-9EF8-044EEE289A1F}" type="parTrans" cxnId="{9FC8718E-D195-4C5C-AE67-EC12C43D49A6}">
      <dgm:prSet/>
      <dgm:spPr/>
      <dgm:t>
        <a:bodyPr/>
        <a:lstStyle/>
        <a:p>
          <a:endParaRPr lang="en-US"/>
        </a:p>
      </dgm:t>
    </dgm:pt>
    <dgm:pt modelId="{8AA9ECB9-3060-42DC-BEA3-CBA4CF699779}" type="sibTrans" cxnId="{9FC8718E-D195-4C5C-AE67-EC12C43D49A6}">
      <dgm:prSet/>
      <dgm:spPr/>
      <dgm:t>
        <a:bodyPr/>
        <a:lstStyle/>
        <a:p>
          <a:endParaRPr lang="en-US"/>
        </a:p>
      </dgm:t>
    </dgm:pt>
    <dgm:pt modelId="{12057337-B6E5-4965-A1DD-5EBDEAB35BEE}">
      <dgm:prSet/>
      <dgm:spPr/>
      <dgm:t>
        <a:bodyPr/>
        <a:lstStyle/>
        <a:p>
          <a:pPr>
            <a:buNone/>
          </a:pPr>
          <a:r>
            <a:rPr lang="cs-CZ" dirty="0"/>
            <a:t>Zamezit hluku</a:t>
          </a:r>
          <a:endParaRPr lang="en-US" dirty="0"/>
        </a:p>
      </dgm:t>
    </dgm:pt>
    <dgm:pt modelId="{65667CF4-308C-4E94-BA16-CCC1020B1FED}" type="parTrans" cxnId="{94829157-E7B2-4E34-AA40-BD8C0CC496D0}">
      <dgm:prSet/>
      <dgm:spPr/>
      <dgm:t>
        <a:bodyPr/>
        <a:lstStyle/>
        <a:p>
          <a:endParaRPr lang="en-US"/>
        </a:p>
      </dgm:t>
    </dgm:pt>
    <dgm:pt modelId="{17D37895-581D-4BBE-B960-4E2A84AF5A7F}" type="sibTrans" cxnId="{94829157-E7B2-4E34-AA40-BD8C0CC496D0}">
      <dgm:prSet/>
      <dgm:spPr/>
      <dgm:t>
        <a:bodyPr/>
        <a:lstStyle/>
        <a:p>
          <a:endParaRPr lang="en-US"/>
        </a:p>
      </dgm:t>
    </dgm:pt>
    <dgm:pt modelId="{CDE8CB32-459B-4EE7-AAF2-DA6BB3716DA9}">
      <dgm:prSet/>
      <dgm:spPr/>
      <dgm:t>
        <a:bodyPr/>
        <a:lstStyle/>
        <a:p>
          <a:pPr>
            <a:buNone/>
          </a:pPr>
          <a:r>
            <a:rPr lang="cs-CZ" dirty="0"/>
            <a:t>Zajistit adekvátní osvětlení a teplotu</a:t>
          </a:r>
          <a:endParaRPr lang="en-US" dirty="0"/>
        </a:p>
      </dgm:t>
    </dgm:pt>
    <dgm:pt modelId="{3B8E7060-C3E9-4DB2-BEED-695F37A3CECD}" type="parTrans" cxnId="{BE1F471C-F5A5-4870-8B08-030E5B12A470}">
      <dgm:prSet/>
      <dgm:spPr/>
      <dgm:t>
        <a:bodyPr/>
        <a:lstStyle/>
        <a:p>
          <a:endParaRPr lang="en-US"/>
        </a:p>
      </dgm:t>
    </dgm:pt>
    <dgm:pt modelId="{04992BE3-9E0C-4759-8F6C-34CB118050CC}" type="sibTrans" cxnId="{BE1F471C-F5A5-4870-8B08-030E5B12A470}">
      <dgm:prSet/>
      <dgm:spPr/>
      <dgm:t>
        <a:bodyPr/>
        <a:lstStyle/>
        <a:p>
          <a:endParaRPr lang="en-US"/>
        </a:p>
      </dgm:t>
    </dgm:pt>
    <dgm:pt modelId="{C40445B2-C8A7-45F5-AB0F-6F01E0B9B9E2}">
      <dgm:prSet/>
      <dgm:spPr/>
      <dgm:t>
        <a:bodyPr/>
        <a:lstStyle/>
        <a:p>
          <a:pPr>
            <a:buNone/>
          </a:pPr>
          <a:r>
            <a:rPr lang="cs-CZ" dirty="0"/>
            <a:t>Zabránit neustálému vyrušování a přerušování</a:t>
          </a:r>
          <a:endParaRPr lang="en-US" dirty="0"/>
        </a:p>
      </dgm:t>
    </dgm:pt>
    <dgm:pt modelId="{DC95A2EF-B22A-4BF2-8615-AC546A7DABC2}" type="parTrans" cxnId="{4FD3E835-06D5-499A-BEB1-9B359379ABD1}">
      <dgm:prSet/>
      <dgm:spPr/>
      <dgm:t>
        <a:bodyPr/>
        <a:lstStyle/>
        <a:p>
          <a:endParaRPr lang="en-US"/>
        </a:p>
      </dgm:t>
    </dgm:pt>
    <dgm:pt modelId="{53A9CFE5-182D-4188-AB51-A50FA4EAFB55}" type="sibTrans" cxnId="{4FD3E835-06D5-499A-BEB1-9B359379ABD1}">
      <dgm:prSet/>
      <dgm:spPr/>
      <dgm:t>
        <a:bodyPr/>
        <a:lstStyle/>
        <a:p>
          <a:endParaRPr lang="en-US"/>
        </a:p>
      </dgm:t>
    </dgm:pt>
    <dgm:pt modelId="{2E48A071-F59E-419A-926D-BB0064D53AA1}">
      <dgm:prSet/>
      <dgm:spPr/>
      <dgm:t>
        <a:bodyPr/>
        <a:lstStyle/>
        <a:p>
          <a:pPr>
            <a:defRPr b="1"/>
          </a:pPr>
          <a:r>
            <a:rPr lang="cs-CZ" b="1" dirty="0"/>
            <a:t>Organizace práce</a:t>
          </a:r>
          <a:endParaRPr lang="en-US" dirty="0"/>
        </a:p>
      </dgm:t>
    </dgm:pt>
    <dgm:pt modelId="{9A3539F1-AA6C-47EA-95DB-1AB3A7EDB48D}" type="parTrans" cxnId="{724436DF-DEA7-43C2-8E24-3D30DE03938F}">
      <dgm:prSet/>
      <dgm:spPr/>
      <dgm:t>
        <a:bodyPr/>
        <a:lstStyle/>
        <a:p>
          <a:endParaRPr lang="en-US"/>
        </a:p>
      </dgm:t>
    </dgm:pt>
    <dgm:pt modelId="{93847482-B607-43B7-8A8E-59F7ECE46543}" type="sibTrans" cxnId="{724436DF-DEA7-43C2-8E24-3D30DE03938F}">
      <dgm:prSet/>
      <dgm:spPr/>
      <dgm:t>
        <a:bodyPr/>
        <a:lstStyle/>
        <a:p>
          <a:endParaRPr lang="en-US"/>
        </a:p>
      </dgm:t>
    </dgm:pt>
    <dgm:pt modelId="{059545AD-15A3-4156-9D52-2309315C7804}">
      <dgm:prSet/>
      <dgm:spPr/>
      <dgm:t>
        <a:bodyPr/>
        <a:lstStyle/>
        <a:p>
          <a:r>
            <a:rPr lang="cs-CZ" dirty="0"/>
            <a:t>Plánovat si aktivity dopředu, aby byly rovnoměrně rozloženy</a:t>
          </a:r>
          <a:endParaRPr lang="en-US" dirty="0"/>
        </a:p>
      </dgm:t>
    </dgm:pt>
    <dgm:pt modelId="{430B93A7-665A-475B-9F71-C476911F2110}" type="parTrans" cxnId="{C9E94784-83EE-4FB9-ACE5-BCA5E30654FF}">
      <dgm:prSet/>
      <dgm:spPr/>
      <dgm:t>
        <a:bodyPr/>
        <a:lstStyle/>
        <a:p>
          <a:endParaRPr lang="en-US"/>
        </a:p>
      </dgm:t>
    </dgm:pt>
    <dgm:pt modelId="{53D2CB6D-D587-41D6-A24D-7ACEDCC924F0}" type="sibTrans" cxnId="{C9E94784-83EE-4FB9-ACE5-BCA5E30654FF}">
      <dgm:prSet/>
      <dgm:spPr/>
      <dgm:t>
        <a:bodyPr/>
        <a:lstStyle/>
        <a:p>
          <a:endParaRPr lang="en-US"/>
        </a:p>
      </dgm:t>
    </dgm:pt>
    <dgm:pt modelId="{C2976D8A-9007-495E-91AD-CDC8559F91AD}">
      <dgm:prSet/>
      <dgm:spPr/>
      <dgm:t>
        <a:bodyPr/>
        <a:lstStyle/>
        <a:p>
          <a:r>
            <a:rPr lang="cs-CZ" dirty="0"/>
            <a:t>Stanovovat si globální a dílčí cíle</a:t>
          </a:r>
          <a:endParaRPr lang="en-US" dirty="0"/>
        </a:p>
      </dgm:t>
    </dgm:pt>
    <dgm:pt modelId="{41C098AB-F59C-4F74-AF8C-53575A4219AE}" type="parTrans" cxnId="{C4CD57D4-205C-4939-89BD-494B332A9FC6}">
      <dgm:prSet/>
      <dgm:spPr/>
      <dgm:t>
        <a:bodyPr/>
        <a:lstStyle/>
        <a:p>
          <a:endParaRPr lang="en-US"/>
        </a:p>
      </dgm:t>
    </dgm:pt>
    <dgm:pt modelId="{BA236B12-9B79-4F06-ADA4-B65F1205D0B3}" type="sibTrans" cxnId="{C4CD57D4-205C-4939-89BD-494B332A9FC6}">
      <dgm:prSet/>
      <dgm:spPr/>
      <dgm:t>
        <a:bodyPr/>
        <a:lstStyle/>
        <a:p>
          <a:endParaRPr lang="en-US"/>
        </a:p>
      </dgm:t>
    </dgm:pt>
    <dgm:pt modelId="{63522269-E442-4621-8684-C13FD0288A9E}">
      <dgm:prSet/>
      <dgm:spPr/>
      <dgm:t>
        <a:bodyPr/>
        <a:lstStyle/>
        <a:p>
          <a:r>
            <a:rPr lang="cs-CZ" dirty="0"/>
            <a:t>Neodkládat nepříjemné činnosti</a:t>
          </a:r>
          <a:endParaRPr lang="en-US" dirty="0"/>
        </a:p>
      </dgm:t>
    </dgm:pt>
    <dgm:pt modelId="{806F07A4-E022-4AD2-8023-D8FBD8B50F84}" type="parTrans" cxnId="{27A06A9E-D5E9-46D3-88F9-592C6F490D75}">
      <dgm:prSet/>
      <dgm:spPr/>
      <dgm:t>
        <a:bodyPr/>
        <a:lstStyle/>
        <a:p>
          <a:endParaRPr lang="en-US"/>
        </a:p>
      </dgm:t>
    </dgm:pt>
    <dgm:pt modelId="{5A33DDCC-C4BE-4095-A8B6-D309E569A284}" type="sibTrans" cxnId="{27A06A9E-D5E9-46D3-88F9-592C6F490D75}">
      <dgm:prSet/>
      <dgm:spPr/>
      <dgm:t>
        <a:bodyPr/>
        <a:lstStyle/>
        <a:p>
          <a:endParaRPr lang="en-US"/>
        </a:p>
      </dgm:t>
    </dgm:pt>
    <dgm:pt modelId="{67B523E6-046A-4A58-8AE0-7DA13C573260}">
      <dgm:prSet/>
      <dgm:spPr/>
      <dgm:t>
        <a:bodyPr/>
        <a:lstStyle/>
        <a:p>
          <a:r>
            <a:rPr lang="cs-CZ" dirty="0"/>
            <a:t>Soustředit se vždy jen na jeden problém</a:t>
          </a:r>
          <a:endParaRPr lang="en-US" dirty="0"/>
        </a:p>
      </dgm:t>
    </dgm:pt>
    <dgm:pt modelId="{F898229A-4C90-48FF-BE82-80BE80D56C58}" type="parTrans" cxnId="{0DB5BA05-AA6F-4D82-B6F1-4101F0DC78DD}">
      <dgm:prSet/>
      <dgm:spPr/>
      <dgm:t>
        <a:bodyPr/>
        <a:lstStyle/>
        <a:p>
          <a:endParaRPr lang="en-US"/>
        </a:p>
      </dgm:t>
    </dgm:pt>
    <dgm:pt modelId="{FFAE9D90-5DEF-41B9-9160-0DF4AA6CABA1}" type="sibTrans" cxnId="{0DB5BA05-AA6F-4D82-B6F1-4101F0DC78DD}">
      <dgm:prSet/>
      <dgm:spPr/>
      <dgm:t>
        <a:bodyPr/>
        <a:lstStyle/>
        <a:p>
          <a:endParaRPr lang="en-US"/>
        </a:p>
      </dgm:t>
    </dgm:pt>
    <dgm:pt modelId="{FC2FD3D4-7EB5-4297-ABE7-9661FC7AC370}">
      <dgm:prSet/>
      <dgm:spPr/>
      <dgm:t>
        <a:bodyPr/>
        <a:lstStyle/>
        <a:p>
          <a:r>
            <a:rPr lang="cs-CZ" dirty="0"/>
            <a:t>Soustředit se na podstatné věci</a:t>
          </a:r>
          <a:endParaRPr lang="en-US" dirty="0"/>
        </a:p>
      </dgm:t>
    </dgm:pt>
    <dgm:pt modelId="{A89FC527-59E0-4C1F-B60D-33985CADAA42}" type="parTrans" cxnId="{31B08F2B-6B6E-4A9E-8419-BC1B2218BC01}">
      <dgm:prSet/>
      <dgm:spPr/>
      <dgm:t>
        <a:bodyPr/>
        <a:lstStyle/>
        <a:p>
          <a:endParaRPr lang="en-US"/>
        </a:p>
      </dgm:t>
    </dgm:pt>
    <dgm:pt modelId="{CFA49C33-893C-496C-B111-5EB68660DA58}" type="sibTrans" cxnId="{31B08F2B-6B6E-4A9E-8419-BC1B2218BC01}">
      <dgm:prSet/>
      <dgm:spPr/>
      <dgm:t>
        <a:bodyPr/>
        <a:lstStyle/>
        <a:p>
          <a:endParaRPr lang="en-US"/>
        </a:p>
      </dgm:t>
    </dgm:pt>
    <dgm:pt modelId="{657579BE-32D2-4E95-9C15-D7D6C3A95DBE}">
      <dgm:prSet/>
      <dgm:spPr/>
      <dgm:t>
        <a:bodyPr/>
        <a:lstStyle/>
        <a:p>
          <a:r>
            <a:rPr lang="cs-CZ" dirty="0"/>
            <a:t>Delegovat práci na ostatní a přijímat nabídky pomoci</a:t>
          </a:r>
          <a:endParaRPr lang="en-US" dirty="0"/>
        </a:p>
      </dgm:t>
    </dgm:pt>
    <dgm:pt modelId="{3B354E23-085C-4AB4-97F2-B0DA79B68083}" type="parTrans" cxnId="{38D8C217-5D6D-436A-83FE-FB62CF95396B}">
      <dgm:prSet/>
      <dgm:spPr/>
      <dgm:t>
        <a:bodyPr/>
        <a:lstStyle/>
        <a:p>
          <a:endParaRPr lang="en-US"/>
        </a:p>
      </dgm:t>
    </dgm:pt>
    <dgm:pt modelId="{29AD73FC-D20F-491A-8063-08E082331FF1}" type="sibTrans" cxnId="{38D8C217-5D6D-436A-83FE-FB62CF95396B}">
      <dgm:prSet/>
      <dgm:spPr/>
      <dgm:t>
        <a:bodyPr/>
        <a:lstStyle/>
        <a:p>
          <a:endParaRPr lang="en-US"/>
        </a:p>
      </dgm:t>
    </dgm:pt>
    <dgm:pt modelId="{207A0D12-F89E-478D-9C9C-A0583D892B4C}">
      <dgm:prSet/>
      <dgm:spPr/>
      <dgm:t>
        <a:bodyPr/>
        <a:lstStyle/>
        <a:p>
          <a:pPr>
            <a:defRPr b="1"/>
          </a:pPr>
          <a:r>
            <a:rPr lang="cs-CZ" b="1"/>
            <a:t>Životní postoj a hodnoty</a:t>
          </a:r>
          <a:endParaRPr lang="en-US"/>
        </a:p>
      </dgm:t>
    </dgm:pt>
    <dgm:pt modelId="{7DEA0D22-8358-4ED9-93C2-D0A1B23A9CDF}" type="parTrans" cxnId="{EB8D9984-C042-4593-939A-A8611BB971F7}">
      <dgm:prSet/>
      <dgm:spPr/>
      <dgm:t>
        <a:bodyPr/>
        <a:lstStyle/>
        <a:p>
          <a:endParaRPr lang="en-US"/>
        </a:p>
      </dgm:t>
    </dgm:pt>
    <dgm:pt modelId="{B225BE40-D793-4B4E-B489-787AB23E0113}" type="sibTrans" cxnId="{EB8D9984-C042-4593-939A-A8611BB971F7}">
      <dgm:prSet/>
      <dgm:spPr/>
      <dgm:t>
        <a:bodyPr/>
        <a:lstStyle/>
        <a:p>
          <a:endParaRPr lang="en-US"/>
        </a:p>
      </dgm:t>
    </dgm:pt>
    <dgm:pt modelId="{1F6BDEBE-7600-48C1-9645-AF8DD16093DF}">
      <dgm:prSet/>
      <dgm:spPr/>
      <dgm:t>
        <a:bodyPr/>
        <a:lstStyle/>
        <a:p>
          <a:r>
            <a:rPr lang="cs-CZ" dirty="0"/>
            <a:t>Zahrnout své zdraví a kondici mezi nejdůležitější hodnoty </a:t>
          </a:r>
          <a:endParaRPr lang="en-US" dirty="0"/>
        </a:p>
      </dgm:t>
    </dgm:pt>
    <dgm:pt modelId="{24A56342-6DE6-4651-9BAF-1FBDFA7611B0}" type="parTrans" cxnId="{ADD9FE1D-F44E-4133-88B2-894548F07701}">
      <dgm:prSet/>
      <dgm:spPr/>
      <dgm:t>
        <a:bodyPr/>
        <a:lstStyle/>
        <a:p>
          <a:endParaRPr lang="en-US"/>
        </a:p>
      </dgm:t>
    </dgm:pt>
    <dgm:pt modelId="{47F152F6-C65E-4118-8420-F457F8A19386}" type="sibTrans" cxnId="{ADD9FE1D-F44E-4133-88B2-894548F07701}">
      <dgm:prSet/>
      <dgm:spPr/>
      <dgm:t>
        <a:bodyPr/>
        <a:lstStyle/>
        <a:p>
          <a:endParaRPr lang="en-US"/>
        </a:p>
      </dgm:t>
    </dgm:pt>
    <dgm:pt modelId="{9F0DF450-4B99-46A1-A816-337DAB2011DD}">
      <dgm:prSet/>
      <dgm:spPr/>
      <dgm:t>
        <a:bodyPr/>
        <a:lstStyle/>
        <a:p>
          <a:r>
            <a:rPr lang="cs-CZ" dirty="0"/>
            <a:t>Pěstovat dobré mezilidské vztahy </a:t>
          </a:r>
          <a:endParaRPr lang="en-US" dirty="0"/>
        </a:p>
      </dgm:t>
    </dgm:pt>
    <dgm:pt modelId="{BDEF1504-CF63-4F35-B0CB-C7B6D328D08A}" type="parTrans" cxnId="{07A5061F-A280-4A46-B78F-8637188B1B68}">
      <dgm:prSet/>
      <dgm:spPr/>
      <dgm:t>
        <a:bodyPr/>
        <a:lstStyle/>
        <a:p>
          <a:endParaRPr lang="en-US"/>
        </a:p>
      </dgm:t>
    </dgm:pt>
    <dgm:pt modelId="{C057221F-5AF2-494B-9E26-0980BBF813C7}" type="sibTrans" cxnId="{07A5061F-A280-4A46-B78F-8637188B1B68}">
      <dgm:prSet/>
      <dgm:spPr/>
      <dgm:t>
        <a:bodyPr/>
        <a:lstStyle/>
        <a:p>
          <a:endParaRPr lang="en-US"/>
        </a:p>
      </dgm:t>
    </dgm:pt>
    <dgm:pt modelId="{0483F5BA-B0AA-4614-BB73-69744BF461F2}">
      <dgm:prSet/>
      <dgm:spPr/>
      <dgm:t>
        <a:bodyPr/>
        <a:lstStyle/>
        <a:p>
          <a:r>
            <a:rPr lang="cs-CZ" dirty="0"/>
            <a:t>Snížit příliš vysoké nároky </a:t>
          </a:r>
          <a:endParaRPr lang="en-US" dirty="0"/>
        </a:p>
      </dgm:t>
    </dgm:pt>
    <dgm:pt modelId="{E9FCD693-B674-4E82-89CE-C49D90F0A814}" type="parTrans" cxnId="{BA2E8FC0-5858-4083-8FD9-6DB2F640FAA6}">
      <dgm:prSet/>
      <dgm:spPr/>
      <dgm:t>
        <a:bodyPr/>
        <a:lstStyle/>
        <a:p>
          <a:endParaRPr lang="en-US"/>
        </a:p>
      </dgm:t>
    </dgm:pt>
    <dgm:pt modelId="{2583924D-5318-46D4-B6E9-CBC2A703EC13}" type="sibTrans" cxnId="{BA2E8FC0-5858-4083-8FD9-6DB2F640FAA6}">
      <dgm:prSet/>
      <dgm:spPr/>
      <dgm:t>
        <a:bodyPr/>
        <a:lstStyle/>
        <a:p>
          <a:endParaRPr lang="en-US"/>
        </a:p>
      </dgm:t>
    </dgm:pt>
    <dgm:pt modelId="{76A3F16C-08D3-4F32-9396-13F0BCDFAECB}">
      <dgm:prSet/>
      <dgm:spPr/>
      <dgm:t>
        <a:bodyPr/>
        <a:lstStyle/>
        <a:p>
          <a:r>
            <a:rPr lang="cs-CZ" dirty="0"/>
            <a:t>Stanovit si hranice a naučit se říkat NE </a:t>
          </a:r>
          <a:endParaRPr lang="en-US" dirty="0"/>
        </a:p>
      </dgm:t>
    </dgm:pt>
    <dgm:pt modelId="{030578C3-0E47-43B1-8F60-DD10FEB622C9}" type="parTrans" cxnId="{C6547F03-F1A8-4030-A57D-42BF7BC65700}">
      <dgm:prSet/>
      <dgm:spPr/>
      <dgm:t>
        <a:bodyPr/>
        <a:lstStyle/>
        <a:p>
          <a:endParaRPr lang="en-US"/>
        </a:p>
      </dgm:t>
    </dgm:pt>
    <dgm:pt modelId="{9174FDF7-B2AB-4161-9B8A-9E662A013704}" type="sibTrans" cxnId="{C6547F03-F1A8-4030-A57D-42BF7BC65700}">
      <dgm:prSet/>
      <dgm:spPr/>
      <dgm:t>
        <a:bodyPr/>
        <a:lstStyle/>
        <a:p>
          <a:endParaRPr lang="en-US"/>
        </a:p>
      </dgm:t>
    </dgm:pt>
    <dgm:pt modelId="{DB3BC168-B2F1-4152-8BAE-F950A047FD07}">
      <dgm:prSet/>
      <dgm:spPr/>
      <dgm:t>
        <a:bodyPr/>
        <a:lstStyle/>
        <a:p>
          <a:r>
            <a:rPr lang="cs-CZ" dirty="0"/>
            <a:t>Doplňovat energii </a:t>
          </a:r>
          <a:endParaRPr lang="en-US" dirty="0"/>
        </a:p>
      </dgm:t>
    </dgm:pt>
    <dgm:pt modelId="{E1D82845-EC7F-4013-B38A-4D4DD7D19C03}" type="parTrans" cxnId="{AD63D561-F046-42CF-8DE3-A30CA3CEDBB4}">
      <dgm:prSet/>
      <dgm:spPr/>
      <dgm:t>
        <a:bodyPr/>
        <a:lstStyle/>
        <a:p>
          <a:endParaRPr lang="en-US"/>
        </a:p>
      </dgm:t>
    </dgm:pt>
    <dgm:pt modelId="{BAEB04EC-795A-4A09-906E-7ACF9A64CB5D}" type="sibTrans" cxnId="{AD63D561-F046-42CF-8DE3-A30CA3CEDBB4}">
      <dgm:prSet/>
      <dgm:spPr/>
      <dgm:t>
        <a:bodyPr/>
        <a:lstStyle/>
        <a:p>
          <a:endParaRPr lang="en-US"/>
        </a:p>
      </dgm:t>
    </dgm:pt>
    <dgm:pt modelId="{BA60C9A5-D83D-4AD4-9D38-3DAE556B3D7D}" type="pres">
      <dgm:prSet presAssocID="{FBC99B2E-D39C-4F6F-9136-8F2FDCC3D341}" presName="root" presStyleCnt="0">
        <dgm:presLayoutVars>
          <dgm:dir/>
          <dgm:resizeHandles val="exact"/>
        </dgm:presLayoutVars>
      </dgm:prSet>
      <dgm:spPr/>
    </dgm:pt>
    <dgm:pt modelId="{90449784-4561-4007-B779-8F6C63A2B9E5}" type="pres">
      <dgm:prSet presAssocID="{AA18CCF4-60DD-4946-BB10-BA08C0A9057B}" presName="compNode" presStyleCnt="0"/>
      <dgm:spPr/>
    </dgm:pt>
    <dgm:pt modelId="{E48A1A7B-ECE4-4D54-B645-69677642F1E6}" type="pres">
      <dgm:prSet presAssocID="{AA18CCF4-60DD-4946-BB10-BA08C0A905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8A8DC97B-A9F3-4D1B-BA14-C06E241D060D}" type="pres">
      <dgm:prSet presAssocID="{AA18CCF4-60DD-4946-BB10-BA08C0A9057B}" presName="iconSpace" presStyleCnt="0"/>
      <dgm:spPr/>
    </dgm:pt>
    <dgm:pt modelId="{F5A04499-4336-477F-9F47-B13577066E64}" type="pres">
      <dgm:prSet presAssocID="{AA18CCF4-60DD-4946-BB10-BA08C0A9057B}" presName="parTx" presStyleLbl="revTx" presStyleIdx="0" presStyleCnt="6">
        <dgm:presLayoutVars>
          <dgm:chMax val="0"/>
          <dgm:chPref val="0"/>
        </dgm:presLayoutVars>
      </dgm:prSet>
      <dgm:spPr/>
    </dgm:pt>
    <dgm:pt modelId="{8E6AEACA-381A-4F26-8689-7E9C59AFD867}" type="pres">
      <dgm:prSet presAssocID="{AA18CCF4-60DD-4946-BB10-BA08C0A9057B}" presName="txSpace" presStyleCnt="0"/>
      <dgm:spPr/>
    </dgm:pt>
    <dgm:pt modelId="{654B9E22-F5AC-4A34-B873-728BF24B033C}" type="pres">
      <dgm:prSet presAssocID="{AA18CCF4-60DD-4946-BB10-BA08C0A9057B}" presName="desTx" presStyleLbl="revTx" presStyleIdx="1" presStyleCnt="6">
        <dgm:presLayoutVars/>
      </dgm:prSet>
      <dgm:spPr/>
    </dgm:pt>
    <dgm:pt modelId="{9BB0480C-EE70-40B3-809B-A870905D6B33}" type="pres">
      <dgm:prSet presAssocID="{27365AD1-E196-48E0-8831-EE9DAC3872B1}" presName="sibTrans" presStyleCnt="0"/>
      <dgm:spPr/>
    </dgm:pt>
    <dgm:pt modelId="{035E7FFF-A38C-4005-894A-476026717FD8}" type="pres">
      <dgm:prSet presAssocID="{2E48A071-F59E-419A-926D-BB0064D53AA1}" presName="compNode" presStyleCnt="0"/>
      <dgm:spPr/>
    </dgm:pt>
    <dgm:pt modelId="{F484EAC9-FC8C-4770-8DF1-AC036C8413E6}" type="pres">
      <dgm:prSet presAssocID="{2E48A071-F59E-419A-926D-BB0064D53AA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0FA63335-8883-437B-AC6F-170521A4485D}" type="pres">
      <dgm:prSet presAssocID="{2E48A071-F59E-419A-926D-BB0064D53AA1}" presName="iconSpace" presStyleCnt="0"/>
      <dgm:spPr/>
    </dgm:pt>
    <dgm:pt modelId="{CDE348FE-9E39-4CFE-B1FE-7B025A0B1E95}" type="pres">
      <dgm:prSet presAssocID="{2E48A071-F59E-419A-926D-BB0064D53AA1}" presName="parTx" presStyleLbl="revTx" presStyleIdx="2" presStyleCnt="6">
        <dgm:presLayoutVars>
          <dgm:chMax val="0"/>
          <dgm:chPref val="0"/>
        </dgm:presLayoutVars>
      </dgm:prSet>
      <dgm:spPr/>
    </dgm:pt>
    <dgm:pt modelId="{699B9A0D-2C91-4859-90CD-4950AEDDAD57}" type="pres">
      <dgm:prSet presAssocID="{2E48A071-F59E-419A-926D-BB0064D53AA1}" presName="txSpace" presStyleCnt="0"/>
      <dgm:spPr/>
    </dgm:pt>
    <dgm:pt modelId="{D596DE6A-09DE-4E5B-9823-4DBA8EFCB361}" type="pres">
      <dgm:prSet presAssocID="{2E48A071-F59E-419A-926D-BB0064D53AA1}" presName="desTx" presStyleLbl="revTx" presStyleIdx="3" presStyleCnt="6">
        <dgm:presLayoutVars/>
      </dgm:prSet>
      <dgm:spPr/>
    </dgm:pt>
    <dgm:pt modelId="{E6969081-FCB9-4C01-9EAD-6DB559C03A36}" type="pres">
      <dgm:prSet presAssocID="{93847482-B607-43B7-8A8E-59F7ECE46543}" presName="sibTrans" presStyleCnt="0"/>
      <dgm:spPr/>
    </dgm:pt>
    <dgm:pt modelId="{0BB11169-41A9-45E3-816A-902694EB5BAE}" type="pres">
      <dgm:prSet presAssocID="{207A0D12-F89E-478D-9C9C-A0583D892B4C}" presName="compNode" presStyleCnt="0"/>
      <dgm:spPr/>
    </dgm:pt>
    <dgm:pt modelId="{50D8B7CE-43EA-457C-91B9-C62EC6083050}" type="pres">
      <dgm:prSet presAssocID="{207A0D12-F89E-478D-9C9C-A0583D892B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8971C819-FE36-4B63-87A0-F125286C4E4C}" type="pres">
      <dgm:prSet presAssocID="{207A0D12-F89E-478D-9C9C-A0583D892B4C}" presName="iconSpace" presStyleCnt="0"/>
      <dgm:spPr/>
    </dgm:pt>
    <dgm:pt modelId="{37093345-764F-4B1D-90BE-C80D48CF549D}" type="pres">
      <dgm:prSet presAssocID="{207A0D12-F89E-478D-9C9C-A0583D892B4C}" presName="parTx" presStyleLbl="revTx" presStyleIdx="4" presStyleCnt="6">
        <dgm:presLayoutVars>
          <dgm:chMax val="0"/>
          <dgm:chPref val="0"/>
        </dgm:presLayoutVars>
      </dgm:prSet>
      <dgm:spPr/>
    </dgm:pt>
    <dgm:pt modelId="{E98DC489-EB66-4B1A-B728-AC5392462F66}" type="pres">
      <dgm:prSet presAssocID="{207A0D12-F89E-478D-9C9C-A0583D892B4C}" presName="txSpace" presStyleCnt="0"/>
      <dgm:spPr/>
    </dgm:pt>
    <dgm:pt modelId="{732265EC-DE09-4643-A070-738A9AD35F10}" type="pres">
      <dgm:prSet presAssocID="{207A0D12-F89E-478D-9C9C-A0583D892B4C}" presName="desTx" presStyleLbl="revTx" presStyleIdx="5" presStyleCnt="6">
        <dgm:presLayoutVars/>
      </dgm:prSet>
      <dgm:spPr/>
    </dgm:pt>
  </dgm:ptLst>
  <dgm:cxnLst>
    <dgm:cxn modelId="{C6547F03-F1A8-4030-A57D-42BF7BC65700}" srcId="{207A0D12-F89E-478D-9C9C-A0583D892B4C}" destId="{76A3F16C-08D3-4F32-9396-13F0BCDFAECB}" srcOrd="3" destOrd="0" parTransId="{030578C3-0E47-43B1-8F60-DD10FEB622C9}" sibTransId="{9174FDF7-B2AB-4161-9B8A-9E662A013704}"/>
    <dgm:cxn modelId="{0DB5BA05-AA6F-4D82-B6F1-4101F0DC78DD}" srcId="{2E48A071-F59E-419A-926D-BB0064D53AA1}" destId="{67B523E6-046A-4A58-8AE0-7DA13C573260}" srcOrd="3" destOrd="0" parTransId="{F898229A-4C90-48FF-BE82-80BE80D56C58}" sibTransId="{FFAE9D90-5DEF-41B9-9160-0DF4AA6CABA1}"/>
    <dgm:cxn modelId="{40CC9D0F-35C7-4BA8-A549-61E2A67AD25F}" type="presOf" srcId="{12057337-B6E5-4965-A1DD-5EBDEAB35BEE}" destId="{654B9E22-F5AC-4A34-B873-728BF24B033C}" srcOrd="0" destOrd="1" presId="urn:microsoft.com/office/officeart/2018/2/layout/IconLabelDescriptionList"/>
    <dgm:cxn modelId="{38D8C217-5D6D-436A-83FE-FB62CF95396B}" srcId="{2E48A071-F59E-419A-926D-BB0064D53AA1}" destId="{657579BE-32D2-4E95-9C15-D7D6C3A95DBE}" srcOrd="5" destOrd="0" parTransId="{3B354E23-085C-4AB4-97F2-B0DA79B68083}" sibTransId="{29AD73FC-D20F-491A-8063-08E082331FF1}"/>
    <dgm:cxn modelId="{BE1F471C-F5A5-4870-8B08-030E5B12A470}" srcId="{AA18CCF4-60DD-4946-BB10-BA08C0A9057B}" destId="{CDE8CB32-459B-4EE7-AAF2-DA6BB3716DA9}" srcOrd="2" destOrd="0" parTransId="{3B8E7060-C3E9-4DB2-BEED-695F37A3CECD}" sibTransId="{04992BE3-9E0C-4759-8F6C-34CB118050CC}"/>
    <dgm:cxn modelId="{ADD9FE1D-F44E-4133-88B2-894548F07701}" srcId="{207A0D12-F89E-478D-9C9C-A0583D892B4C}" destId="{1F6BDEBE-7600-48C1-9645-AF8DD16093DF}" srcOrd="0" destOrd="0" parTransId="{24A56342-6DE6-4651-9BAF-1FBDFA7611B0}" sibTransId="{47F152F6-C65E-4118-8420-F457F8A19386}"/>
    <dgm:cxn modelId="{07A5061F-A280-4A46-B78F-8637188B1B68}" srcId="{207A0D12-F89E-478D-9C9C-A0583D892B4C}" destId="{9F0DF450-4B99-46A1-A816-337DAB2011DD}" srcOrd="1" destOrd="0" parTransId="{BDEF1504-CF63-4F35-B0CB-C7B6D328D08A}" sibTransId="{C057221F-5AF2-494B-9E26-0980BBF813C7}"/>
    <dgm:cxn modelId="{F0150226-C0A1-41B8-9169-BB83FF413E1C}" type="presOf" srcId="{FC2FD3D4-7EB5-4297-ABE7-9661FC7AC370}" destId="{D596DE6A-09DE-4E5B-9823-4DBA8EFCB361}" srcOrd="0" destOrd="4" presId="urn:microsoft.com/office/officeart/2018/2/layout/IconLabelDescriptionList"/>
    <dgm:cxn modelId="{31B08F2B-6B6E-4A9E-8419-BC1B2218BC01}" srcId="{2E48A071-F59E-419A-926D-BB0064D53AA1}" destId="{FC2FD3D4-7EB5-4297-ABE7-9661FC7AC370}" srcOrd="4" destOrd="0" parTransId="{A89FC527-59E0-4C1F-B60D-33985CADAA42}" sibTransId="{CFA49C33-893C-496C-B111-5EB68660DA58}"/>
    <dgm:cxn modelId="{4FD3E835-06D5-499A-BEB1-9B359379ABD1}" srcId="{AA18CCF4-60DD-4946-BB10-BA08C0A9057B}" destId="{C40445B2-C8A7-45F5-AB0F-6F01E0B9B9E2}" srcOrd="3" destOrd="0" parTransId="{DC95A2EF-B22A-4BF2-8615-AC546A7DABC2}" sibTransId="{53A9CFE5-182D-4188-AB51-A50FA4EAFB55}"/>
    <dgm:cxn modelId="{7006ED36-42D5-4E1F-ACFB-A2DFF54A8168}" type="presOf" srcId="{1F6BDEBE-7600-48C1-9645-AF8DD16093DF}" destId="{732265EC-DE09-4643-A070-738A9AD35F10}" srcOrd="0" destOrd="0" presId="urn:microsoft.com/office/officeart/2018/2/layout/IconLabelDescriptionList"/>
    <dgm:cxn modelId="{F0A8843F-DBB7-419F-A59A-613493651336}" type="presOf" srcId="{0483F5BA-B0AA-4614-BB73-69744BF461F2}" destId="{732265EC-DE09-4643-A070-738A9AD35F10}" srcOrd="0" destOrd="2" presId="urn:microsoft.com/office/officeart/2018/2/layout/IconLabelDescriptionList"/>
    <dgm:cxn modelId="{E23DDD60-CF1F-4CEF-AF8C-A7CA66FE9E49}" srcId="{FBC99B2E-D39C-4F6F-9136-8F2FDCC3D341}" destId="{AA18CCF4-60DD-4946-BB10-BA08C0A9057B}" srcOrd="0" destOrd="0" parTransId="{DE1B24C2-71E1-477C-9B7F-9A4CE89F0A55}" sibTransId="{27365AD1-E196-48E0-8831-EE9DAC3872B1}"/>
    <dgm:cxn modelId="{AD63D561-F046-42CF-8DE3-A30CA3CEDBB4}" srcId="{207A0D12-F89E-478D-9C9C-A0583D892B4C}" destId="{DB3BC168-B2F1-4152-8BAE-F950A047FD07}" srcOrd="4" destOrd="0" parTransId="{E1D82845-EC7F-4013-B38A-4D4DD7D19C03}" sibTransId="{BAEB04EC-795A-4A09-906E-7ACF9A64CB5D}"/>
    <dgm:cxn modelId="{8B6C794C-426A-4EBF-8FBE-7A03FE1A87B6}" type="presOf" srcId="{AA18CCF4-60DD-4946-BB10-BA08C0A9057B}" destId="{F5A04499-4336-477F-9F47-B13577066E64}" srcOrd="0" destOrd="0" presId="urn:microsoft.com/office/officeart/2018/2/layout/IconLabelDescriptionList"/>
    <dgm:cxn modelId="{BAFBFD4E-28D5-4737-9E0F-56428515B80A}" type="presOf" srcId="{FBC99B2E-D39C-4F6F-9136-8F2FDCC3D341}" destId="{BA60C9A5-D83D-4AD4-9D38-3DAE556B3D7D}" srcOrd="0" destOrd="0" presId="urn:microsoft.com/office/officeart/2018/2/layout/IconLabelDescriptionList"/>
    <dgm:cxn modelId="{94829157-E7B2-4E34-AA40-BD8C0CC496D0}" srcId="{AA18CCF4-60DD-4946-BB10-BA08C0A9057B}" destId="{12057337-B6E5-4965-A1DD-5EBDEAB35BEE}" srcOrd="1" destOrd="0" parTransId="{65667CF4-308C-4E94-BA16-CCC1020B1FED}" sibTransId="{17D37895-581D-4BBE-B960-4E2A84AF5A7F}"/>
    <dgm:cxn modelId="{C9E94784-83EE-4FB9-ACE5-BCA5E30654FF}" srcId="{2E48A071-F59E-419A-926D-BB0064D53AA1}" destId="{059545AD-15A3-4156-9D52-2309315C7804}" srcOrd="0" destOrd="0" parTransId="{430B93A7-665A-475B-9F71-C476911F2110}" sibTransId="{53D2CB6D-D587-41D6-A24D-7ACEDCC924F0}"/>
    <dgm:cxn modelId="{EB8D9984-C042-4593-939A-A8611BB971F7}" srcId="{FBC99B2E-D39C-4F6F-9136-8F2FDCC3D341}" destId="{207A0D12-F89E-478D-9C9C-A0583D892B4C}" srcOrd="2" destOrd="0" parTransId="{7DEA0D22-8358-4ED9-93C2-D0A1B23A9CDF}" sibTransId="{B225BE40-D793-4B4E-B489-787AB23E0113}"/>
    <dgm:cxn modelId="{8FBA2989-45A4-4674-9B41-0EABD722739E}" type="presOf" srcId="{9F0DF450-4B99-46A1-A816-337DAB2011DD}" destId="{732265EC-DE09-4643-A070-738A9AD35F10}" srcOrd="0" destOrd="1" presId="urn:microsoft.com/office/officeart/2018/2/layout/IconLabelDescriptionList"/>
    <dgm:cxn modelId="{9FC8718E-D195-4C5C-AE67-EC12C43D49A6}" srcId="{AA18CCF4-60DD-4946-BB10-BA08C0A9057B}" destId="{7AB93D2A-6331-492B-91BE-6B27E7695C12}" srcOrd="0" destOrd="0" parTransId="{92262013-ADBC-4211-9EF8-044EEE289A1F}" sibTransId="{8AA9ECB9-3060-42DC-BEA3-CBA4CF699779}"/>
    <dgm:cxn modelId="{29D1A192-D032-4ED8-8E32-65AAF8B8C967}" type="presOf" srcId="{2E48A071-F59E-419A-926D-BB0064D53AA1}" destId="{CDE348FE-9E39-4CFE-B1FE-7B025A0B1E95}" srcOrd="0" destOrd="0" presId="urn:microsoft.com/office/officeart/2018/2/layout/IconLabelDescriptionList"/>
    <dgm:cxn modelId="{A92B4697-6AE2-4FA8-8D3C-95D3205F24AC}" type="presOf" srcId="{7AB93D2A-6331-492B-91BE-6B27E7695C12}" destId="{654B9E22-F5AC-4A34-B873-728BF24B033C}" srcOrd="0" destOrd="0" presId="urn:microsoft.com/office/officeart/2018/2/layout/IconLabelDescriptionList"/>
    <dgm:cxn modelId="{27A06A9E-D5E9-46D3-88F9-592C6F490D75}" srcId="{2E48A071-F59E-419A-926D-BB0064D53AA1}" destId="{63522269-E442-4621-8684-C13FD0288A9E}" srcOrd="2" destOrd="0" parTransId="{806F07A4-E022-4AD2-8023-D8FBD8B50F84}" sibTransId="{5A33DDCC-C4BE-4095-A8B6-D309E569A284}"/>
    <dgm:cxn modelId="{3EDB87A6-4254-434C-8A51-174D47BDC4B7}" type="presOf" srcId="{67B523E6-046A-4A58-8AE0-7DA13C573260}" destId="{D596DE6A-09DE-4E5B-9823-4DBA8EFCB361}" srcOrd="0" destOrd="3" presId="urn:microsoft.com/office/officeart/2018/2/layout/IconLabelDescriptionList"/>
    <dgm:cxn modelId="{302D57A9-2F99-4965-A70F-C206590BF928}" type="presOf" srcId="{CDE8CB32-459B-4EE7-AAF2-DA6BB3716DA9}" destId="{654B9E22-F5AC-4A34-B873-728BF24B033C}" srcOrd="0" destOrd="2" presId="urn:microsoft.com/office/officeart/2018/2/layout/IconLabelDescriptionList"/>
    <dgm:cxn modelId="{B61C46AA-B49D-4276-B85F-EEA2329B346E}" type="presOf" srcId="{657579BE-32D2-4E95-9C15-D7D6C3A95DBE}" destId="{D596DE6A-09DE-4E5B-9823-4DBA8EFCB361}" srcOrd="0" destOrd="5" presId="urn:microsoft.com/office/officeart/2018/2/layout/IconLabelDescriptionList"/>
    <dgm:cxn modelId="{93BD39B4-798C-42FF-AFC1-23F86B752A07}" type="presOf" srcId="{059545AD-15A3-4156-9D52-2309315C7804}" destId="{D596DE6A-09DE-4E5B-9823-4DBA8EFCB361}" srcOrd="0" destOrd="0" presId="urn:microsoft.com/office/officeart/2018/2/layout/IconLabelDescriptionList"/>
    <dgm:cxn modelId="{7E5D38B5-AA2E-44A0-B8A2-9C8335D1265B}" type="presOf" srcId="{76A3F16C-08D3-4F32-9396-13F0BCDFAECB}" destId="{732265EC-DE09-4643-A070-738A9AD35F10}" srcOrd="0" destOrd="3" presId="urn:microsoft.com/office/officeart/2018/2/layout/IconLabelDescriptionList"/>
    <dgm:cxn modelId="{BA2E8FC0-5858-4083-8FD9-6DB2F640FAA6}" srcId="{207A0D12-F89E-478D-9C9C-A0583D892B4C}" destId="{0483F5BA-B0AA-4614-BB73-69744BF461F2}" srcOrd="2" destOrd="0" parTransId="{E9FCD693-B674-4E82-89CE-C49D90F0A814}" sibTransId="{2583924D-5318-46D4-B6E9-CBC2A703EC13}"/>
    <dgm:cxn modelId="{DA3FEBC7-49E3-42F7-A56C-0286DD3F5066}" type="presOf" srcId="{63522269-E442-4621-8684-C13FD0288A9E}" destId="{D596DE6A-09DE-4E5B-9823-4DBA8EFCB361}" srcOrd="0" destOrd="2" presId="urn:microsoft.com/office/officeart/2018/2/layout/IconLabelDescriptionList"/>
    <dgm:cxn modelId="{441A51CB-7557-4CD8-B10A-38F192B5E664}" type="presOf" srcId="{C2976D8A-9007-495E-91AD-CDC8559F91AD}" destId="{D596DE6A-09DE-4E5B-9823-4DBA8EFCB361}" srcOrd="0" destOrd="1" presId="urn:microsoft.com/office/officeart/2018/2/layout/IconLabelDescriptionList"/>
    <dgm:cxn modelId="{C4CD57D4-205C-4939-89BD-494B332A9FC6}" srcId="{2E48A071-F59E-419A-926D-BB0064D53AA1}" destId="{C2976D8A-9007-495E-91AD-CDC8559F91AD}" srcOrd="1" destOrd="0" parTransId="{41C098AB-F59C-4F74-AF8C-53575A4219AE}" sibTransId="{BA236B12-9B79-4F06-ADA4-B65F1205D0B3}"/>
    <dgm:cxn modelId="{30BF40D5-B349-4FAF-B250-243AEFD07760}" type="presOf" srcId="{207A0D12-F89E-478D-9C9C-A0583D892B4C}" destId="{37093345-764F-4B1D-90BE-C80D48CF549D}" srcOrd="0" destOrd="0" presId="urn:microsoft.com/office/officeart/2018/2/layout/IconLabelDescriptionList"/>
    <dgm:cxn modelId="{724436DF-DEA7-43C2-8E24-3D30DE03938F}" srcId="{FBC99B2E-D39C-4F6F-9136-8F2FDCC3D341}" destId="{2E48A071-F59E-419A-926D-BB0064D53AA1}" srcOrd="1" destOrd="0" parTransId="{9A3539F1-AA6C-47EA-95DB-1AB3A7EDB48D}" sibTransId="{93847482-B607-43B7-8A8E-59F7ECE46543}"/>
    <dgm:cxn modelId="{815E79F5-C82C-4992-8DC0-9F02F02715DA}" type="presOf" srcId="{DB3BC168-B2F1-4152-8BAE-F950A047FD07}" destId="{732265EC-DE09-4643-A070-738A9AD35F10}" srcOrd="0" destOrd="4" presId="urn:microsoft.com/office/officeart/2018/2/layout/IconLabelDescriptionList"/>
    <dgm:cxn modelId="{CE216BFE-0174-4BF3-8CEA-D64524303D8F}" type="presOf" srcId="{C40445B2-C8A7-45F5-AB0F-6F01E0B9B9E2}" destId="{654B9E22-F5AC-4A34-B873-728BF24B033C}" srcOrd="0" destOrd="3" presId="urn:microsoft.com/office/officeart/2018/2/layout/IconLabelDescriptionList"/>
    <dgm:cxn modelId="{10124439-0F59-47D0-831B-A55430CFE702}" type="presParOf" srcId="{BA60C9A5-D83D-4AD4-9D38-3DAE556B3D7D}" destId="{90449784-4561-4007-B779-8F6C63A2B9E5}" srcOrd="0" destOrd="0" presId="urn:microsoft.com/office/officeart/2018/2/layout/IconLabelDescriptionList"/>
    <dgm:cxn modelId="{F1C934F5-48A1-4645-8A29-2BC1696F943E}" type="presParOf" srcId="{90449784-4561-4007-B779-8F6C63A2B9E5}" destId="{E48A1A7B-ECE4-4D54-B645-69677642F1E6}" srcOrd="0" destOrd="0" presId="urn:microsoft.com/office/officeart/2018/2/layout/IconLabelDescriptionList"/>
    <dgm:cxn modelId="{5E82A651-7313-4DC4-B488-67A4721CA509}" type="presParOf" srcId="{90449784-4561-4007-B779-8F6C63A2B9E5}" destId="{8A8DC97B-A9F3-4D1B-BA14-C06E241D060D}" srcOrd="1" destOrd="0" presId="urn:microsoft.com/office/officeart/2018/2/layout/IconLabelDescriptionList"/>
    <dgm:cxn modelId="{FFB75B37-142E-4352-B0B6-2623F771CC7F}" type="presParOf" srcId="{90449784-4561-4007-B779-8F6C63A2B9E5}" destId="{F5A04499-4336-477F-9F47-B13577066E64}" srcOrd="2" destOrd="0" presId="urn:microsoft.com/office/officeart/2018/2/layout/IconLabelDescriptionList"/>
    <dgm:cxn modelId="{DC1DBC8F-39F5-4BC2-A96A-3D902E259D2F}" type="presParOf" srcId="{90449784-4561-4007-B779-8F6C63A2B9E5}" destId="{8E6AEACA-381A-4F26-8689-7E9C59AFD867}" srcOrd="3" destOrd="0" presId="urn:microsoft.com/office/officeart/2018/2/layout/IconLabelDescriptionList"/>
    <dgm:cxn modelId="{31331AF9-7BE6-45B1-9F8A-9514B6F20355}" type="presParOf" srcId="{90449784-4561-4007-B779-8F6C63A2B9E5}" destId="{654B9E22-F5AC-4A34-B873-728BF24B033C}" srcOrd="4" destOrd="0" presId="urn:microsoft.com/office/officeart/2018/2/layout/IconLabelDescriptionList"/>
    <dgm:cxn modelId="{C7FF41C6-8F6F-4939-B66C-783B65C4731C}" type="presParOf" srcId="{BA60C9A5-D83D-4AD4-9D38-3DAE556B3D7D}" destId="{9BB0480C-EE70-40B3-809B-A870905D6B33}" srcOrd="1" destOrd="0" presId="urn:microsoft.com/office/officeart/2018/2/layout/IconLabelDescriptionList"/>
    <dgm:cxn modelId="{75B01A23-D04D-4677-B45F-D593C8F3D570}" type="presParOf" srcId="{BA60C9A5-D83D-4AD4-9D38-3DAE556B3D7D}" destId="{035E7FFF-A38C-4005-894A-476026717FD8}" srcOrd="2" destOrd="0" presId="urn:microsoft.com/office/officeart/2018/2/layout/IconLabelDescriptionList"/>
    <dgm:cxn modelId="{CDFA1465-4F05-4D30-8369-6466D08B785A}" type="presParOf" srcId="{035E7FFF-A38C-4005-894A-476026717FD8}" destId="{F484EAC9-FC8C-4770-8DF1-AC036C8413E6}" srcOrd="0" destOrd="0" presId="urn:microsoft.com/office/officeart/2018/2/layout/IconLabelDescriptionList"/>
    <dgm:cxn modelId="{F77B0A0C-70C0-429A-8894-943991915D30}" type="presParOf" srcId="{035E7FFF-A38C-4005-894A-476026717FD8}" destId="{0FA63335-8883-437B-AC6F-170521A4485D}" srcOrd="1" destOrd="0" presId="urn:microsoft.com/office/officeart/2018/2/layout/IconLabelDescriptionList"/>
    <dgm:cxn modelId="{C41ED333-92FE-4993-8616-B65A968B172C}" type="presParOf" srcId="{035E7FFF-A38C-4005-894A-476026717FD8}" destId="{CDE348FE-9E39-4CFE-B1FE-7B025A0B1E95}" srcOrd="2" destOrd="0" presId="urn:microsoft.com/office/officeart/2018/2/layout/IconLabelDescriptionList"/>
    <dgm:cxn modelId="{B61D4C51-745E-42F1-895F-B724564961E5}" type="presParOf" srcId="{035E7FFF-A38C-4005-894A-476026717FD8}" destId="{699B9A0D-2C91-4859-90CD-4950AEDDAD57}" srcOrd="3" destOrd="0" presId="urn:microsoft.com/office/officeart/2018/2/layout/IconLabelDescriptionList"/>
    <dgm:cxn modelId="{BAA056A4-2F0C-4CA6-B571-3D192A243D37}" type="presParOf" srcId="{035E7FFF-A38C-4005-894A-476026717FD8}" destId="{D596DE6A-09DE-4E5B-9823-4DBA8EFCB361}" srcOrd="4" destOrd="0" presId="urn:microsoft.com/office/officeart/2018/2/layout/IconLabelDescriptionList"/>
    <dgm:cxn modelId="{6814F626-D5D8-4DCE-9633-DFFAABC48C00}" type="presParOf" srcId="{BA60C9A5-D83D-4AD4-9D38-3DAE556B3D7D}" destId="{E6969081-FCB9-4C01-9EAD-6DB559C03A36}" srcOrd="3" destOrd="0" presId="urn:microsoft.com/office/officeart/2018/2/layout/IconLabelDescriptionList"/>
    <dgm:cxn modelId="{79AAEC51-0F90-4A9D-935A-77B0DB5A9B0C}" type="presParOf" srcId="{BA60C9A5-D83D-4AD4-9D38-3DAE556B3D7D}" destId="{0BB11169-41A9-45E3-816A-902694EB5BAE}" srcOrd="4" destOrd="0" presId="urn:microsoft.com/office/officeart/2018/2/layout/IconLabelDescriptionList"/>
    <dgm:cxn modelId="{E32FB72B-940F-4C81-843A-A3B740E535F0}" type="presParOf" srcId="{0BB11169-41A9-45E3-816A-902694EB5BAE}" destId="{50D8B7CE-43EA-457C-91B9-C62EC6083050}" srcOrd="0" destOrd="0" presId="urn:microsoft.com/office/officeart/2018/2/layout/IconLabelDescriptionList"/>
    <dgm:cxn modelId="{406746E0-9B95-4FC9-AB2C-979038957F5D}" type="presParOf" srcId="{0BB11169-41A9-45E3-816A-902694EB5BAE}" destId="{8971C819-FE36-4B63-87A0-F125286C4E4C}" srcOrd="1" destOrd="0" presId="urn:microsoft.com/office/officeart/2018/2/layout/IconLabelDescriptionList"/>
    <dgm:cxn modelId="{8785AD2D-FD82-4FEA-AA2C-0C11D3398760}" type="presParOf" srcId="{0BB11169-41A9-45E3-816A-902694EB5BAE}" destId="{37093345-764F-4B1D-90BE-C80D48CF549D}" srcOrd="2" destOrd="0" presId="urn:microsoft.com/office/officeart/2018/2/layout/IconLabelDescriptionList"/>
    <dgm:cxn modelId="{8F5DFE29-6AEB-47EF-9303-E8B28941FBB7}" type="presParOf" srcId="{0BB11169-41A9-45E3-816A-902694EB5BAE}" destId="{E98DC489-EB66-4B1A-B728-AC5392462F66}" srcOrd="3" destOrd="0" presId="urn:microsoft.com/office/officeart/2018/2/layout/IconLabelDescriptionList"/>
    <dgm:cxn modelId="{64E40110-450F-4ED2-832A-CA6FE1C45378}" type="presParOf" srcId="{0BB11169-41A9-45E3-816A-902694EB5BAE}" destId="{732265EC-DE09-4643-A070-738A9AD35F1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F4C7A2-208F-4AFC-AF2C-5BBA29BB8754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27BC99-A4F5-4032-BED4-4597E54AC743}">
      <dgm:prSet/>
      <dgm:spPr/>
      <dgm:t>
        <a:bodyPr/>
        <a:lstStyle/>
        <a:p>
          <a:r>
            <a:rPr lang="cs-CZ" b="1" dirty="0"/>
            <a:t>Uvědomit si, že trpím syndromem vyhoření </a:t>
          </a:r>
          <a:br>
            <a:rPr lang="cs-CZ" b="1" dirty="0"/>
          </a:br>
          <a:r>
            <a:rPr lang="cs-CZ" b="1" dirty="0"/>
            <a:t>a že se jedná o vážný stav</a:t>
          </a:r>
          <a:endParaRPr lang="en-US" dirty="0"/>
        </a:p>
      </dgm:t>
    </dgm:pt>
    <dgm:pt modelId="{254AB8BA-4A9A-47BE-83CB-E7F0E243D423}" type="parTrans" cxnId="{3B0EB1A4-5DDC-494C-8200-D4B09128FCE2}">
      <dgm:prSet/>
      <dgm:spPr/>
      <dgm:t>
        <a:bodyPr/>
        <a:lstStyle/>
        <a:p>
          <a:endParaRPr lang="en-US"/>
        </a:p>
      </dgm:t>
    </dgm:pt>
    <dgm:pt modelId="{576C6BD1-EC1B-40AD-9AF7-140A734A0531}" type="sibTrans" cxnId="{3B0EB1A4-5DDC-494C-8200-D4B09128FCE2}">
      <dgm:prSet/>
      <dgm:spPr/>
      <dgm:t>
        <a:bodyPr/>
        <a:lstStyle/>
        <a:p>
          <a:endParaRPr lang="en-US"/>
        </a:p>
      </dgm:t>
    </dgm:pt>
    <dgm:pt modelId="{021D5C6A-1047-4D2C-8C51-7F794E58F12B}">
      <dgm:prSet/>
      <dgm:spPr/>
      <dgm:t>
        <a:bodyPr/>
        <a:lstStyle/>
        <a:p>
          <a:r>
            <a:rPr lang="cs-CZ" b="1" dirty="0"/>
            <a:t>Mít motivaci to změnit, převzít osobní zodpovědnost za zotavující proces</a:t>
          </a:r>
          <a:endParaRPr lang="en-US" dirty="0"/>
        </a:p>
      </dgm:t>
    </dgm:pt>
    <dgm:pt modelId="{3C360E82-7CA6-45B1-AB54-5654EA7CDD3E}" type="parTrans" cxnId="{1521EBD4-FDDE-41DD-83F7-41E16146A97A}">
      <dgm:prSet/>
      <dgm:spPr/>
      <dgm:t>
        <a:bodyPr/>
        <a:lstStyle/>
        <a:p>
          <a:endParaRPr lang="en-US"/>
        </a:p>
      </dgm:t>
    </dgm:pt>
    <dgm:pt modelId="{41452177-0BB1-486D-BE87-83A00E920961}" type="sibTrans" cxnId="{1521EBD4-FDDE-41DD-83F7-41E16146A97A}">
      <dgm:prSet/>
      <dgm:spPr/>
      <dgm:t>
        <a:bodyPr/>
        <a:lstStyle/>
        <a:p>
          <a:endParaRPr lang="en-US"/>
        </a:p>
      </dgm:t>
    </dgm:pt>
    <dgm:pt modelId="{FBFD8058-97C5-4213-93D5-83A5F45D090F}">
      <dgm:prSet/>
      <dgm:spPr/>
      <dgm:t>
        <a:bodyPr/>
        <a:lstStyle/>
        <a:p>
          <a:r>
            <a:rPr lang="cs-CZ" b="1" dirty="0"/>
            <a:t>Vyhledat psychologickou podporu</a:t>
          </a:r>
          <a:endParaRPr lang="en-US" dirty="0"/>
        </a:p>
      </dgm:t>
    </dgm:pt>
    <dgm:pt modelId="{CC3813CE-C470-4941-BBF8-63F7E696FA07}" type="parTrans" cxnId="{51F6D199-1E15-4642-81D2-5062ADF1A924}">
      <dgm:prSet/>
      <dgm:spPr/>
      <dgm:t>
        <a:bodyPr/>
        <a:lstStyle/>
        <a:p>
          <a:endParaRPr lang="en-US"/>
        </a:p>
      </dgm:t>
    </dgm:pt>
    <dgm:pt modelId="{36C0631D-A58E-487D-B51B-2790045550F9}" type="sibTrans" cxnId="{51F6D199-1E15-4642-81D2-5062ADF1A924}">
      <dgm:prSet/>
      <dgm:spPr/>
      <dgm:t>
        <a:bodyPr/>
        <a:lstStyle/>
        <a:p>
          <a:endParaRPr lang="en-US"/>
        </a:p>
      </dgm:t>
    </dgm:pt>
    <dgm:pt modelId="{B7DA49DA-E09A-4834-86AF-1F2FBB954898}">
      <dgm:prSet/>
      <dgm:spPr/>
      <dgm:t>
        <a:bodyPr/>
        <a:lstStyle/>
        <a:p>
          <a:r>
            <a:rPr lang="cs-CZ" b="1" dirty="0"/>
            <a:t>Požádat o pomoc na pracovišti, zajistit si podmínky pro ozdravný proces </a:t>
          </a:r>
          <a:endParaRPr lang="en-US" dirty="0"/>
        </a:p>
      </dgm:t>
    </dgm:pt>
    <dgm:pt modelId="{1B4744C6-7F05-457C-A057-13B0F90CC97A}" type="parTrans" cxnId="{6FA68678-9891-4FAE-BF9A-DF25C468E88D}">
      <dgm:prSet/>
      <dgm:spPr/>
      <dgm:t>
        <a:bodyPr/>
        <a:lstStyle/>
        <a:p>
          <a:endParaRPr lang="en-US"/>
        </a:p>
      </dgm:t>
    </dgm:pt>
    <dgm:pt modelId="{778CF3C2-3418-46CD-987A-76FF1C564B7E}" type="sibTrans" cxnId="{6FA68678-9891-4FAE-BF9A-DF25C468E88D}">
      <dgm:prSet/>
      <dgm:spPr/>
      <dgm:t>
        <a:bodyPr/>
        <a:lstStyle/>
        <a:p>
          <a:endParaRPr lang="en-US"/>
        </a:p>
      </dgm:t>
    </dgm:pt>
    <dgm:pt modelId="{4EAE02EB-DE7A-4489-8448-E56756B88B23}">
      <dgm:prSet/>
      <dgm:spPr/>
      <dgm:t>
        <a:bodyPr/>
        <a:lstStyle/>
        <a:p>
          <a:r>
            <a:rPr lang="cs-CZ" b="1" dirty="0"/>
            <a:t>Požádat o pomoc doma</a:t>
          </a:r>
          <a:endParaRPr lang="en-US" dirty="0"/>
        </a:p>
      </dgm:t>
    </dgm:pt>
    <dgm:pt modelId="{E278E81D-5633-412E-85CF-E6A8DA5FDC81}" type="parTrans" cxnId="{BBF605B1-B766-4A46-B544-63B132502C15}">
      <dgm:prSet/>
      <dgm:spPr/>
      <dgm:t>
        <a:bodyPr/>
        <a:lstStyle/>
        <a:p>
          <a:endParaRPr lang="en-US"/>
        </a:p>
      </dgm:t>
    </dgm:pt>
    <dgm:pt modelId="{157556BA-76A0-4055-BE69-9CF8F7DFD326}" type="sibTrans" cxnId="{BBF605B1-B766-4A46-B544-63B132502C15}">
      <dgm:prSet/>
      <dgm:spPr/>
      <dgm:t>
        <a:bodyPr/>
        <a:lstStyle/>
        <a:p>
          <a:endParaRPr lang="en-US"/>
        </a:p>
      </dgm:t>
    </dgm:pt>
    <dgm:pt modelId="{6A0A4342-12EC-4F6B-9483-F3DAF2983EF4}">
      <dgm:prSet/>
      <dgm:spPr/>
      <dgm:t>
        <a:bodyPr/>
        <a:lstStyle/>
        <a:p>
          <a:r>
            <a:rPr lang="cs-CZ" b="1" dirty="0"/>
            <a:t>Odejít</a:t>
          </a:r>
          <a:endParaRPr lang="en-US" dirty="0"/>
        </a:p>
      </dgm:t>
    </dgm:pt>
    <dgm:pt modelId="{0D67B5F1-7A78-4F8C-AC89-B7B9DB061D33}" type="parTrans" cxnId="{DBB6FEDE-9E4E-4031-BEE9-365F26FE0EAE}">
      <dgm:prSet/>
      <dgm:spPr/>
      <dgm:t>
        <a:bodyPr/>
        <a:lstStyle/>
        <a:p>
          <a:endParaRPr lang="en-US"/>
        </a:p>
      </dgm:t>
    </dgm:pt>
    <dgm:pt modelId="{B7F2CF3A-B620-4E51-B337-51F6FB09A8B4}" type="sibTrans" cxnId="{DBB6FEDE-9E4E-4031-BEE9-365F26FE0EAE}">
      <dgm:prSet/>
      <dgm:spPr/>
      <dgm:t>
        <a:bodyPr/>
        <a:lstStyle/>
        <a:p>
          <a:endParaRPr lang="en-US"/>
        </a:p>
      </dgm:t>
    </dgm:pt>
    <dgm:pt modelId="{F9245E6B-D3E6-4358-B955-91158D738443}" type="pres">
      <dgm:prSet presAssocID="{35F4C7A2-208F-4AFC-AF2C-5BBA29BB8754}" presName="diagram" presStyleCnt="0">
        <dgm:presLayoutVars>
          <dgm:dir/>
          <dgm:resizeHandles val="exact"/>
        </dgm:presLayoutVars>
      </dgm:prSet>
      <dgm:spPr/>
    </dgm:pt>
    <dgm:pt modelId="{9782C005-A8D8-4B6D-A6B4-223CFDD6710E}" type="pres">
      <dgm:prSet presAssocID="{3427BC99-A4F5-4032-BED4-4597E54AC743}" presName="node" presStyleLbl="node1" presStyleIdx="0" presStyleCnt="6">
        <dgm:presLayoutVars>
          <dgm:bulletEnabled val="1"/>
        </dgm:presLayoutVars>
      </dgm:prSet>
      <dgm:spPr/>
    </dgm:pt>
    <dgm:pt modelId="{DEC4CD8A-A299-4823-9B97-18D2D6DEA722}" type="pres">
      <dgm:prSet presAssocID="{576C6BD1-EC1B-40AD-9AF7-140A734A0531}" presName="sibTrans" presStyleCnt="0"/>
      <dgm:spPr/>
    </dgm:pt>
    <dgm:pt modelId="{00C2ACBE-1004-4F68-9B50-09531D2FDB5E}" type="pres">
      <dgm:prSet presAssocID="{021D5C6A-1047-4D2C-8C51-7F794E58F12B}" presName="node" presStyleLbl="node1" presStyleIdx="1" presStyleCnt="6">
        <dgm:presLayoutVars>
          <dgm:bulletEnabled val="1"/>
        </dgm:presLayoutVars>
      </dgm:prSet>
      <dgm:spPr/>
    </dgm:pt>
    <dgm:pt modelId="{59CD2E89-59BD-4B3D-881C-E0B594929171}" type="pres">
      <dgm:prSet presAssocID="{41452177-0BB1-486D-BE87-83A00E920961}" presName="sibTrans" presStyleCnt="0"/>
      <dgm:spPr/>
    </dgm:pt>
    <dgm:pt modelId="{47390E86-945B-4407-A5C3-0C6415A14469}" type="pres">
      <dgm:prSet presAssocID="{FBFD8058-97C5-4213-93D5-83A5F45D090F}" presName="node" presStyleLbl="node1" presStyleIdx="2" presStyleCnt="6">
        <dgm:presLayoutVars>
          <dgm:bulletEnabled val="1"/>
        </dgm:presLayoutVars>
      </dgm:prSet>
      <dgm:spPr/>
    </dgm:pt>
    <dgm:pt modelId="{201F0B53-107B-4261-9798-94340CEE3EDF}" type="pres">
      <dgm:prSet presAssocID="{36C0631D-A58E-487D-B51B-2790045550F9}" presName="sibTrans" presStyleCnt="0"/>
      <dgm:spPr/>
    </dgm:pt>
    <dgm:pt modelId="{FC924919-E622-415F-8983-C9BB6CC7C57E}" type="pres">
      <dgm:prSet presAssocID="{B7DA49DA-E09A-4834-86AF-1F2FBB954898}" presName="node" presStyleLbl="node1" presStyleIdx="3" presStyleCnt="6">
        <dgm:presLayoutVars>
          <dgm:bulletEnabled val="1"/>
        </dgm:presLayoutVars>
      </dgm:prSet>
      <dgm:spPr/>
    </dgm:pt>
    <dgm:pt modelId="{D784E29F-29C8-4E1F-BA8A-42ABA8BD5B84}" type="pres">
      <dgm:prSet presAssocID="{778CF3C2-3418-46CD-987A-76FF1C564B7E}" presName="sibTrans" presStyleCnt="0"/>
      <dgm:spPr/>
    </dgm:pt>
    <dgm:pt modelId="{F8F52700-7CED-43CB-9B40-324EDE7E8AEC}" type="pres">
      <dgm:prSet presAssocID="{4EAE02EB-DE7A-4489-8448-E56756B88B23}" presName="node" presStyleLbl="node1" presStyleIdx="4" presStyleCnt="6">
        <dgm:presLayoutVars>
          <dgm:bulletEnabled val="1"/>
        </dgm:presLayoutVars>
      </dgm:prSet>
      <dgm:spPr/>
    </dgm:pt>
    <dgm:pt modelId="{AD26B810-CD36-4A66-8134-AD71A2553DD6}" type="pres">
      <dgm:prSet presAssocID="{157556BA-76A0-4055-BE69-9CF8F7DFD326}" presName="sibTrans" presStyleCnt="0"/>
      <dgm:spPr/>
    </dgm:pt>
    <dgm:pt modelId="{2F643116-BB3C-4D55-95C6-B5609F07FFF5}" type="pres">
      <dgm:prSet presAssocID="{6A0A4342-12EC-4F6B-9483-F3DAF2983EF4}" presName="node" presStyleLbl="node1" presStyleIdx="5" presStyleCnt="6">
        <dgm:presLayoutVars>
          <dgm:bulletEnabled val="1"/>
        </dgm:presLayoutVars>
      </dgm:prSet>
      <dgm:spPr/>
    </dgm:pt>
  </dgm:ptLst>
  <dgm:cxnLst>
    <dgm:cxn modelId="{0FD3CD18-438B-4803-BB08-1D6B7F7F28AC}" type="presOf" srcId="{6A0A4342-12EC-4F6B-9483-F3DAF2983EF4}" destId="{2F643116-BB3C-4D55-95C6-B5609F07FFF5}" srcOrd="0" destOrd="0" presId="urn:microsoft.com/office/officeart/2005/8/layout/default"/>
    <dgm:cxn modelId="{06E68F1D-C33F-442C-A7B0-4C96B55DAA6C}" type="presOf" srcId="{4EAE02EB-DE7A-4489-8448-E56756B88B23}" destId="{F8F52700-7CED-43CB-9B40-324EDE7E8AEC}" srcOrd="0" destOrd="0" presId="urn:microsoft.com/office/officeart/2005/8/layout/default"/>
    <dgm:cxn modelId="{89CC9C26-D5DE-4A83-8122-6AD1455DBCFD}" type="presOf" srcId="{021D5C6A-1047-4D2C-8C51-7F794E58F12B}" destId="{00C2ACBE-1004-4F68-9B50-09531D2FDB5E}" srcOrd="0" destOrd="0" presId="urn:microsoft.com/office/officeart/2005/8/layout/default"/>
    <dgm:cxn modelId="{BBA5A270-7150-4807-A47E-CDA9167A4682}" type="presOf" srcId="{35F4C7A2-208F-4AFC-AF2C-5BBA29BB8754}" destId="{F9245E6B-D3E6-4358-B955-91158D738443}" srcOrd="0" destOrd="0" presId="urn:microsoft.com/office/officeart/2005/8/layout/default"/>
    <dgm:cxn modelId="{36FB2058-3565-44B9-B864-856B93D46667}" type="presOf" srcId="{FBFD8058-97C5-4213-93D5-83A5F45D090F}" destId="{47390E86-945B-4407-A5C3-0C6415A14469}" srcOrd="0" destOrd="0" presId="urn:microsoft.com/office/officeart/2005/8/layout/default"/>
    <dgm:cxn modelId="{6FA68678-9891-4FAE-BF9A-DF25C468E88D}" srcId="{35F4C7A2-208F-4AFC-AF2C-5BBA29BB8754}" destId="{B7DA49DA-E09A-4834-86AF-1F2FBB954898}" srcOrd="3" destOrd="0" parTransId="{1B4744C6-7F05-457C-A057-13B0F90CC97A}" sibTransId="{778CF3C2-3418-46CD-987A-76FF1C564B7E}"/>
    <dgm:cxn modelId="{341DFE80-19F9-47A4-8396-043CDC76398F}" type="presOf" srcId="{3427BC99-A4F5-4032-BED4-4597E54AC743}" destId="{9782C005-A8D8-4B6D-A6B4-223CFDD6710E}" srcOrd="0" destOrd="0" presId="urn:microsoft.com/office/officeart/2005/8/layout/default"/>
    <dgm:cxn modelId="{51F6D199-1E15-4642-81D2-5062ADF1A924}" srcId="{35F4C7A2-208F-4AFC-AF2C-5BBA29BB8754}" destId="{FBFD8058-97C5-4213-93D5-83A5F45D090F}" srcOrd="2" destOrd="0" parTransId="{CC3813CE-C470-4941-BBF8-63F7E696FA07}" sibTransId="{36C0631D-A58E-487D-B51B-2790045550F9}"/>
    <dgm:cxn modelId="{3B0EB1A4-5DDC-494C-8200-D4B09128FCE2}" srcId="{35F4C7A2-208F-4AFC-AF2C-5BBA29BB8754}" destId="{3427BC99-A4F5-4032-BED4-4597E54AC743}" srcOrd="0" destOrd="0" parTransId="{254AB8BA-4A9A-47BE-83CB-E7F0E243D423}" sibTransId="{576C6BD1-EC1B-40AD-9AF7-140A734A0531}"/>
    <dgm:cxn modelId="{BBF605B1-B766-4A46-B544-63B132502C15}" srcId="{35F4C7A2-208F-4AFC-AF2C-5BBA29BB8754}" destId="{4EAE02EB-DE7A-4489-8448-E56756B88B23}" srcOrd="4" destOrd="0" parTransId="{E278E81D-5633-412E-85CF-E6A8DA5FDC81}" sibTransId="{157556BA-76A0-4055-BE69-9CF8F7DFD326}"/>
    <dgm:cxn modelId="{E622C3BD-3721-4216-9BAB-84A08D481676}" type="presOf" srcId="{B7DA49DA-E09A-4834-86AF-1F2FBB954898}" destId="{FC924919-E622-415F-8983-C9BB6CC7C57E}" srcOrd="0" destOrd="0" presId="urn:microsoft.com/office/officeart/2005/8/layout/default"/>
    <dgm:cxn modelId="{1521EBD4-FDDE-41DD-83F7-41E16146A97A}" srcId="{35F4C7A2-208F-4AFC-AF2C-5BBA29BB8754}" destId="{021D5C6A-1047-4D2C-8C51-7F794E58F12B}" srcOrd="1" destOrd="0" parTransId="{3C360E82-7CA6-45B1-AB54-5654EA7CDD3E}" sibTransId="{41452177-0BB1-486D-BE87-83A00E920961}"/>
    <dgm:cxn modelId="{DBB6FEDE-9E4E-4031-BEE9-365F26FE0EAE}" srcId="{35F4C7A2-208F-4AFC-AF2C-5BBA29BB8754}" destId="{6A0A4342-12EC-4F6B-9483-F3DAF2983EF4}" srcOrd="5" destOrd="0" parTransId="{0D67B5F1-7A78-4F8C-AC89-B7B9DB061D33}" sibTransId="{B7F2CF3A-B620-4E51-B337-51F6FB09A8B4}"/>
    <dgm:cxn modelId="{857FCE1A-B540-47F1-99D3-52407DA63F27}" type="presParOf" srcId="{F9245E6B-D3E6-4358-B955-91158D738443}" destId="{9782C005-A8D8-4B6D-A6B4-223CFDD6710E}" srcOrd="0" destOrd="0" presId="urn:microsoft.com/office/officeart/2005/8/layout/default"/>
    <dgm:cxn modelId="{C8290788-5790-4CA8-B29F-1902E07987CF}" type="presParOf" srcId="{F9245E6B-D3E6-4358-B955-91158D738443}" destId="{DEC4CD8A-A299-4823-9B97-18D2D6DEA722}" srcOrd="1" destOrd="0" presId="urn:microsoft.com/office/officeart/2005/8/layout/default"/>
    <dgm:cxn modelId="{BED71B64-99BB-43D0-A5D3-6DA88EF9BD4B}" type="presParOf" srcId="{F9245E6B-D3E6-4358-B955-91158D738443}" destId="{00C2ACBE-1004-4F68-9B50-09531D2FDB5E}" srcOrd="2" destOrd="0" presId="urn:microsoft.com/office/officeart/2005/8/layout/default"/>
    <dgm:cxn modelId="{26474199-C404-4318-A553-F46614E29008}" type="presParOf" srcId="{F9245E6B-D3E6-4358-B955-91158D738443}" destId="{59CD2E89-59BD-4B3D-881C-E0B594929171}" srcOrd="3" destOrd="0" presId="urn:microsoft.com/office/officeart/2005/8/layout/default"/>
    <dgm:cxn modelId="{1163B51A-E181-419D-BD59-2DD6D5AAFD6E}" type="presParOf" srcId="{F9245E6B-D3E6-4358-B955-91158D738443}" destId="{47390E86-945B-4407-A5C3-0C6415A14469}" srcOrd="4" destOrd="0" presId="urn:microsoft.com/office/officeart/2005/8/layout/default"/>
    <dgm:cxn modelId="{0D1BBC16-796D-4385-A8D1-7A58018C64F3}" type="presParOf" srcId="{F9245E6B-D3E6-4358-B955-91158D738443}" destId="{201F0B53-107B-4261-9798-94340CEE3EDF}" srcOrd="5" destOrd="0" presId="urn:microsoft.com/office/officeart/2005/8/layout/default"/>
    <dgm:cxn modelId="{EC79BBC0-EEC6-4C8A-A013-50F968676D5E}" type="presParOf" srcId="{F9245E6B-D3E6-4358-B955-91158D738443}" destId="{FC924919-E622-415F-8983-C9BB6CC7C57E}" srcOrd="6" destOrd="0" presId="urn:microsoft.com/office/officeart/2005/8/layout/default"/>
    <dgm:cxn modelId="{612DC49C-933D-4510-BE57-B138191B3B43}" type="presParOf" srcId="{F9245E6B-D3E6-4358-B955-91158D738443}" destId="{D784E29F-29C8-4E1F-BA8A-42ABA8BD5B84}" srcOrd="7" destOrd="0" presId="urn:microsoft.com/office/officeart/2005/8/layout/default"/>
    <dgm:cxn modelId="{AB4666C4-6C25-4AB3-8F9B-7D0D316A2B1C}" type="presParOf" srcId="{F9245E6B-D3E6-4358-B955-91158D738443}" destId="{F8F52700-7CED-43CB-9B40-324EDE7E8AEC}" srcOrd="8" destOrd="0" presId="urn:microsoft.com/office/officeart/2005/8/layout/default"/>
    <dgm:cxn modelId="{CF88E61C-DE5A-439F-990B-BF0CB44D9DC4}" type="presParOf" srcId="{F9245E6B-D3E6-4358-B955-91158D738443}" destId="{AD26B810-CD36-4A66-8134-AD71A2553DD6}" srcOrd="9" destOrd="0" presId="urn:microsoft.com/office/officeart/2005/8/layout/default"/>
    <dgm:cxn modelId="{CEEB6D03-01B3-469F-A483-8846DD8F0FAC}" type="presParOf" srcId="{F9245E6B-D3E6-4358-B955-91158D738443}" destId="{2F643116-BB3C-4D55-95C6-B5609F07FFF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3D238E-FB0D-4C36-8842-ADF58E8B25F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9F41D0-C099-4EBE-B849-1E304B8EADF4}">
      <dgm:prSet/>
      <dgm:spPr/>
      <dgm:t>
        <a:bodyPr/>
        <a:lstStyle/>
        <a:p>
          <a:r>
            <a:rPr lang="cs-CZ"/>
            <a:t>Naslouchání</a:t>
          </a:r>
          <a:endParaRPr lang="en-US"/>
        </a:p>
      </dgm:t>
    </dgm:pt>
    <dgm:pt modelId="{5313F16B-7F81-4119-ABA8-F3677B475F52}" type="parTrans" cxnId="{389FB52C-D541-4412-BE2B-F92BFE525957}">
      <dgm:prSet/>
      <dgm:spPr/>
      <dgm:t>
        <a:bodyPr/>
        <a:lstStyle/>
        <a:p>
          <a:endParaRPr lang="en-US"/>
        </a:p>
      </dgm:t>
    </dgm:pt>
    <dgm:pt modelId="{98A6C5E6-BEAD-471B-9A99-67B81D3FE39A}" type="sibTrans" cxnId="{389FB52C-D541-4412-BE2B-F92BFE525957}">
      <dgm:prSet/>
      <dgm:spPr/>
      <dgm:t>
        <a:bodyPr/>
        <a:lstStyle/>
        <a:p>
          <a:endParaRPr lang="en-US"/>
        </a:p>
      </dgm:t>
    </dgm:pt>
    <dgm:pt modelId="{28CA515F-2F7B-40CB-BAE1-7A72645BC1E5}">
      <dgm:prSet/>
      <dgm:spPr/>
      <dgm:t>
        <a:bodyPr/>
        <a:lstStyle/>
        <a:p>
          <a:r>
            <a:rPr lang="cs-CZ"/>
            <a:t>Potřeba sociálního zrcadla</a:t>
          </a:r>
          <a:endParaRPr lang="en-US"/>
        </a:p>
      </dgm:t>
    </dgm:pt>
    <dgm:pt modelId="{C44DD75A-E763-4443-9679-B3800288524A}" type="parTrans" cxnId="{1AAFF5A2-861A-4E62-9981-1473A06201EE}">
      <dgm:prSet/>
      <dgm:spPr/>
      <dgm:t>
        <a:bodyPr/>
        <a:lstStyle/>
        <a:p>
          <a:endParaRPr lang="en-US"/>
        </a:p>
      </dgm:t>
    </dgm:pt>
    <dgm:pt modelId="{3A44070B-7362-408F-B8D5-46CBC49F848E}" type="sibTrans" cxnId="{1AAFF5A2-861A-4E62-9981-1473A06201EE}">
      <dgm:prSet/>
      <dgm:spPr/>
      <dgm:t>
        <a:bodyPr/>
        <a:lstStyle/>
        <a:p>
          <a:endParaRPr lang="en-US"/>
        </a:p>
      </dgm:t>
    </dgm:pt>
    <dgm:pt modelId="{38557EF9-9F62-4911-AF88-1DAEC6686E40}">
      <dgm:prSet/>
      <dgm:spPr/>
      <dgm:t>
        <a:bodyPr/>
        <a:lstStyle/>
        <a:p>
          <a:r>
            <a:rPr lang="cs-CZ"/>
            <a:t>Uznání</a:t>
          </a:r>
          <a:endParaRPr lang="en-US"/>
        </a:p>
      </dgm:t>
    </dgm:pt>
    <dgm:pt modelId="{7032E86D-6DCD-4AC0-9EC0-8CF16472007B}" type="parTrans" cxnId="{311D5C54-6F12-4EDB-B37B-CD3D8C93DBCA}">
      <dgm:prSet/>
      <dgm:spPr/>
      <dgm:t>
        <a:bodyPr/>
        <a:lstStyle/>
        <a:p>
          <a:endParaRPr lang="en-US"/>
        </a:p>
      </dgm:t>
    </dgm:pt>
    <dgm:pt modelId="{997BB463-05FE-4E75-91CA-5BC22A40B7DE}" type="sibTrans" cxnId="{311D5C54-6F12-4EDB-B37B-CD3D8C93DBCA}">
      <dgm:prSet/>
      <dgm:spPr/>
      <dgm:t>
        <a:bodyPr/>
        <a:lstStyle/>
        <a:p>
          <a:endParaRPr lang="en-US"/>
        </a:p>
      </dgm:t>
    </dgm:pt>
    <dgm:pt modelId="{BD081100-641E-4E3F-A0FA-BCD1C636A9E7}">
      <dgm:prSet/>
      <dgm:spPr/>
      <dgm:t>
        <a:bodyPr/>
        <a:lstStyle/>
        <a:p>
          <a:r>
            <a:rPr lang="cs-CZ" dirty="0"/>
            <a:t>Povzbuzování</a:t>
          </a:r>
          <a:endParaRPr lang="en-US" dirty="0"/>
        </a:p>
      </dgm:t>
    </dgm:pt>
    <dgm:pt modelId="{D27147B4-2044-423D-87DF-330A8AB4A540}" type="parTrans" cxnId="{32963880-4DA9-48ED-8C65-14548A1C65BE}">
      <dgm:prSet/>
      <dgm:spPr/>
      <dgm:t>
        <a:bodyPr/>
        <a:lstStyle/>
        <a:p>
          <a:endParaRPr lang="en-US"/>
        </a:p>
      </dgm:t>
    </dgm:pt>
    <dgm:pt modelId="{F8CF9470-CA78-46FE-9EDF-3D023E522387}" type="sibTrans" cxnId="{32963880-4DA9-48ED-8C65-14548A1C65BE}">
      <dgm:prSet/>
      <dgm:spPr/>
      <dgm:t>
        <a:bodyPr/>
        <a:lstStyle/>
        <a:p>
          <a:endParaRPr lang="en-US"/>
        </a:p>
      </dgm:t>
    </dgm:pt>
    <dgm:pt modelId="{DACD9A35-FC9B-419F-A95C-62E123B1C0E2}">
      <dgm:prSet/>
      <dgm:spPr/>
      <dgm:t>
        <a:bodyPr/>
        <a:lstStyle/>
        <a:p>
          <a:r>
            <a:rPr lang="cs-CZ"/>
            <a:t>Soucítění - empatie</a:t>
          </a:r>
          <a:endParaRPr lang="en-US"/>
        </a:p>
      </dgm:t>
    </dgm:pt>
    <dgm:pt modelId="{76864CCB-DD66-45BE-82E8-28BFF1079698}" type="parTrans" cxnId="{FA1CD20B-1227-42CA-94AD-E89C2E73E3FC}">
      <dgm:prSet/>
      <dgm:spPr/>
      <dgm:t>
        <a:bodyPr/>
        <a:lstStyle/>
        <a:p>
          <a:endParaRPr lang="en-US"/>
        </a:p>
      </dgm:t>
    </dgm:pt>
    <dgm:pt modelId="{6F940F2F-F883-49E7-9027-BB20CEF7EE6A}" type="sibTrans" cxnId="{FA1CD20B-1227-42CA-94AD-E89C2E73E3FC}">
      <dgm:prSet/>
      <dgm:spPr/>
      <dgm:t>
        <a:bodyPr/>
        <a:lstStyle/>
        <a:p>
          <a:endParaRPr lang="en-US"/>
        </a:p>
      </dgm:t>
    </dgm:pt>
    <dgm:pt modelId="{598EAC6B-30CA-4ECA-9701-0205869DE01A}">
      <dgm:prSet/>
      <dgm:spPr/>
      <dgm:t>
        <a:bodyPr/>
        <a:lstStyle/>
        <a:p>
          <a:r>
            <a:rPr lang="cs-CZ"/>
            <a:t>Emocionální vzpruha</a:t>
          </a:r>
          <a:endParaRPr lang="en-US"/>
        </a:p>
      </dgm:t>
    </dgm:pt>
    <dgm:pt modelId="{01E1CE01-25DE-4147-A607-C7FB50BFECC6}" type="parTrans" cxnId="{01ECD8DA-9251-43EB-A560-4D19F19AF885}">
      <dgm:prSet/>
      <dgm:spPr/>
      <dgm:t>
        <a:bodyPr/>
        <a:lstStyle/>
        <a:p>
          <a:endParaRPr lang="en-US"/>
        </a:p>
      </dgm:t>
    </dgm:pt>
    <dgm:pt modelId="{93D21DDC-B912-468E-91EB-B19C20D9D563}" type="sibTrans" cxnId="{01ECD8DA-9251-43EB-A560-4D19F19AF885}">
      <dgm:prSet/>
      <dgm:spPr/>
      <dgm:t>
        <a:bodyPr/>
        <a:lstStyle/>
        <a:p>
          <a:endParaRPr lang="en-US"/>
        </a:p>
      </dgm:t>
    </dgm:pt>
    <dgm:pt modelId="{8FCB7823-6D16-47CD-8F71-598EC92F9C67}">
      <dgm:prSet/>
      <dgm:spPr/>
      <dgm:t>
        <a:bodyPr/>
        <a:lstStyle/>
        <a:p>
          <a:r>
            <a:rPr lang="cs-CZ"/>
            <a:t>Prověřování stavu světa</a:t>
          </a:r>
          <a:endParaRPr lang="en-US"/>
        </a:p>
      </dgm:t>
    </dgm:pt>
    <dgm:pt modelId="{2190A018-BBDF-4979-9A49-B1E095C90E72}" type="parTrans" cxnId="{1D631E5B-6860-4E34-90A9-F6AB18A59739}">
      <dgm:prSet/>
      <dgm:spPr/>
      <dgm:t>
        <a:bodyPr/>
        <a:lstStyle/>
        <a:p>
          <a:endParaRPr lang="en-US"/>
        </a:p>
      </dgm:t>
    </dgm:pt>
    <dgm:pt modelId="{AD02ECBB-BFEA-47B8-8C23-A76636A0CC93}" type="sibTrans" cxnId="{1D631E5B-6860-4E34-90A9-F6AB18A59739}">
      <dgm:prSet/>
      <dgm:spPr/>
      <dgm:t>
        <a:bodyPr/>
        <a:lstStyle/>
        <a:p>
          <a:endParaRPr lang="en-US"/>
        </a:p>
      </dgm:t>
    </dgm:pt>
    <dgm:pt modelId="{9A0C4B83-51D0-461C-9855-ED5E3669AF6D}">
      <dgm:prSet/>
      <dgm:spPr/>
      <dgm:t>
        <a:bodyPr/>
        <a:lstStyle/>
        <a:p>
          <a:r>
            <a:rPr lang="cs-CZ"/>
            <a:t>Dělba práce</a:t>
          </a:r>
          <a:endParaRPr lang="en-US"/>
        </a:p>
      </dgm:t>
    </dgm:pt>
    <dgm:pt modelId="{A5868B1F-C78D-4192-8155-25B036A01A33}" type="parTrans" cxnId="{7E0EA137-0559-4BD6-8EF2-499F004231F7}">
      <dgm:prSet/>
      <dgm:spPr/>
      <dgm:t>
        <a:bodyPr/>
        <a:lstStyle/>
        <a:p>
          <a:endParaRPr lang="en-US"/>
        </a:p>
      </dgm:t>
    </dgm:pt>
    <dgm:pt modelId="{617232B4-6F1F-4BC1-A517-BC1B2E471782}" type="sibTrans" cxnId="{7E0EA137-0559-4BD6-8EF2-499F004231F7}">
      <dgm:prSet/>
      <dgm:spPr/>
      <dgm:t>
        <a:bodyPr/>
        <a:lstStyle/>
        <a:p>
          <a:endParaRPr lang="en-US"/>
        </a:p>
      </dgm:t>
    </dgm:pt>
    <dgm:pt modelId="{7D2632FE-EEB6-4BB3-9DB1-BBBF14307F0C}">
      <dgm:prSet/>
      <dgm:spPr/>
      <dgm:t>
        <a:bodyPr/>
        <a:lstStyle/>
        <a:p>
          <a:r>
            <a:rPr lang="cs-CZ"/>
            <a:t>Spolupráce</a:t>
          </a:r>
          <a:endParaRPr lang="en-US"/>
        </a:p>
      </dgm:t>
    </dgm:pt>
    <dgm:pt modelId="{9AB58E7D-09E1-4FFA-8D9F-AC0AA7E32CB6}" type="parTrans" cxnId="{901320EC-ABAC-4B4F-AB20-B2C1972D7680}">
      <dgm:prSet/>
      <dgm:spPr/>
      <dgm:t>
        <a:bodyPr/>
        <a:lstStyle/>
        <a:p>
          <a:endParaRPr lang="en-US"/>
        </a:p>
      </dgm:t>
    </dgm:pt>
    <dgm:pt modelId="{8ABEB514-F403-4338-9EB5-27794EF1A2E1}" type="sibTrans" cxnId="{901320EC-ABAC-4B4F-AB20-B2C1972D7680}">
      <dgm:prSet/>
      <dgm:spPr/>
      <dgm:t>
        <a:bodyPr/>
        <a:lstStyle/>
        <a:p>
          <a:endParaRPr lang="en-US"/>
        </a:p>
      </dgm:t>
    </dgm:pt>
    <dgm:pt modelId="{D7AE3F60-E340-47AF-A51A-523703C8D573}">
      <dgm:prSet/>
      <dgm:spPr/>
      <dgm:t>
        <a:bodyPr/>
        <a:lstStyle/>
        <a:p>
          <a:r>
            <a:rPr lang="cs-CZ"/>
            <a:t>Přejný prosociální postoj a nezištná pomoc	</a:t>
          </a:r>
          <a:endParaRPr lang="en-US"/>
        </a:p>
      </dgm:t>
    </dgm:pt>
    <dgm:pt modelId="{5A78296F-27B9-41B7-B832-703EC99ACB5F}" type="parTrans" cxnId="{991A195D-D28D-4935-B063-1D5FC015C8C3}">
      <dgm:prSet/>
      <dgm:spPr/>
      <dgm:t>
        <a:bodyPr/>
        <a:lstStyle/>
        <a:p>
          <a:endParaRPr lang="en-US"/>
        </a:p>
      </dgm:t>
    </dgm:pt>
    <dgm:pt modelId="{B038EEE0-39A6-4864-B628-881252CF8B05}" type="sibTrans" cxnId="{991A195D-D28D-4935-B063-1D5FC015C8C3}">
      <dgm:prSet/>
      <dgm:spPr/>
      <dgm:t>
        <a:bodyPr/>
        <a:lstStyle/>
        <a:p>
          <a:endParaRPr lang="en-US"/>
        </a:p>
      </dgm:t>
    </dgm:pt>
    <dgm:pt modelId="{BF4DD2C1-080F-4FD2-A12E-D604CE33CF4D}" type="pres">
      <dgm:prSet presAssocID="{473D238E-FB0D-4C36-8842-ADF58E8B25FF}" presName="vert0" presStyleCnt="0">
        <dgm:presLayoutVars>
          <dgm:dir/>
          <dgm:animOne val="branch"/>
          <dgm:animLvl val="lvl"/>
        </dgm:presLayoutVars>
      </dgm:prSet>
      <dgm:spPr/>
    </dgm:pt>
    <dgm:pt modelId="{2B8F543C-F0B3-4D64-90B7-17FE2DD88D26}" type="pres">
      <dgm:prSet presAssocID="{979F41D0-C099-4EBE-B849-1E304B8EADF4}" presName="thickLine" presStyleLbl="alignNode1" presStyleIdx="0" presStyleCnt="10"/>
      <dgm:spPr/>
    </dgm:pt>
    <dgm:pt modelId="{941C7C3E-BB09-43D1-AB4A-C7BBA48834B8}" type="pres">
      <dgm:prSet presAssocID="{979F41D0-C099-4EBE-B849-1E304B8EADF4}" presName="horz1" presStyleCnt="0"/>
      <dgm:spPr/>
    </dgm:pt>
    <dgm:pt modelId="{E8720761-2F4A-4A2F-87E7-E4857DE2818E}" type="pres">
      <dgm:prSet presAssocID="{979F41D0-C099-4EBE-B849-1E304B8EADF4}" presName="tx1" presStyleLbl="revTx" presStyleIdx="0" presStyleCnt="10"/>
      <dgm:spPr/>
    </dgm:pt>
    <dgm:pt modelId="{25EE7F48-5E85-4BA8-BD1E-9C4C91BF0186}" type="pres">
      <dgm:prSet presAssocID="{979F41D0-C099-4EBE-B849-1E304B8EADF4}" presName="vert1" presStyleCnt="0"/>
      <dgm:spPr/>
    </dgm:pt>
    <dgm:pt modelId="{61347CF2-1F1D-46FA-8DCA-A5162E9E74D4}" type="pres">
      <dgm:prSet presAssocID="{28CA515F-2F7B-40CB-BAE1-7A72645BC1E5}" presName="thickLine" presStyleLbl="alignNode1" presStyleIdx="1" presStyleCnt="10"/>
      <dgm:spPr/>
    </dgm:pt>
    <dgm:pt modelId="{1A2D89C1-BB4A-4579-969B-11520D7CBF30}" type="pres">
      <dgm:prSet presAssocID="{28CA515F-2F7B-40CB-BAE1-7A72645BC1E5}" presName="horz1" presStyleCnt="0"/>
      <dgm:spPr/>
    </dgm:pt>
    <dgm:pt modelId="{FC5A1E03-6325-4D4C-95E5-1EF8103D3FC9}" type="pres">
      <dgm:prSet presAssocID="{28CA515F-2F7B-40CB-BAE1-7A72645BC1E5}" presName="tx1" presStyleLbl="revTx" presStyleIdx="1" presStyleCnt="10"/>
      <dgm:spPr/>
    </dgm:pt>
    <dgm:pt modelId="{94915AF6-7E65-42B9-BDFA-30282394C6F7}" type="pres">
      <dgm:prSet presAssocID="{28CA515F-2F7B-40CB-BAE1-7A72645BC1E5}" presName="vert1" presStyleCnt="0"/>
      <dgm:spPr/>
    </dgm:pt>
    <dgm:pt modelId="{B98C231A-44FE-45E1-AFD7-5189F0CA725F}" type="pres">
      <dgm:prSet presAssocID="{38557EF9-9F62-4911-AF88-1DAEC6686E40}" presName="thickLine" presStyleLbl="alignNode1" presStyleIdx="2" presStyleCnt="10"/>
      <dgm:spPr/>
    </dgm:pt>
    <dgm:pt modelId="{514C8646-2279-4DFC-956C-901E0A7B4518}" type="pres">
      <dgm:prSet presAssocID="{38557EF9-9F62-4911-AF88-1DAEC6686E40}" presName="horz1" presStyleCnt="0"/>
      <dgm:spPr/>
    </dgm:pt>
    <dgm:pt modelId="{31881F39-1446-4804-8C17-B5810EF18E65}" type="pres">
      <dgm:prSet presAssocID="{38557EF9-9F62-4911-AF88-1DAEC6686E40}" presName="tx1" presStyleLbl="revTx" presStyleIdx="2" presStyleCnt="10"/>
      <dgm:spPr/>
    </dgm:pt>
    <dgm:pt modelId="{BACCDECC-8209-4153-B265-B14BDB1ED4BB}" type="pres">
      <dgm:prSet presAssocID="{38557EF9-9F62-4911-AF88-1DAEC6686E40}" presName="vert1" presStyleCnt="0"/>
      <dgm:spPr/>
    </dgm:pt>
    <dgm:pt modelId="{BCCB40EE-AA71-4A29-B9CE-AB7931570611}" type="pres">
      <dgm:prSet presAssocID="{BD081100-641E-4E3F-A0FA-BCD1C636A9E7}" presName="thickLine" presStyleLbl="alignNode1" presStyleIdx="3" presStyleCnt="10"/>
      <dgm:spPr/>
    </dgm:pt>
    <dgm:pt modelId="{8D6A9BF8-C1FB-4D09-B0A1-58C51B10C266}" type="pres">
      <dgm:prSet presAssocID="{BD081100-641E-4E3F-A0FA-BCD1C636A9E7}" presName="horz1" presStyleCnt="0"/>
      <dgm:spPr/>
    </dgm:pt>
    <dgm:pt modelId="{74461AB4-1DDA-4925-8EBB-542EB200C603}" type="pres">
      <dgm:prSet presAssocID="{BD081100-641E-4E3F-A0FA-BCD1C636A9E7}" presName="tx1" presStyleLbl="revTx" presStyleIdx="3" presStyleCnt="10"/>
      <dgm:spPr/>
    </dgm:pt>
    <dgm:pt modelId="{54367CFA-6D67-4397-918D-09547DBADB0A}" type="pres">
      <dgm:prSet presAssocID="{BD081100-641E-4E3F-A0FA-BCD1C636A9E7}" presName="vert1" presStyleCnt="0"/>
      <dgm:spPr/>
    </dgm:pt>
    <dgm:pt modelId="{FA7B79DA-E16F-48B7-B47A-40BFCF0D0725}" type="pres">
      <dgm:prSet presAssocID="{DACD9A35-FC9B-419F-A95C-62E123B1C0E2}" presName="thickLine" presStyleLbl="alignNode1" presStyleIdx="4" presStyleCnt="10"/>
      <dgm:spPr/>
    </dgm:pt>
    <dgm:pt modelId="{4A81335E-5B7B-4F6A-B425-521E1C1A3B76}" type="pres">
      <dgm:prSet presAssocID="{DACD9A35-FC9B-419F-A95C-62E123B1C0E2}" presName="horz1" presStyleCnt="0"/>
      <dgm:spPr/>
    </dgm:pt>
    <dgm:pt modelId="{EEC75755-8C46-46C0-A170-B744232EC8B4}" type="pres">
      <dgm:prSet presAssocID="{DACD9A35-FC9B-419F-A95C-62E123B1C0E2}" presName="tx1" presStyleLbl="revTx" presStyleIdx="4" presStyleCnt="10"/>
      <dgm:spPr/>
    </dgm:pt>
    <dgm:pt modelId="{290303D1-DA4E-4134-AFE1-C1DE9780636F}" type="pres">
      <dgm:prSet presAssocID="{DACD9A35-FC9B-419F-A95C-62E123B1C0E2}" presName="vert1" presStyleCnt="0"/>
      <dgm:spPr/>
    </dgm:pt>
    <dgm:pt modelId="{2A3FE1B3-CC22-4187-9B18-3165C17FB3F4}" type="pres">
      <dgm:prSet presAssocID="{598EAC6B-30CA-4ECA-9701-0205869DE01A}" presName="thickLine" presStyleLbl="alignNode1" presStyleIdx="5" presStyleCnt="10"/>
      <dgm:spPr/>
    </dgm:pt>
    <dgm:pt modelId="{44FAABF6-8F84-464D-8873-943C32D5BB9D}" type="pres">
      <dgm:prSet presAssocID="{598EAC6B-30CA-4ECA-9701-0205869DE01A}" presName="horz1" presStyleCnt="0"/>
      <dgm:spPr/>
    </dgm:pt>
    <dgm:pt modelId="{2A833A95-BC7B-4286-8723-A82A6D781221}" type="pres">
      <dgm:prSet presAssocID="{598EAC6B-30CA-4ECA-9701-0205869DE01A}" presName="tx1" presStyleLbl="revTx" presStyleIdx="5" presStyleCnt="10"/>
      <dgm:spPr/>
    </dgm:pt>
    <dgm:pt modelId="{8FA8E267-B849-4C1C-9B75-6B048FE3011B}" type="pres">
      <dgm:prSet presAssocID="{598EAC6B-30CA-4ECA-9701-0205869DE01A}" presName="vert1" presStyleCnt="0"/>
      <dgm:spPr/>
    </dgm:pt>
    <dgm:pt modelId="{4C859AB6-D93A-46D1-B9C2-40D8B30FAC2D}" type="pres">
      <dgm:prSet presAssocID="{8FCB7823-6D16-47CD-8F71-598EC92F9C67}" presName="thickLine" presStyleLbl="alignNode1" presStyleIdx="6" presStyleCnt="10"/>
      <dgm:spPr/>
    </dgm:pt>
    <dgm:pt modelId="{82660360-4945-4B49-9846-3989AC7ACDA1}" type="pres">
      <dgm:prSet presAssocID="{8FCB7823-6D16-47CD-8F71-598EC92F9C67}" presName="horz1" presStyleCnt="0"/>
      <dgm:spPr/>
    </dgm:pt>
    <dgm:pt modelId="{8362568A-EC05-4266-A86A-F64FB9A0E816}" type="pres">
      <dgm:prSet presAssocID="{8FCB7823-6D16-47CD-8F71-598EC92F9C67}" presName="tx1" presStyleLbl="revTx" presStyleIdx="6" presStyleCnt="10"/>
      <dgm:spPr/>
    </dgm:pt>
    <dgm:pt modelId="{ABE692A3-716D-4676-946E-78A7CBE3032B}" type="pres">
      <dgm:prSet presAssocID="{8FCB7823-6D16-47CD-8F71-598EC92F9C67}" presName="vert1" presStyleCnt="0"/>
      <dgm:spPr/>
    </dgm:pt>
    <dgm:pt modelId="{D18595B7-6DB7-4C32-BBE7-A3577C5973FF}" type="pres">
      <dgm:prSet presAssocID="{9A0C4B83-51D0-461C-9855-ED5E3669AF6D}" presName="thickLine" presStyleLbl="alignNode1" presStyleIdx="7" presStyleCnt="10"/>
      <dgm:spPr/>
    </dgm:pt>
    <dgm:pt modelId="{C975E494-CA6A-4240-9CAA-92AFA1DB169E}" type="pres">
      <dgm:prSet presAssocID="{9A0C4B83-51D0-461C-9855-ED5E3669AF6D}" presName="horz1" presStyleCnt="0"/>
      <dgm:spPr/>
    </dgm:pt>
    <dgm:pt modelId="{44E5EB79-41D7-453A-BC1A-B93961109CC7}" type="pres">
      <dgm:prSet presAssocID="{9A0C4B83-51D0-461C-9855-ED5E3669AF6D}" presName="tx1" presStyleLbl="revTx" presStyleIdx="7" presStyleCnt="10"/>
      <dgm:spPr/>
    </dgm:pt>
    <dgm:pt modelId="{8DC61695-9155-4008-BF25-57353DF353A1}" type="pres">
      <dgm:prSet presAssocID="{9A0C4B83-51D0-461C-9855-ED5E3669AF6D}" presName="vert1" presStyleCnt="0"/>
      <dgm:spPr/>
    </dgm:pt>
    <dgm:pt modelId="{AFEFE325-EF2D-4CA9-9E28-8DDA4C58631C}" type="pres">
      <dgm:prSet presAssocID="{7D2632FE-EEB6-4BB3-9DB1-BBBF14307F0C}" presName="thickLine" presStyleLbl="alignNode1" presStyleIdx="8" presStyleCnt="10"/>
      <dgm:spPr/>
    </dgm:pt>
    <dgm:pt modelId="{3685EFA4-69C0-4C2F-A6DC-A29AC87A224D}" type="pres">
      <dgm:prSet presAssocID="{7D2632FE-EEB6-4BB3-9DB1-BBBF14307F0C}" presName="horz1" presStyleCnt="0"/>
      <dgm:spPr/>
    </dgm:pt>
    <dgm:pt modelId="{827C890C-612A-4EC5-B261-4153EED004FB}" type="pres">
      <dgm:prSet presAssocID="{7D2632FE-EEB6-4BB3-9DB1-BBBF14307F0C}" presName="tx1" presStyleLbl="revTx" presStyleIdx="8" presStyleCnt="10"/>
      <dgm:spPr/>
    </dgm:pt>
    <dgm:pt modelId="{C536C5E5-9C38-4EEF-8D93-D9F6408D15F8}" type="pres">
      <dgm:prSet presAssocID="{7D2632FE-EEB6-4BB3-9DB1-BBBF14307F0C}" presName="vert1" presStyleCnt="0"/>
      <dgm:spPr/>
    </dgm:pt>
    <dgm:pt modelId="{29F609E0-A4AF-46A5-A070-483623BE8540}" type="pres">
      <dgm:prSet presAssocID="{D7AE3F60-E340-47AF-A51A-523703C8D573}" presName="thickLine" presStyleLbl="alignNode1" presStyleIdx="9" presStyleCnt="10"/>
      <dgm:spPr/>
    </dgm:pt>
    <dgm:pt modelId="{1F092880-5547-4233-8E9E-CB99F1A7AD7F}" type="pres">
      <dgm:prSet presAssocID="{D7AE3F60-E340-47AF-A51A-523703C8D573}" presName="horz1" presStyleCnt="0"/>
      <dgm:spPr/>
    </dgm:pt>
    <dgm:pt modelId="{76D8E3D8-AD45-4AA2-A27F-30EFA833562F}" type="pres">
      <dgm:prSet presAssocID="{D7AE3F60-E340-47AF-A51A-523703C8D573}" presName="tx1" presStyleLbl="revTx" presStyleIdx="9" presStyleCnt="10"/>
      <dgm:spPr/>
    </dgm:pt>
    <dgm:pt modelId="{3DA02604-8E54-4357-9790-563B20E3465C}" type="pres">
      <dgm:prSet presAssocID="{D7AE3F60-E340-47AF-A51A-523703C8D573}" presName="vert1" presStyleCnt="0"/>
      <dgm:spPr/>
    </dgm:pt>
  </dgm:ptLst>
  <dgm:cxnLst>
    <dgm:cxn modelId="{3199E10A-1819-47A8-906A-4A625ADE69C2}" type="presOf" srcId="{473D238E-FB0D-4C36-8842-ADF58E8B25FF}" destId="{BF4DD2C1-080F-4FD2-A12E-D604CE33CF4D}" srcOrd="0" destOrd="0" presId="urn:microsoft.com/office/officeart/2008/layout/LinedList"/>
    <dgm:cxn modelId="{FA1CD20B-1227-42CA-94AD-E89C2E73E3FC}" srcId="{473D238E-FB0D-4C36-8842-ADF58E8B25FF}" destId="{DACD9A35-FC9B-419F-A95C-62E123B1C0E2}" srcOrd="4" destOrd="0" parTransId="{76864CCB-DD66-45BE-82E8-28BFF1079698}" sibTransId="{6F940F2F-F883-49E7-9027-BB20CEF7EE6A}"/>
    <dgm:cxn modelId="{DB3DD728-D733-4D70-9B03-1EAC06CFE80B}" type="presOf" srcId="{8FCB7823-6D16-47CD-8F71-598EC92F9C67}" destId="{8362568A-EC05-4266-A86A-F64FB9A0E816}" srcOrd="0" destOrd="0" presId="urn:microsoft.com/office/officeart/2008/layout/LinedList"/>
    <dgm:cxn modelId="{389FB52C-D541-4412-BE2B-F92BFE525957}" srcId="{473D238E-FB0D-4C36-8842-ADF58E8B25FF}" destId="{979F41D0-C099-4EBE-B849-1E304B8EADF4}" srcOrd="0" destOrd="0" parTransId="{5313F16B-7F81-4119-ABA8-F3677B475F52}" sibTransId="{98A6C5E6-BEAD-471B-9A99-67B81D3FE39A}"/>
    <dgm:cxn modelId="{7E0EA137-0559-4BD6-8EF2-499F004231F7}" srcId="{473D238E-FB0D-4C36-8842-ADF58E8B25FF}" destId="{9A0C4B83-51D0-461C-9855-ED5E3669AF6D}" srcOrd="7" destOrd="0" parTransId="{A5868B1F-C78D-4192-8155-25B036A01A33}" sibTransId="{617232B4-6F1F-4BC1-A517-BC1B2E471782}"/>
    <dgm:cxn modelId="{1D631E5B-6860-4E34-90A9-F6AB18A59739}" srcId="{473D238E-FB0D-4C36-8842-ADF58E8B25FF}" destId="{8FCB7823-6D16-47CD-8F71-598EC92F9C67}" srcOrd="6" destOrd="0" parTransId="{2190A018-BBDF-4979-9A49-B1E095C90E72}" sibTransId="{AD02ECBB-BFEA-47B8-8C23-A76636A0CC93}"/>
    <dgm:cxn modelId="{991A195D-D28D-4935-B063-1D5FC015C8C3}" srcId="{473D238E-FB0D-4C36-8842-ADF58E8B25FF}" destId="{D7AE3F60-E340-47AF-A51A-523703C8D573}" srcOrd="9" destOrd="0" parTransId="{5A78296F-27B9-41B7-B832-703EC99ACB5F}" sibTransId="{B038EEE0-39A6-4864-B628-881252CF8B05}"/>
    <dgm:cxn modelId="{2F098753-6958-4F98-AEAE-636FB85E7F0A}" type="presOf" srcId="{38557EF9-9F62-4911-AF88-1DAEC6686E40}" destId="{31881F39-1446-4804-8C17-B5810EF18E65}" srcOrd="0" destOrd="0" presId="urn:microsoft.com/office/officeart/2008/layout/LinedList"/>
    <dgm:cxn modelId="{311D5C54-6F12-4EDB-B37B-CD3D8C93DBCA}" srcId="{473D238E-FB0D-4C36-8842-ADF58E8B25FF}" destId="{38557EF9-9F62-4911-AF88-1DAEC6686E40}" srcOrd="2" destOrd="0" parTransId="{7032E86D-6DCD-4AC0-9EC0-8CF16472007B}" sibTransId="{997BB463-05FE-4E75-91CA-5BC22A40B7DE}"/>
    <dgm:cxn modelId="{2BCDCF54-C568-4D7C-B767-68CD47E9BA01}" type="presOf" srcId="{DACD9A35-FC9B-419F-A95C-62E123B1C0E2}" destId="{EEC75755-8C46-46C0-A170-B744232EC8B4}" srcOrd="0" destOrd="0" presId="urn:microsoft.com/office/officeart/2008/layout/LinedList"/>
    <dgm:cxn modelId="{32963880-4DA9-48ED-8C65-14548A1C65BE}" srcId="{473D238E-FB0D-4C36-8842-ADF58E8B25FF}" destId="{BD081100-641E-4E3F-A0FA-BCD1C636A9E7}" srcOrd="3" destOrd="0" parTransId="{D27147B4-2044-423D-87DF-330A8AB4A540}" sibTransId="{F8CF9470-CA78-46FE-9EDF-3D023E522387}"/>
    <dgm:cxn modelId="{893D7D80-A0E4-4385-9117-DE67749BF37F}" type="presOf" srcId="{598EAC6B-30CA-4ECA-9701-0205869DE01A}" destId="{2A833A95-BC7B-4286-8723-A82A6D781221}" srcOrd="0" destOrd="0" presId="urn:microsoft.com/office/officeart/2008/layout/LinedList"/>
    <dgm:cxn modelId="{485CD29A-9DBA-4926-9770-9AECB13D3A49}" type="presOf" srcId="{7D2632FE-EEB6-4BB3-9DB1-BBBF14307F0C}" destId="{827C890C-612A-4EC5-B261-4153EED004FB}" srcOrd="0" destOrd="0" presId="urn:microsoft.com/office/officeart/2008/layout/LinedList"/>
    <dgm:cxn modelId="{211BD99C-6887-435D-AE11-862A938CA840}" type="presOf" srcId="{9A0C4B83-51D0-461C-9855-ED5E3669AF6D}" destId="{44E5EB79-41D7-453A-BC1A-B93961109CC7}" srcOrd="0" destOrd="0" presId="urn:microsoft.com/office/officeart/2008/layout/LinedList"/>
    <dgm:cxn modelId="{1AAFF5A2-861A-4E62-9981-1473A06201EE}" srcId="{473D238E-FB0D-4C36-8842-ADF58E8B25FF}" destId="{28CA515F-2F7B-40CB-BAE1-7A72645BC1E5}" srcOrd="1" destOrd="0" parTransId="{C44DD75A-E763-4443-9679-B3800288524A}" sibTransId="{3A44070B-7362-408F-B8D5-46CBC49F848E}"/>
    <dgm:cxn modelId="{DB75A2A5-759D-4243-8051-4E189E3AC91B}" type="presOf" srcId="{979F41D0-C099-4EBE-B849-1E304B8EADF4}" destId="{E8720761-2F4A-4A2F-87E7-E4857DE2818E}" srcOrd="0" destOrd="0" presId="urn:microsoft.com/office/officeart/2008/layout/LinedList"/>
    <dgm:cxn modelId="{93E4D1D5-EE1A-4EE5-959D-E8D9085D585E}" type="presOf" srcId="{BD081100-641E-4E3F-A0FA-BCD1C636A9E7}" destId="{74461AB4-1DDA-4925-8EBB-542EB200C603}" srcOrd="0" destOrd="0" presId="urn:microsoft.com/office/officeart/2008/layout/LinedList"/>
    <dgm:cxn modelId="{5D5F4CD9-FF3A-422E-B785-430C4C82A884}" type="presOf" srcId="{D7AE3F60-E340-47AF-A51A-523703C8D573}" destId="{76D8E3D8-AD45-4AA2-A27F-30EFA833562F}" srcOrd="0" destOrd="0" presId="urn:microsoft.com/office/officeart/2008/layout/LinedList"/>
    <dgm:cxn modelId="{01ECD8DA-9251-43EB-A560-4D19F19AF885}" srcId="{473D238E-FB0D-4C36-8842-ADF58E8B25FF}" destId="{598EAC6B-30CA-4ECA-9701-0205869DE01A}" srcOrd="5" destOrd="0" parTransId="{01E1CE01-25DE-4147-A607-C7FB50BFECC6}" sibTransId="{93D21DDC-B912-468E-91EB-B19C20D9D563}"/>
    <dgm:cxn modelId="{8A8EB6DC-E228-4770-908A-C618CDE6CB0E}" type="presOf" srcId="{28CA515F-2F7B-40CB-BAE1-7A72645BC1E5}" destId="{FC5A1E03-6325-4D4C-95E5-1EF8103D3FC9}" srcOrd="0" destOrd="0" presId="urn:microsoft.com/office/officeart/2008/layout/LinedList"/>
    <dgm:cxn modelId="{901320EC-ABAC-4B4F-AB20-B2C1972D7680}" srcId="{473D238E-FB0D-4C36-8842-ADF58E8B25FF}" destId="{7D2632FE-EEB6-4BB3-9DB1-BBBF14307F0C}" srcOrd="8" destOrd="0" parTransId="{9AB58E7D-09E1-4FFA-8D9F-AC0AA7E32CB6}" sibTransId="{8ABEB514-F403-4338-9EB5-27794EF1A2E1}"/>
    <dgm:cxn modelId="{48A21F22-D1C0-46E2-8590-6625F2442825}" type="presParOf" srcId="{BF4DD2C1-080F-4FD2-A12E-D604CE33CF4D}" destId="{2B8F543C-F0B3-4D64-90B7-17FE2DD88D26}" srcOrd="0" destOrd="0" presId="urn:microsoft.com/office/officeart/2008/layout/LinedList"/>
    <dgm:cxn modelId="{6AF1843B-A414-452B-8890-821F1FA80B75}" type="presParOf" srcId="{BF4DD2C1-080F-4FD2-A12E-D604CE33CF4D}" destId="{941C7C3E-BB09-43D1-AB4A-C7BBA48834B8}" srcOrd="1" destOrd="0" presId="urn:microsoft.com/office/officeart/2008/layout/LinedList"/>
    <dgm:cxn modelId="{F901A99B-F494-4CCA-BD82-793F7A8B8291}" type="presParOf" srcId="{941C7C3E-BB09-43D1-AB4A-C7BBA48834B8}" destId="{E8720761-2F4A-4A2F-87E7-E4857DE2818E}" srcOrd="0" destOrd="0" presId="urn:microsoft.com/office/officeart/2008/layout/LinedList"/>
    <dgm:cxn modelId="{BA029B78-522D-4637-98EC-AD788FD3ADF9}" type="presParOf" srcId="{941C7C3E-BB09-43D1-AB4A-C7BBA48834B8}" destId="{25EE7F48-5E85-4BA8-BD1E-9C4C91BF0186}" srcOrd="1" destOrd="0" presId="urn:microsoft.com/office/officeart/2008/layout/LinedList"/>
    <dgm:cxn modelId="{6CF5554F-0824-49B5-A80F-0B0455F18D88}" type="presParOf" srcId="{BF4DD2C1-080F-4FD2-A12E-D604CE33CF4D}" destId="{61347CF2-1F1D-46FA-8DCA-A5162E9E74D4}" srcOrd="2" destOrd="0" presId="urn:microsoft.com/office/officeart/2008/layout/LinedList"/>
    <dgm:cxn modelId="{9ADA1FBC-D3BA-4DAE-AB15-A30DE0A6D71E}" type="presParOf" srcId="{BF4DD2C1-080F-4FD2-A12E-D604CE33CF4D}" destId="{1A2D89C1-BB4A-4579-969B-11520D7CBF30}" srcOrd="3" destOrd="0" presId="urn:microsoft.com/office/officeart/2008/layout/LinedList"/>
    <dgm:cxn modelId="{36FDA819-F70A-4EEB-9B44-0BACA1FFBA40}" type="presParOf" srcId="{1A2D89C1-BB4A-4579-969B-11520D7CBF30}" destId="{FC5A1E03-6325-4D4C-95E5-1EF8103D3FC9}" srcOrd="0" destOrd="0" presId="urn:microsoft.com/office/officeart/2008/layout/LinedList"/>
    <dgm:cxn modelId="{9D1C0B3C-FA7D-40EA-9778-B859907F7747}" type="presParOf" srcId="{1A2D89C1-BB4A-4579-969B-11520D7CBF30}" destId="{94915AF6-7E65-42B9-BDFA-30282394C6F7}" srcOrd="1" destOrd="0" presId="urn:microsoft.com/office/officeart/2008/layout/LinedList"/>
    <dgm:cxn modelId="{80E0BF51-D93C-4404-AB0C-23059B2E1789}" type="presParOf" srcId="{BF4DD2C1-080F-4FD2-A12E-D604CE33CF4D}" destId="{B98C231A-44FE-45E1-AFD7-5189F0CA725F}" srcOrd="4" destOrd="0" presId="urn:microsoft.com/office/officeart/2008/layout/LinedList"/>
    <dgm:cxn modelId="{F03A63D2-E9C0-4768-B11A-D4086645177E}" type="presParOf" srcId="{BF4DD2C1-080F-4FD2-A12E-D604CE33CF4D}" destId="{514C8646-2279-4DFC-956C-901E0A7B4518}" srcOrd="5" destOrd="0" presId="urn:microsoft.com/office/officeart/2008/layout/LinedList"/>
    <dgm:cxn modelId="{13D7AA70-E6F9-41E5-A865-21307258BDF4}" type="presParOf" srcId="{514C8646-2279-4DFC-956C-901E0A7B4518}" destId="{31881F39-1446-4804-8C17-B5810EF18E65}" srcOrd="0" destOrd="0" presId="urn:microsoft.com/office/officeart/2008/layout/LinedList"/>
    <dgm:cxn modelId="{5EA88B3F-9E23-4D1C-A306-FA61B6BEE345}" type="presParOf" srcId="{514C8646-2279-4DFC-956C-901E0A7B4518}" destId="{BACCDECC-8209-4153-B265-B14BDB1ED4BB}" srcOrd="1" destOrd="0" presId="urn:microsoft.com/office/officeart/2008/layout/LinedList"/>
    <dgm:cxn modelId="{35CD3CE3-3CBF-4E83-AC5A-CC99355489DC}" type="presParOf" srcId="{BF4DD2C1-080F-4FD2-A12E-D604CE33CF4D}" destId="{BCCB40EE-AA71-4A29-B9CE-AB7931570611}" srcOrd="6" destOrd="0" presId="urn:microsoft.com/office/officeart/2008/layout/LinedList"/>
    <dgm:cxn modelId="{09C0195E-A3CC-42E7-99E3-416210845541}" type="presParOf" srcId="{BF4DD2C1-080F-4FD2-A12E-D604CE33CF4D}" destId="{8D6A9BF8-C1FB-4D09-B0A1-58C51B10C266}" srcOrd="7" destOrd="0" presId="urn:microsoft.com/office/officeart/2008/layout/LinedList"/>
    <dgm:cxn modelId="{6F0F487D-CFB3-4CDF-BD0D-E33DA4D29521}" type="presParOf" srcId="{8D6A9BF8-C1FB-4D09-B0A1-58C51B10C266}" destId="{74461AB4-1DDA-4925-8EBB-542EB200C603}" srcOrd="0" destOrd="0" presId="urn:microsoft.com/office/officeart/2008/layout/LinedList"/>
    <dgm:cxn modelId="{E6539699-CFA1-4D95-B277-3B36E51C00D3}" type="presParOf" srcId="{8D6A9BF8-C1FB-4D09-B0A1-58C51B10C266}" destId="{54367CFA-6D67-4397-918D-09547DBADB0A}" srcOrd="1" destOrd="0" presId="urn:microsoft.com/office/officeart/2008/layout/LinedList"/>
    <dgm:cxn modelId="{43A5BF6B-E4D2-4B41-89C5-49111D981688}" type="presParOf" srcId="{BF4DD2C1-080F-4FD2-A12E-D604CE33CF4D}" destId="{FA7B79DA-E16F-48B7-B47A-40BFCF0D0725}" srcOrd="8" destOrd="0" presId="urn:microsoft.com/office/officeart/2008/layout/LinedList"/>
    <dgm:cxn modelId="{34F4B3BC-D273-45D1-AD40-4697F12ED594}" type="presParOf" srcId="{BF4DD2C1-080F-4FD2-A12E-D604CE33CF4D}" destId="{4A81335E-5B7B-4F6A-B425-521E1C1A3B76}" srcOrd="9" destOrd="0" presId="urn:microsoft.com/office/officeart/2008/layout/LinedList"/>
    <dgm:cxn modelId="{9A518D43-FCC4-4288-BD11-BBFA1115A0B9}" type="presParOf" srcId="{4A81335E-5B7B-4F6A-B425-521E1C1A3B76}" destId="{EEC75755-8C46-46C0-A170-B744232EC8B4}" srcOrd="0" destOrd="0" presId="urn:microsoft.com/office/officeart/2008/layout/LinedList"/>
    <dgm:cxn modelId="{687DD947-8803-4460-8F66-F2AFF30C365A}" type="presParOf" srcId="{4A81335E-5B7B-4F6A-B425-521E1C1A3B76}" destId="{290303D1-DA4E-4134-AFE1-C1DE9780636F}" srcOrd="1" destOrd="0" presId="urn:microsoft.com/office/officeart/2008/layout/LinedList"/>
    <dgm:cxn modelId="{461A2F5C-0E04-43D9-9951-ECE7C17B9282}" type="presParOf" srcId="{BF4DD2C1-080F-4FD2-A12E-D604CE33CF4D}" destId="{2A3FE1B3-CC22-4187-9B18-3165C17FB3F4}" srcOrd="10" destOrd="0" presId="urn:microsoft.com/office/officeart/2008/layout/LinedList"/>
    <dgm:cxn modelId="{670E963D-E873-4893-B00A-9E21FDDF10C4}" type="presParOf" srcId="{BF4DD2C1-080F-4FD2-A12E-D604CE33CF4D}" destId="{44FAABF6-8F84-464D-8873-943C32D5BB9D}" srcOrd="11" destOrd="0" presId="urn:microsoft.com/office/officeart/2008/layout/LinedList"/>
    <dgm:cxn modelId="{BC22E72B-1749-459D-A0ED-941F9D4D4AB1}" type="presParOf" srcId="{44FAABF6-8F84-464D-8873-943C32D5BB9D}" destId="{2A833A95-BC7B-4286-8723-A82A6D781221}" srcOrd="0" destOrd="0" presId="urn:microsoft.com/office/officeart/2008/layout/LinedList"/>
    <dgm:cxn modelId="{4712FC5B-9DAD-4333-819E-0B5E34117692}" type="presParOf" srcId="{44FAABF6-8F84-464D-8873-943C32D5BB9D}" destId="{8FA8E267-B849-4C1C-9B75-6B048FE3011B}" srcOrd="1" destOrd="0" presId="urn:microsoft.com/office/officeart/2008/layout/LinedList"/>
    <dgm:cxn modelId="{B5F9B0E1-9F89-4823-B59D-4254155EBA74}" type="presParOf" srcId="{BF4DD2C1-080F-4FD2-A12E-D604CE33CF4D}" destId="{4C859AB6-D93A-46D1-B9C2-40D8B30FAC2D}" srcOrd="12" destOrd="0" presId="urn:microsoft.com/office/officeart/2008/layout/LinedList"/>
    <dgm:cxn modelId="{1F168B3D-339A-4A46-9B77-509935210131}" type="presParOf" srcId="{BF4DD2C1-080F-4FD2-A12E-D604CE33CF4D}" destId="{82660360-4945-4B49-9846-3989AC7ACDA1}" srcOrd="13" destOrd="0" presId="urn:microsoft.com/office/officeart/2008/layout/LinedList"/>
    <dgm:cxn modelId="{5ECEC873-0D25-45FD-88C3-DE80BEAD49B1}" type="presParOf" srcId="{82660360-4945-4B49-9846-3989AC7ACDA1}" destId="{8362568A-EC05-4266-A86A-F64FB9A0E816}" srcOrd="0" destOrd="0" presId="urn:microsoft.com/office/officeart/2008/layout/LinedList"/>
    <dgm:cxn modelId="{4127B197-C396-494C-AF32-358C39EEE06C}" type="presParOf" srcId="{82660360-4945-4B49-9846-3989AC7ACDA1}" destId="{ABE692A3-716D-4676-946E-78A7CBE3032B}" srcOrd="1" destOrd="0" presId="urn:microsoft.com/office/officeart/2008/layout/LinedList"/>
    <dgm:cxn modelId="{6F1D29CC-6604-407B-996B-B91905AE7A54}" type="presParOf" srcId="{BF4DD2C1-080F-4FD2-A12E-D604CE33CF4D}" destId="{D18595B7-6DB7-4C32-BBE7-A3577C5973FF}" srcOrd="14" destOrd="0" presId="urn:microsoft.com/office/officeart/2008/layout/LinedList"/>
    <dgm:cxn modelId="{B3E5212E-41A2-4840-B636-79C04AAB4226}" type="presParOf" srcId="{BF4DD2C1-080F-4FD2-A12E-D604CE33CF4D}" destId="{C975E494-CA6A-4240-9CAA-92AFA1DB169E}" srcOrd="15" destOrd="0" presId="urn:microsoft.com/office/officeart/2008/layout/LinedList"/>
    <dgm:cxn modelId="{A687EFBE-2B04-4ED2-911C-A95690EAF6CC}" type="presParOf" srcId="{C975E494-CA6A-4240-9CAA-92AFA1DB169E}" destId="{44E5EB79-41D7-453A-BC1A-B93961109CC7}" srcOrd="0" destOrd="0" presId="urn:microsoft.com/office/officeart/2008/layout/LinedList"/>
    <dgm:cxn modelId="{B3BC9076-BBD5-4E7D-A36F-5C00C8897B17}" type="presParOf" srcId="{C975E494-CA6A-4240-9CAA-92AFA1DB169E}" destId="{8DC61695-9155-4008-BF25-57353DF353A1}" srcOrd="1" destOrd="0" presId="urn:microsoft.com/office/officeart/2008/layout/LinedList"/>
    <dgm:cxn modelId="{72ABFCD8-B6DC-40BA-ADF2-9D0E66AC0CF1}" type="presParOf" srcId="{BF4DD2C1-080F-4FD2-A12E-D604CE33CF4D}" destId="{AFEFE325-EF2D-4CA9-9E28-8DDA4C58631C}" srcOrd="16" destOrd="0" presId="urn:microsoft.com/office/officeart/2008/layout/LinedList"/>
    <dgm:cxn modelId="{AC8D53EA-BA3D-4C7E-8054-3410131617CC}" type="presParOf" srcId="{BF4DD2C1-080F-4FD2-A12E-D604CE33CF4D}" destId="{3685EFA4-69C0-4C2F-A6DC-A29AC87A224D}" srcOrd="17" destOrd="0" presId="urn:microsoft.com/office/officeart/2008/layout/LinedList"/>
    <dgm:cxn modelId="{142C89D7-4404-483F-ADEC-0A297A414793}" type="presParOf" srcId="{3685EFA4-69C0-4C2F-A6DC-A29AC87A224D}" destId="{827C890C-612A-4EC5-B261-4153EED004FB}" srcOrd="0" destOrd="0" presId="urn:microsoft.com/office/officeart/2008/layout/LinedList"/>
    <dgm:cxn modelId="{391DF64C-10B1-4A5D-A2DF-DF9600265B51}" type="presParOf" srcId="{3685EFA4-69C0-4C2F-A6DC-A29AC87A224D}" destId="{C536C5E5-9C38-4EEF-8D93-D9F6408D15F8}" srcOrd="1" destOrd="0" presId="urn:microsoft.com/office/officeart/2008/layout/LinedList"/>
    <dgm:cxn modelId="{F06B5676-17F1-4D80-9D0F-6E1DB8FC691B}" type="presParOf" srcId="{BF4DD2C1-080F-4FD2-A12E-D604CE33CF4D}" destId="{29F609E0-A4AF-46A5-A070-483623BE8540}" srcOrd="18" destOrd="0" presId="urn:microsoft.com/office/officeart/2008/layout/LinedList"/>
    <dgm:cxn modelId="{1B550F67-4B3F-4A3A-B57E-ED953DD3E79D}" type="presParOf" srcId="{BF4DD2C1-080F-4FD2-A12E-D604CE33CF4D}" destId="{1F092880-5547-4233-8E9E-CB99F1A7AD7F}" srcOrd="19" destOrd="0" presId="urn:microsoft.com/office/officeart/2008/layout/LinedList"/>
    <dgm:cxn modelId="{88F4B3B8-2CB9-4802-B212-1B40BFA7A888}" type="presParOf" srcId="{1F092880-5547-4233-8E9E-CB99F1A7AD7F}" destId="{76D8E3D8-AD45-4AA2-A27F-30EFA833562F}" srcOrd="0" destOrd="0" presId="urn:microsoft.com/office/officeart/2008/layout/LinedList"/>
    <dgm:cxn modelId="{7E4347E2-BA55-4491-9B9D-DC240D4B04BC}" type="presParOf" srcId="{1F092880-5547-4233-8E9E-CB99F1A7AD7F}" destId="{3DA02604-8E54-4357-9790-563B20E346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1EB40-65F5-4F63-A3EF-82F78D0FC744}">
      <dsp:nvSpPr>
        <dsp:cNvPr id="0" name=""/>
        <dsp:cNvSpPr/>
      </dsp:nvSpPr>
      <dsp:spPr>
        <a:xfrm>
          <a:off x="805457" y="1428"/>
          <a:ext cx="1964531" cy="1178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Hledání řešení problému </a:t>
          </a:r>
          <a:endParaRPr lang="en-US" sz="1500" b="1" kern="1200" dirty="0"/>
        </a:p>
      </dsp:txBody>
      <dsp:txXfrm>
        <a:off x="805457" y="1428"/>
        <a:ext cx="1964531" cy="1178718"/>
      </dsp:txXfrm>
    </dsp:sp>
    <dsp:sp modelId="{DF2B2DFE-93A1-42B9-AFEA-6E243FAAF800}">
      <dsp:nvSpPr>
        <dsp:cNvPr id="0" name=""/>
        <dsp:cNvSpPr/>
      </dsp:nvSpPr>
      <dsp:spPr>
        <a:xfrm>
          <a:off x="2966442" y="1428"/>
          <a:ext cx="1964531" cy="1178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Sociální podpora – rodina, přátelé, psychologická pomoc </a:t>
          </a:r>
          <a:endParaRPr lang="en-US" sz="1500" b="1" kern="1200" dirty="0"/>
        </a:p>
      </dsp:txBody>
      <dsp:txXfrm>
        <a:off x="2966442" y="1428"/>
        <a:ext cx="1964531" cy="1178718"/>
      </dsp:txXfrm>
    </dsp:sp>
    <dsp:sp modelId="{C9A4CC4C-847D-44C9-9346-9C56805AAA6F}">
      <dsp:nvSpPr>
        <dsp:cNvPr id="0" name=""/>
        <dsp:cNvSpPr/>
      </dsp:nvSpPr>
      <dsp:spPr>
        <a:xfrm>
          <a:off x="5127426" y="1428"/>
          <a:ext cx="1964531" cy="1178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Vyjádření emocí </a:t>
          </a:r>
          <a:endParaRPr lang="en-US" sz="1500" b="1" kern="1200" dirty="0"/>
        </a:p>
      </dsp:txBody>
      <dsp:txXfrm>
        <a:off x="5127426" y="1428"/>
        <a:ext cx="1964531" cy="1178718"/>
      </dsp:txXfrm>
    </dsp:sp>
    <dsp:sp modelId="{8E00DBE1-7AD4-4A76-8459-B4D1DC2E9391}">
      <dsp:nvSpPr>
        <dsp:cNvPr id="0" name=""/>
        <dsp:cNvSpPr/>
      </dsp:nvSpPr>
      <dsp:spPr>
        <a:xfrm>
          <a:off x="7288410" y="1428"/>
          <a:ext cx="1964531" cy="1178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Vyhýbání se problémům </a:t>
          </a:r>
          <a:endParaRPr lang="en-US" sz="1500" b="1" kern="1200" dirty="0"/>
        </a:p>
      </dsp:txBody>
      <dsp:txXfrm>
        <a:off x="7288410" y="1428"/>
        <a:ext cx="1964531" cy="1178718"/>
      </dsp:txXfrm>
    </dsp:sp>
    <dsp:sp modelId="{3FD967B2-9883-491D-89EC-109FFB8844CE}">
      <dsp:nvSpPr>
        <dsp:cNvPr id="0" name=""/>
        <dsp:cNvSpPr/>
      </dsp:nvSpPr>
      <dsp:spPr>
        <a:xfrm>
          <a:off x="805457" y="1376600"/>
          <a:ext cx="1964531" cy="1178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Odpojení se od ostatních lidí – izolace</a:t>
          </a:r>
          <a:endParaRPr lang="en-US" sz="1500" b="1" kern="1200" dirty="0"/>
        </a:p>
      </dsp:txBody>
      <dsp:txXfrm>
        <a:off x="805457" y="1376600"/>
        <a:ext cx="1964531" cy="1178718"/>
      </dsp:txXfrm>
    </dsp:sp>
    <dsp:sp modelId="{0E199A37-D43E-41E6-A6E1-339399C0A253}">
      <dsp:nvSpPr>
        <dsp:cNvPr id="0" name=""/>
        <dsp:cNvSpPr/>
      </dsp:nvSpPr>
      <dsp:spPr>
        <a:xfrm>
          <a:off x="2966442" y="1376600"/>
          <a:ext cx="1964531" cy="1178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Fyzická aktivita nebo cvičení </a:t>
          </a:r>
          <a:endParaRPr lang="en-US" sz="1500" b="1" kern="1200" dirty="0"/>
        </a:p>
      </dsp:txBody>
      <dsp:txXfrm>
        <a:off x="2966442" y="1376600"/>
        <a:ext cx="1964531" cy="1178718"/>
      </dsp:txXfrm>
    </dsp:sp>
    <dsp:sp modelId="{3F52DAAC-9E7E-4CC6-9D1B-9980B84E337E}">
      <dsp:nvSpPr>
        <dsp:cNvPr id="0" name=""/>
        <dsp:cNvSpPr/>
      </dsp:nvSpPr>
      <dsp:spPr>
        <a:xfrm>
          <a:off x="5127426" y="1376600"/>
          <a:ext cx="1964531" cy="1178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Snaha udržet si nadhled a humor </a:t>
          </a:r>
          <a:endParaRPr lang="en-US" sz="1500" b="1" kern="1200" dirty="0"/>
        </a:p>
      </dsp:txBody>
      <dsp:txXfrm>
        <a:off x="5127426" y="1376600"/>
        <a:ext cx="1964531" cy="1178718"/>
      </dsp:txXfrm>
    </dsp:sp>
    <dsp:sp modelId="{A06DF1BF-053E-4CA9-80EF-C9703EC6597D}">
      <dsp:nvSpPr>
        <dsp:cNvPr id="0" name=""/>
        <dsp:cNvSpPr/>
      </dsp:nvSpPr>
      <dsp:spPr>
        <a:xfrm>
          <a:off x="7288410" y="1376600"/>
          <a:ext cx="1964531" cy="1178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Akceptace, že nemohu s problémem nic dělat </a:t>
          </a:r>
          <a:endParaRPr lang="en-US" sz="1500" b="1" kern="1200" dirty="0"/>
        </a:p>
      </dsp:txBody>
      <dsp:txXfrm>
        <a:off x="7288410" y="1376600"/>
        <a:ext cx="1964531" cy="1178718"/>
      </dsp:txXfrm>
    </dsp:sp>
    <dsp:sp modelId="{CFB07FC4-3362-476B-9263-E2AFFA56D6BF}">
      <dsp:nvSpPr>
        <dsp:cNvPr id="0" name=""/>
        <dsp:cNvSpPr/>
      </dsp:nvSpPr>
      <dsp:spPr>
        <a:xfrm>
          <a:off x="805457" y="2751772"/>
          <a:ext cx="1964531" cy="1178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Obviňování sebe nebo druhých </a:t>
          </a:r>
          <a:endParaRPr lang="en-US" sz="1500" b="1" kern="1200" dirty="0"/>
        </a:p>
      </dsp:txBody>
      <dsp:txXfrm>
        <a:off x="805457" y="2751772"/>
        <a:ext cx="1964531" cy="1178718"/>
      </dsp:txXfrm>
    </dsp:sp>
    <dsp:sp modelId="{CBFF7126-8FA0-4D15-B217-B2E04FAF6310}">
      <dsp:nvSpPr>
        <dsp:cNvPr id="0" name=""/>
        <dsp:cNvSpPr/>
      </dsp:nvSpPr>
      <dsp:spPr>
        <a:xfrm>
          <a:off x="2966442" y="2751772"/>
          <a:ext cx="1964531" cy="1178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Zapojení se do aktivit, které mě rozptýlí (sledování filmu, televize, internet)</a:t>
          </a:r>
          <a:endParaRPr lang="en-US" sz="1500" b="1" kern="1200" dirty="0"/>
        </a:p>
      </dsp:txBody>
      <dsp:txXfrm>
        <a:off x="2966442" y="2751772"/>
        <a:ext cx="1964531" cy="1178718"/>
      </dsp:txXfrm>
    </dsp:sp>
    <dsp:sp modelId="{3C193744-40B2-4AEA-A719-EAB49416D3B0}">
      <dsp:nvSpPr>
        <dsp:cNvPr id="0" name=""/>
        <dsp:cNvSpPr/>
      </dsp:nvSpPr>
      <dsp:spPr>
        <a:xfrm>
          <a:off x="5127426" y="2751772"/>
          <a:ext cx="1964531" cy="1178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Užívání alkoholu a drog </a:t>
          </a:r>
          <a:endParaRPr lang="en-US" sz="1500" b="1" kern="1200" dirty="0"/>
        </a:p>
      </dsp:txBody>
      <dsp:txXfrm>
        <a:off x="5127426" y="2751772"/>
        <a:ext cx="1964531" cy="1178718"/>
      </dsp:txXfrm>
    </dsp:sp>
    <dsp:sp modelId="{EEFF82A6-4372-4459-ADE0-D9C61631E7CA}">
      <dsp:nvSpPr>
        <dsp:cNvPr id="0" name=""/>
        <dsp:cNvSpPr/>
      </dsp:nvSpPr>
      <dsp:spPr>
        <a:xfrm>
          <a:off x="7288410" y="2751772"/>
          <a:ext cx="1964531" cy="1178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Prokrastinace</a:t>
          </a:r>
        </a:p>
      </dsp:txBody>
      <dsp:txXfrm>
        <a:off x="7288410" y="2751772"/>
        <a:ext cx="1964531" cy="1178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E5E3A-FAB4-4338-AF61-163B455EC04D}">
      <dsp:nvSpPr>
        <dsp:cNvPr id="0" name=""/>
        <dsp:cNvSpPr/>
      </dsp:nvSpPr>
      <dsp:spPr>
        <a:xfrm>
          <a:off x="0" y="44741"/>
          <a:ext cx="10758488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Pozitivní strategie</a:t>
          </a:r>
          <a:endParaRPr lang="en-US" sz="1900" kern="1200"/>
        </a:p>
      </dsp:txBody>
      <dsp:txXfrm>
        <a:off x="22246" y="66987"/>
        <a:ext cx="10713996" cy="411223"/>
      </dsp:txXfrm>
    </dsp:sp>
    <dsp:sp modelId="{76A9DF26-191F-40CC-9952-05E012FAA33F}">
      <dsp:nvSpPr>
        <dsp:cNvPr id="0" name=""/>
        <dsp:cNvSpPr/>
      </dsp:nvSpPr>
      <dsp:spPr>
        <a:xfrm>
          <a:off x="0" y="500456"/>
          <a:ext cx="10758488" cy="1809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58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i="0" kern="1200" dirty="0" err="1"/>
            <a:t>Podhodnocení</a:t>
          </a:r>
          <a:r>
            <a:rPr lang="en-US" sz="1500" b="1" i="0" kern="1200" dirty="0"/>
            <a:t> </a:t>
          </a:r>
          <a:r>
            <a:rPr lang="en-US" sz="1500" kern="1200" dirty="0"/>
            <a:t>(Ve </a:t>
          </a:r>
          <a:r>
            <a:rPr lang="en-US" sz="1500" kern="1200" dirty="0" err="1"/>
            <a:t>srovnání</a:t>
          </a:r>
          <a:r>
            <a:rPr lang="en-US" sz="1500" kern="1200" dirty="0"/>
            <a:t> s </a:t>
          </a:r>
          <a:r>
            <a:rPr lang="en-US" sz="1500" kern="1200" dirty="0" err="1"/>
            <a:t>ostatními</a:t>
          </a:r>
          <a:r>
            <a:rPr lang="en-US" sz="1500" kern="1200" dirty="0"/>
            <a:t> </a:t>
          </a:r>
          <a:r>
            <a:rPr lang="en-US" sz="1500" kern="1200" dirty="0" err="1"/>
            <a:t>si</a:t>
          </a:r>
          <a:r>
            <a:rPr lang="en-US" sz="1500" kern="1200" dirty="0"/>
            <a:t> </a:t>
          </a:r>
          <a:r>
            <a:rPr lang="en-US" sz="1500" kern="1200" dirty="0" err="1"/>
            <a:t>přisuzovat</a:t>
          </a:r>
          <a:r>
            <a:rPr lang="en-US" sz="1500" kern="1200" dirty="0"/>
            <a:t> </a:t>
          </a:r>
          <a:r>
            <a:rPr lang="en-US" sz="1500" kern="1200" dirty="0" err="1"/>
            <a:t>menší</a:t>
          </a:r>
          <a:r>
            <a:rPr lang="en-US" sz="1500" kern="1200" dirty="0"/>
            <a:t> </a:t>
          </a:r>
          <a:r>
            <a:rPr lang="en-US" sz="1500" kern="1200" dirty="0" err="1"/>
            <a:t>míru</a:t>
          </a:r>
          <a:r>
            <a:rPr lang="en-US" sz="1500" kern="1200" dirty="0"/>
            <a:t> </a:t>
          </a:r>
          <a:r>
            <a:rPr lang="en-US" sz="1500" kern="1200" dirty="0" err="1"/>
            <a:t>stresu</a:t>
          </a:r>
          <a:r>
            <a:rPr lang="en-US" sz="1500" kern="1200" dirty="0"/>
            <a:t>)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i="0" kern="1200" dirty="0" err="1"/>
            <a:t>Odmítání</a:t>
          </a:r>
          <a:r>
            <a:rPr lang="en-US" sz="1500" b="1" i="0" kern="1200" dirty="0"/>
            <a:t> viny</a:t>
          </a:r>
          <a:r>
            <a:rPr lang="cs-CZ" sz="1500" b="1" i="0" kern="1200" dirty="0"/>
            <a:t> </a:t>
          </a:r>
          <a:r>
            <a:rPr lang="en-US" sz="1500" kern="1200" dirty="0"/>
            <a:t>(</a:t>
          </a:r>
          <a:r>
            <a:rPr lang="en-US" sz="1500" kern="1200" dirty="0" err="1"/>
            <a:t>Zdůraznit</a:t>
          </a:r>
          <a:r>
            <a:rPr lang="en-US" sz="1500" kern="1200" dirty="0"/>
            <a:t>, </a:t>
          </a:r>
          <a:r>
            <a:rPr lang="en-US" sz="1500" kern="1200" dirty="0" err="1"/>
            <a:t>že</a:t>
          </a:r>
          <a:r>
            <a:rPr lang="en-US" sz="1500" kern="1200" dirty="0"/>
            <a:t> </a:t>
          </a:r>
          <a:r>
            <a:rPr lang="en-US" sz="1500" kern="1200" dirty="0" err="1"/>
            <a:t>nejde</a:t>
          </a:r>
          <a:r>
            <a:rPr lang="en-US" sz="1500" kern="1200" dirty="0"/>
            <a:t> o </a:t>
          </a:r>
          <a:r>
            <a:rPr lang="en-US" sz="1500" kern="1200" dirty="0" err="1"/>
            <a:t>vlastní</a:t>
          </a:r>
          <a:r>
            <a:rPr lang="en-US" sz="1500" kern="1200" dirty="0"/>
            <a:t> </a:t>
          </a:r>
          <a:r>
            <a:rPr lang="en-US" sz="1500" kern="1200" dirty="0" err="1"/>
            <a:t>odpovědnost</a:t>
          </a:r>
          <a:r>
            <a:rPr lang="en-US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i="0" kern="1200" dirty="0" err="1"/>
            <a:t>Odklon</a:t>
          </a:r>
          <a:r>
            <a:rPr lang="cs-CZ" sz="1500" b="0" i="0" kern="1200" dirty="0"/>
            <a:t> </a:t>
          </a:r>
          <a:r>
            <a:rPr lang="en-US" sz="1500" kern="1200" dirty="0"/>
            <a:t>(</a:t>
          </a:r>
          <a:r>
            <a:rPr lang="en-US" sz="1500" kern="1200" dirty="0" err="1"/>
            <a:t>Odklon</a:t>
          </a:r>
          <a:r>
            <a:rPr lang="en-US" sz="1500" kern="1200" dirty="0"/>
            <a:t> od </a:t>
          </a:r>
          <a:r>
            <a:rPr lang="en-US" sz="1500" kern="1200" dirty="0" err="1"/>
            <a:t>zátěžových</a:t>
          </a:r>
          <a:r>
            <a:rPr lang="en-US" sz="1500" kern="1200" dirty="0"/>
            <a:t> </a:t>
          </a:r>
          <a:r>
            <a:rPr lang="en-US" sz="1500" kern="1200" dirty="0" err="1"/>
            <a:t>aktivit</a:t>
          </a:r>
          <a:r>
            <a:rPr lang="en-US" sz="1500" kern="1200" dirty="0"/>
            <a:t>/</a:t>
          </a:r>
          <a:r>
            <a:rPr lang="en-US" sz="1500" kern="1200" dirty="0" err="1"/>
            <a:t>situací</a:t>
          </a:r>
          <a:r>
            <a:rPr lang="en-US" sz="1500" kern="1200" dirty="0"/>
            <a:t>, </a:t>
          </a:r>
          <a:r>
            <a:rPr lang="en-US" sz="1500" kern="1200" dirty="0" err="1"/>
            <a:t>případně</a:t>
          </a:r>
          <a:r>
            <a:rPr lang="en-US" sz="1500" kern="1200" dirty="0"/>
            <a:t> </a:t>
          </a:r>
          <a:r>
            <a:rPr lang="en-US" sz="1500" kern="1200" dirty="0" err="1"/>
            <a:t>příklon</a:t>
          </a:r>
          <a:r>
            <a:rPr lang="en-US" sz="1500" kern="1200" dirty="0"/>
            <a:t> k </a:t>
          </a:r>
          <a:r>
            <a:rPr lang="en-US" sz="1500" kern="1200" dirty="0" err="1"/>
            <a:t>situacím</a:t>
          </a:r>
          <a:r>
            <a:rPr lang="en-US" sz="1500" kern="1200" dirty="0"/>
            <a:t> </a:t>
          </a:r>
          <a:r>
            <a:rPr lang="en-US" sz="1500" kern="1200" dirty="0" err="1"/>
            <a:t>inkompatibilním</a:t>
          </a:r>
          <a:r>
            <a:rPr lang="en-US" sz="1500" kern="1200" dirty="0"/>
            <a:t> se </a:t>
          </a:r>
          <a:r>
            <a:rPr lang="en-US" sz="1500" kern="1200" dirty="0" err="1"/>
            <a:t>stresem</a:t>
          </a:r>
          <a:r>
            <a:rPr lang="en-US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i="0" kern="1200" dirty="0" err="1"/>
            <a:t>Náhradní</a:t>
          </a:r>
          <a:r>
            <a:rPr lang="en-US" sz="1500" b="1" i="0" kern="1200" dirty="0"/>
            <a:t> </a:t>
          </a:r>
          <a:r>
            <a:rPr lang="en-US" sz="1500" b="1" i="0" kern="1200" dirty="0" err="1"/>
            <a:t>uspokojení</a:t>
          </a:r>
          <a:r>
            <a:rPr lang="cs-CZ" sz="1500" b="1" i="0" kern="1200" dirty="0"/>
            <a:t> </a:t>
          </a:r>
          <a:r>
            <a:rPr lang="en-US" sz="1500" kern="1200" dirty="0"/>
            <a:t>(</a:t>
          </a:r>
          <a:r>
            <a:rPr lang="en-US" sz="1500" kern="1200" dirty="0" err="1"/>
            <a:t>Obrátit</a:t>
          </a:r>
          <a:r>
            <a:rPr lang="en-US" sz="1500" kern="1200" dirty="0"/>
            <a:t> se k </a:t>
          </a:r>
          <a:r>
            <a:rPr lang="en-US" sz="1500" kern="1200" dirty="0" err="1"/>
            <a:t>pozitivním</a:t>
          </a:r>
          <a:r>
            <a:rPr lang="en-US" sz="1500" kern="1200" dirty="0"/>
            <a:t> </a:t>
          </a:r>
          <a:r>
            <a:rPr lang="en-US" sz="1500" kern="1200" dirty="0" err="1"/>
            <a:t>aktivitám</a:t>
          </a:r>
          <a:r>
            <a:rPr lang="en-US" sz="1500" kern="1200" dirty="0"/>
            <a:t>/</a:t>
          </a:r>
          <a:r>
            <a:rPr lang="en-US" sz="1500" kern="1200" dirty="0" err="1"/>
            <a:t>situacím</a:t>
          </a:r>
          <a:r>
            <a:rPr lang="en-US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i="0" kern="1200" dirty="0" err="1"/>
            <a:t>Kontrola</a:t>
          </a:r>
          <a:r>
            <a:rPr lang="en-US" sz="1500" b="1" i="0" kern="1200" dirty="0"/>
            <a:t> </a:t>
          </a:r>
          <a:r>
            <a:rPr lang="en-US" sz="1500" b="1" i="0" kern="1200" dirty="0" err="1"/>
            <a:t>situace</a:t>
          </a:r>
          <a:r>
            <a:rPr lang="cs-CZ" sz="1500" b="1" i="0" kern="1200" dirty="0"/>
            <a:t> </a:t>
          </a:r>
          <a:r>
            <a:rPr lang="en-US" sz="1500" kern="1200" dirty="0"/>
            <a:t>(</a:t>
          </a:r>
          <a:r>
            <a:rPr lang="en-US" sz="1500" kern="1200" dirty="0" err="1"/>
            <a:t>Analyzovat</a:t>
          </a:r>
          <a:r>
            <a:rPr lang="en-US" sz="1500" kern="1200" dirty="0"/>
            <a:t> </a:t>
          </a:r>
          <a:r>
            <a:rPr lang="en-US" sz="1500" kern="1200" dirty="0" err="1"/>
            <a:t>situaci</a:t>
          </a:r>
          <a:r>
            <a:rPr lang="en-US" sz="1500" kern="1200" dirty="0"/>
            <a:t>, </a:t>
          </a:r>
          <a:r>
            <a:rPr lang="en-US" sz="1500" kern="1200" dirty="0" err="1"/>
            <a:t>plánovat</a:t>
          </a:r>
          <a:r>
            <a:rPr lang="en-US" sz="1500" kern="1200" dirty="0"/>
            <a:t> a </a:t>
          </a:r>
          <a:r>
            <a:rPr lang="en-US" sz="1500" kern="1200" dirty="0" err="1"/>
            <a:t>uskutečnit</a:t>
          </a:r>
          <a:r>
            <a:rPr lang="en-US" sz="1500" kern="1200" dirty="0"/>
            <a:t> </a:t>
          </a:r>
          <a:r>
            <a:rPr lang="en-US" sz="1500" kern="1200" dirty="0" err="1"/>
            <a:t>jednání</a:t>
          </a:r>
          <a:r>
            <a:rPr lang="en-US" sz="1500" kern="1200" dirty="0"/>
            <a:t> za </a:t>
          </a:r>
          <a:r>
            <a:rPr lang="en-US" sz="1500" kern="1200" dirty="0" err="1"/>
            <a:t>účelem</a:t>
          </a:r>
          <a:r>
            <a:rPr lang="en-US" sz="1500" kern="1200" dirty="0"/>
            <a:t> </a:t>
          </a:r>
          <a:r>
            <a:rPr lang="en-US" sz="1500" kern="1200" dirty="0" err="1"/>
            <a:t>kontroly</a:t>
          </a:r>
          <a:r>
            <a:rPr lang="en-US" sz="1500" kern="1200" dirty="0"/>
            <a:t> a </a:t>
          </a:r>
          <a:r>
            <a:rPr lang="en-US" sz="1500" kern="1200" dirty="0" err="1"/>
            <a:t>řešení</a:t>
          </a:r>
          <a:r>
            <a:rPr lang="en-US" sz="1500" kern="1200" dirty="0"/>
            <a:t> </a:t>
          </a:r>
          <a:r>
            <a:rPr lang="en-US" sz="1500" kern="1200" dirty="0" err="1"/>
            <a:t>problému</a:t>
          </a:r>
          <a:r>
            <a:rPr lang="en-US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i="0" kern="1200" dirty="0" err="1"/>
            <a:t>Kontrola</a:t>
          </a:r>
          <a:r>
            <a:rPr lang="en-US" sz="1500" b="1" i="0" kern="1200" dirty="0"/>
            <a:t> </a:t>
          </a:r>
          <a:r>
            <a:rPr lang="en-US" sz="1500" b="1" i="0" kern="1200" dirty="0" err="1"/>
            <a:t>reakce</a:t>
          </a:r>
          <a:r>
            <a:rPr lang="en-US" sz="1500" b="1" i="0" kern="1200" dirty="0"/>
            <a:t> </a:t>
          </a:r>
          <a:r>
            <a:rPr lang="en-US" sz="1500" kern="1200" dirty="0"/>
            <a:t>(</a:t>
          </a:r>
          <a:r>
            <a:rPr lang="en-US" sz="1500" kern="1200" dirty="0" err="1"/>
            <a:t>Zajistit</a:t>
          </a:r>
          <a:r>
            <a:rPr lang="en-US" sz="1500" kern="1200" dirty="0"/>
            <a:t> </a:t>
          </a:r>
          <a:r>
            <a:rPr lang="en-US" sz="1500" kern="1200" dirty="0" err="1"/>
            <a:t>nebo</a:t>
          </a:r>
          <a:r>
            <a:rPr lang="en-US" sz="1500" kern="1200" dirty="0"/>
            <a:t> </a:t>
          </a:r>
          <a:r>
            <a:rPr lang="en-US" sz="1500" kern="1200" dirty="0" err="1"/>
            <a:t>udržet</a:t>
          </a:r>
          <a:r>
            <a:rPr lang="en-US" sz="1500" kern="1200" dirty="0"/>
            <a:t> </a:t>
          </a:r>
          <a:r>
            <a:rPr lang="en-US" sz="1500" kern="1200" dirty="0" err="1"/>
            <a:t>kontrolu</a:t>
          </a:r>
          <a:r>
            <a:rPr lang="en-US" sz="1500" kern="1200" dirty="0"/>
            <a:t> </a:t>
          </a:r>
          <a:r>
            <a:rPr lang="en-US" sz="1500" kern="1200" dirty="0" err="1"/>
            <a:t>vlastních</a:t>
          </a:r>
          <a:r>
            <a:rPr lang="en-US" sz="1500" kern="1200" dirty="0"/>
            <a:t> </a:t>
          </a:r>
          <a:r>
            <a:rPr lang="en-US" sz="1500" kern="1200" dirty="0" err="1"/>
            <a:t>reakcí</a:t>
          </a:r>
          <a:r>
            <a:rPr lang="en-US" sz="1500" kern="1200" dirty="0"/>
            <a:t>)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i="0" kern="1200" dirty="0" err="1"/>
            <a:t>Pozitivní</a:t>
          </a:r>
          <a:r>
            <a:rPr lang="en-US" sz="1500" b="1" i="0" kern="1200" dirty="0"/>
            <a:t> </a:t>
          </a:r>
          <a:r>
            <a:rPr lang="en-US" sz="1500" b="1" i="0" kern="1200" dirty="0" err="1"/>
            <a:t>sebeinstrukce</a:t>
          </a:r>
          <a:r>
            <a:rPr lang="en-US" sz="1500" b="1" i="0" kern="1200" dirty="0"/>
            <a:t> </a:t>
          </a:r>
          <a:r>
            <a:rPr lang="en-US" sz="1500" b="0" i="0" kern="1200" dirty="0"/>
            <a:t>(</a:t>
          </a:r>
          <a:r>
            <a:rPr lang="en-US" sz="1500" b="0" i="0" kern="1200" dirty="0" err="1"/>
            <a:t>Přisuzovat</a:t>
          </a:r>
          <a:r>
            <a:rPr lang="en-US" sz="1500" b="0" i="0" kern="1200" dirty="0"/>
            <a:t> </a:t>
          </a:r>
          <a:r>
            <a:rPr lang="en-US" sz="1500" b="0" i="0" kern="1200" dirty="0" err="1"/>
            <a:t>sobě</a:t>
          </a:r>
          <a:r>
            <a:rPr lang="en-US" sz="1500" b="0" i="0" kern="1200" dirty="0"/>
            <a:t> </a:t>
          </a:r>
          <a:r>
            <a:rPr lang="en-US" sz="1500" b="0" i="0" kern="1200" dirty="0" err="1"/>
            <a:t>kompetenci</a:t>
          </a:r>
          <a:r>
            <a:rPr lang="en-US" sz="1500" b="0" i="0" kern="1200" dirty="0"/>
            <a:t> a </a:t>
          </a:r>
          <a:r>
            <a:rPr lang="en-US" sz="1500" b="0" i="0" kern="1200" dirty="0" err="1"/>
            <a:t>schopnost</a:t>
          </a:r>
          <a:r>
            <a:rPr lang="en-US" sz="1500" b="0" i="0" kern="1200" dirty="0"/>
            <a:t> </a:t>
          </a:r>
          <a:r>
            <a:rPr lang="en-US" sz="1500" b="0" i="0" kern="1200" dirty="0" err="1"/>
            <a:t>kontroly</a:t>
          </a:r>
          <a:r>
            <a:rPr lang="en-US" sz="1500" b="0" i="0" kern="1200" dirty="0"/>
            <a:t>)</a:t>
          </a:r>
          <a:endParaRPr lang="en-US" sz="1500" kern="1200" dirty="0"/>
        </a:p>
      </dsp:txBody>
      <dsp:txXfrm>
        <a:off x="0" y="500456"/>
        <a:ext cx="10758488" cy="1809180"/>
      </dsp:txXfrm>
    </dsp:sp>
    <dsp:sp modelId="{3B4A4369-BD7C-4280-83C1-FA7ACFE5A5B2}">
      <dsp:nvSpPr>
        <dsp:cNvPr id="0" name=""/>
        <dsp:cNvSpPr/>
      </dsp:nvSpPr>
      <dsp:spPr>
        <a:xfrm>
          <a:off x="0" y="2309636"/>
          <a:ext cx="10758488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 err="1"/>
            <a:t>Negativní</a:t>
          </a:r>
          <a:r>
            <a:rPr lang="en-US" sz="1900" b="0" i="0" kern="1200" dirty="0"/>
            <a:t> </a:t>
          </a:r>
          <a:r>
            <a:rPr lang="en-US" sz="1900" b="0" i="0" kern="1200" dirty="0" err="1"/>
            <a:t>strategie</a:t>
          </a:r>
          <a:endParaRPr lang="en-US" sz="1900" kern="1200" dirty="0"/>
        </a:p>
      </dsp:txBody>
      <dsp:txXfrm>
        <a:off x="22246" y="2331882"/>
        <a:ext cx="10713996" cy="411223"/>
      </dsp:txXfrm>
    </dsp:sp>
    <dsp:sp modelId="{5AC93DCF-9C7A-468B-BF68-8E390B4C8104}">
      <dsp:nvSpPr>
        <dsp:cNvPr id="0" name=""/>
        <dsp:cNvSpPr/>
      </dsp:nvSpPr>
      <dsp:spPr>
        <a:xfrm>
          <a:off x="0" y="2765351"/>
          <a:ext cx="10758488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58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i="0" kern="1200" dirty="0" err="1"/>
            <a:t>Únikov</a:t>
          </a:r>
          <a:r>
            <a:rPr lang="cs-CZ" sz="1500" b="1" i="0" kern="1200" dirty="0"/>
            <a:t>á</a:t>
          </a:r>
          <a:r>
            <a:rPr lang="en-US" sz="1500" b="1" i="0" kern="1200" dirty="0"/>
            <a:t> </a:t>
          </a:r>
          <a:r>
            <a:rPr lang="en-US" sz="1500" b="1" i="0" kern="1200" dirty="0" err="1"/>
            <a:t>tendenc</a:t>
          </a:r>
          <a:r>
            <a:rPr lang="cs-CZ" sz="1500" b="1" i="0" kern="1200" dirty="0"/>
            <a:t>e </a:t>
          </a:r>
          <a:r>
            <a:rPr lang="en-US" sz="1500" kern="1200" dirty="0"/>
            <a:t>(</a:t>
          </a:r>
          <a:r>
            <a:rPr lang="en-US" sz="1500" kern="1200" dirty="0" err="1"/>
            <a:t>Rezignační</a:t>
          </a:r>
          <a:r>
            <a:rPr lang="en-US" sz="1500" kern="1200" dirty="0"/>
            <a:t> tendence </a:t>
          </a:r>
          <a:r>
            <a:rPr lang="en-US" sz="1500" kern="1200" dirty="0" err="1"/>
            <a:t>vyváznout</a:t>
          </a:r>
          <a:r>
            <a:rPr lang="en-US" sz="1500" kern="1200" dirty="0"/>
            <a:t> ze </a:t>
          </a:r>
          <a:r>
            <a:rPr lang="en-US" sz="1500" kern="1200" dirty="0" err="1"/>
            <a:t>zátěžové</a:t>
          </a:r>
          <a:r>
            <a:rPr lang="en-US" sz="1500" kern="1200" dirty="0"/>
            <a:t> </a:t>
          </a:r>
          <a:r>
            <a:rPr lang="en-US" sz="1500" kern="1200" dirty="0" err="1"/>
            <a:t>situace</a:t>
          </a:r>
          <a:r>
            <a:rPr lang="en-US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i="0" kern="1200" dirty="0" err="1"/>
            <a:t>Perseverac</a:t>
          </a:r>
          <a:r>
            <a:rPr lang="cs-CZ" sz="1500" b="1" i="0" kern="1200" dirty="0"/>
            <a:t>e </a:t>
          </a:r>
          <a:r>
            <a:rPr lang="en-US" sz="1500" kern="1200" dirty="0"/>
            <a:t>(</a:t>
          </a:r>
          <a:r>
            <a:rPr lang="en-US" sz="1500" kern="1200" dirty="0" err="1"/>
            <a:t>Nedokázat</a:t>
          </a:r>
          <a:r>
            <a:rPr lang="en-US" sz="1500" kern="1200" dirty="0"/>
            <a:t> se </a:t>
          </a:r>
          <a:r>
            <a:rPr lang="en-US" sz="1500" kern="1200" dirty="0" err="1"/>
            <a:t>myšlenkově</a:t>
          </a:r>
          <a:r>
            <a:rPr lang="en-US" sz="1500" kern="1200" dirty="0"/>
            <a:t> </a:t>
          </a:r>
          <a:r>
            <a:rPr lang="en-US" sz="1500" kern="1200" dirty="0" err="1"/>
            <a:t>odpoutat</a:t>
          </a:r>
          <a:r>
            <a:rPr lang="en-US" sz="1500" kern="1200" dirty="0"/>
            <a:t>, </a:t>
          </a:r>
          <a:r>
            <a:rPr lang="en-US" sz="1500" kern="1200" dirty="0" err="1"/>
            <a:t>dlouho</a:t>
          </a:r>
          <a:r>
            <a:rPr lang="en-US" sz="1500" kern="1200" dirty="0"/>
            <a:t> </a:t>
          </a:r>
          <a:r>
            <a:rPr lang="en-US" sz="1500" kern="1200" dirty="0" err="1"/>
            <a:t>přemítat</a:t>
          </a:r>
          <a:r>
            <a:rPr lang="en-US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i="0" kern="1200" dirty="0" err="1"/>
            <a:t>Rezignac</a:t>
          </a:r>
          <a:r>
            <a:rPr lang="cs-CZ" sz="1500" b="1" i="0" kern="1200" dirty="0"/>
            <a:t>e </a:t>
          </a:r>
          <a:r>
            <a:rPr lang="en-US" sz="1500" kern="1200" dirty="0"/>
            <a:t>(</a:t>
          </a:r>
          <a:r>
            <a:rPr lang="en-US" sz="1500" kern="1200" dirty="0" err="1"/>
            <a:t>Vzdávat</a:t>
          </a:r>
          <a:r>
            <a:rPr lang="en-US" sz="1500" kern="1200" dirty="0"/>
            <a:t> se s </a:t>
          </a:r>
          <a:r>
            <a:rPr lang="en-US" sz="1500" kern="1200" dirty="0" err="1"/>
            <a:t>pocitem</a:t>
          </a:r>
          <a:r>
            <a:rPr lang="en-US" sz="1500" kern="1200" dirty="0"/>
            <a:t> </a:t>
          </a:r>
          <a:r>
            <a:rPr lang="en-US" sz="1500" kern="1200" dirty="0" err="1"/>
            <a:t>bezmocnosti</a:t>
          </a:r>
          <a:r>
            <a:rPr lang="en-US" sz="1500" kern="1200" dirty="0"/>
            <a:t>, </a:t>
          </a:r>
          <a:r>
            <a:rPr lang="en-US" sz="1500" kern="1200" dirty="0" err="1"/>
            <a:t>beznaděje</a:t>
          </a:r>
          <a:r>
            <a:rPr lang="en-US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i="0" kern="1200" dirty="0" err="1"/>
            <a:t>Sebeobviňování</a:t>
          </a:r>
          <a:r>
            <a:rPr lang="cs-CZ" sz="1500" b="1" i="0" kern="1200" dirty="0"/>
            <a:t> </a:t>
          </a:r>
          <a:r>
            <a:rPr lang="en-US" sz="1500" kern="1200" dirty="0"/>
            <a:t>(</a:t>
          </a:r>
          <a:r>
            <a:rPr lang="en-US" sz="1500" kern="1200" dirty="0" err="1"/>
            <a:t>Připisovat</a:t>
          </a:r>
          <a:r>
            <a:rPr lang="en-US" sz="1500" kern="1200" dirty="0"/>
            <a:t> </a:t>
          </a:r>
          <a:r>
            <a:rPr lang="en-US" sz="1500" kern="1200" dirty="0" err="1"/>
            <a:t>zátěže</a:t>
          </a:r>
          <a:r>
            <a:rPr lang="en-US" sz="1500" kern="1200" dirty="0"/>
            <a:t> </a:t>
          </a:r>
          <a:r>
            <a:rPr lang="en-US" sz="1500" kern="1200" dirty="0" err="1"/>
            <a:t>vlastnímu</a:t>
          </a:r>
          <a:r>
            <a:rPr lang="en-US" sz="1500" kern="1200" dirty="0"/>
            <a:t> </a:t>
          </a:r>
          <a:r>
            <a:rPr lang="en-US" sz="1500" kern="1200" dirty="0" err="1"/>
            <a:t>chybnému</a:t>
          </a:r>
          <a:r>
            <a:rPr lang="en-US" sz="1500" kern="1200" dirty="0"/>
            <a:t> </a:t>
          </a:r>
          <a:r>
            <a:rPr lang="en-US" sz="1500" kern="1200" dirty="0" err="1"/>
            <a:t>jednání</a:t>
          </a:r>
          <a:r>
            <a:rPr lang="en-US" sz="1500" kern="1200" dirty="0"/>
            <a:t>)</a:t>
          </a:r>
        </a:p>
      </dsp:txBody>
      <dsp:txXfrm>
        <a:off x="0" y="2765351"/>
        <a:ext cx="10758488" cy="1042245"/>
      </dsp:txXfrm>
    </dsp:sp>
    <dsp:sp modelId="{263687B9-9595-488A-9F37-FBCBA2B20FEB}">
      <dsp:nvSpPr>
        <dsp:cNvPr id="0" name=""/>
        <dsp:cNvSpPr/>
      </dsp:nvSpPr>
      <dsp:spPr>
        <a:xfrm>
          <a:off x="0" y="3807596"/>
          <a:ext cx="10758488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 err="1"/>
            <a:t>Nezávislé</a:t>
          </a:r>
          <a:r>
            <a:rPr lang="en-US" sz="1900" b="0" i="0" kern="1200" dirty="0"/>
            <a:t> </a:t>
          </a:r>
          <a:r>
            <a:rPr lang="en-US" sz="1900" b="0" i="0" kern="1200" dirty="0" err="1"/>
            <a:t>strategie</a:t>
          </a:r>
          <a:endParaRPr lang="en-US" sz="1900" kern="1200" dirty="0"/>
        </a:p>
      </dsp:txBody>
      <dsp:txXfrm>
        <a:off x="22246" y="3829842"/>
        <a:ext cx="10713996" cy="411223"/>
      </dsp:txXfrm>
    </dsp:sp>
    <dsp:sp modelId="{BF99680F-10C6-4FE4-8590-8600609EB0FE}">
      <dsp:nvSpPr>
        <dsp:cNvPr id="0" name=""/>
        <dsp:cNvSpPr/>
      </dsp:nvSpPr>
      <dsp:spPr>
        <a:xfrm>
          <a:off x="0" y="4263311"/>
          <a:ext cx="10758488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58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i="0" kern="1200" dirty="0" err="1"/>
            <a:t>Potřeba</a:t>
          </a:r>
          <a:r>
            <a:rPr lang="en-US" sz="1500" b="1" i="0" kern="1200" dirty="0"/>
            <a:t> </a:t>
          </a:r>
          <a:r>
            <a:rPr lang="en-US" sz="1500" b="1" i="0" kern="1200" dirty="0" err="1"/>
            <a:t>sociální</a:t>
          </a:r>
          <a:r>
            <a:rPr lang="en-US" sz="1500" b="1" i="0" kern="1200" dirty="0"/>
            <a:t> </a:t>
          </a:r>
          <a:r>
            <a:rPr lang="en-US" sz="1500" b="1" i="0" kern="1200" dirty="0" err="1"/>
            <a:t>opory</a:t>
          </a:r>
          <a:r>
            <a:rPr lang="en-US" sz="1500" b="1" i="0" kern="1200" dirty="0"/>
            <a:t> </a:t>
          </a:r>
          <a:r>
            <a:rPr lang="en-US" sz="1500" b="0" i="0" kern="1200" dirty="0"/>
            <a:t>(</a:t>
          </a:r>
          <a:r>
            <a:rPr lang="en-US" sz="1500" b="0" i="0" kern="1200" dirty="0" err="1"/>
            <a:t>Přání</a:t>
          </a:r>
          <a:r>
            <a:rPr lang="en-US" sz="1500" b="0" i="0" kern="1200" dirty="0"/>
            <a:t> </a:t>
          </a:r>
          <a:r>
            <a:rPr lang="en-US" sz="1500" b="0" i="0" kern="1200" dirty="0" err="1"/>
            <a:t>zajistit</a:t>
          </a:r>
          <a:r>
            <a:rPr lang="en-US" sz="1500" b="0" i="0" kern="1200" dirty="0"/>
            <a:t> </a:t>
          </a:r>
          <a:r>
            <a:rPr lang="en-US" sz="1500" b="0" i="0" kern="1200" dirty="0" err="1"/>
            <a:t>si</a:t>
          </a:r>
          <a:r>
            <a:rPr lang="en-US" sz="1500" b="0" i="0" kern="1200" dirty="0"/>
            <a:t> </a:t>
          </a:r>
          <a:r>
            <a:rPr lang="cs-CZ" sz="1500" b="0" i="0" kern="1200" dirty="0" err="1"/>
            <a:t>roz</a:t>
          </a:r>
          <a:r>
            <a:rPr lang="en-US" sz="1500" b="0" i="0" kern="1200" dirty="0" err="1"/>
            <a:t>hovor</a:t>
          </a:r>
          <a:r>
            <a:rPr lang="en-US" sz="1500" b="0" i="0" kern="1200" dirty="0"/>
            <a:t>, </a:t>
          </a:r>
          <a:r>
            <a:rPr lang="en-US" sz="1500" b="0" i="0" kern="1200" dirty="0" err="1"/>
            <a:t>sociální</a:t>
          </a:r>
          <a:r>
            <a:rPr lang="en-US" sz="1500" b="0" i="0" kern="1200" dirty="0"/>
            <a:t> </a:t>
          </a:r>
          <a:r>
            <a:rPr lang="en-US" sz="1500" b="0" i="0" kern="1200" dirty="0" err="1"/>
            <a:t>oporu</a:t>
          </a:r>
          <a:r>
            <a:rPr lang="en-US" sz="1500" b="0" i="0" kern="1200" dirty="0"/>
            <a:t> a </a:t>
          </a:r>
          <a:r>
            <a:rPr lang="en-US" sz="1500" b="0" i="0" kern="1200" dirty="0" err="1"/>
            <a:t>pomoc</a:t>
          </a:r>
          <a:r>
            <a:rPr lang="en-US" sz="1500" b="0" i="0" kern="1200" dirty="0"/>
            <a:t>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i="0" kern="1200" dirty="0" err="1"/>
            <a:t>Vyhýbání</a:t>
          </a:r>
          <a:r>
            <a:rPr lang="en-US" sz="1500" b="1" i="0" kern="1200" dirty="0"/>
            <a:t> se</a:t>
          </a:r>
          <a:r>
            <a:rPr lang="cs-CZ" sz="1500" b="1" i="0" kern="1200" dirty="0"/>
            <a:t> </a:t>
          </a:r>
          <a:r>
            <a:rPr lang="en-US" sz="1500" kern="1200" dirty="0"/>
            <a:t>(</a:t>
          </a:r>
          <a:r>
            <a:rPr lang="en-US" sz="1500" kern="1200" dirty="0" err="1"/>
            <a:t>Předsevzetí</a:t>
          </a:r>
          <a:r>
            <a:rPr lang="en-US" sz="1500" kern="1200" dirty="0"/>
            <a:t> </a:t>
          </a:r>
          <a:r>
            <a:rPr lang="en-US" sz="1500" kern="1200" dirty="0" err="1"/>
            <a:t>zamezit</a:t>
          </a:r>
          <a:r>
            <a:rPr lang="en-US" sz="1500" kern="1200" dirty="0"/>
            <a:t> </a:t>
          </a:r>
          <a:r>
            <a:rPr lang="en-US" sz="1500" kern="1200" dirty="0" err="1"/>
            <a:t>zátěžím</a:t>
          </a:r>
          <a:r>
            <a:rPr lang="en-US" sz="1500" kern="1200" dirty="0"/>
            <a:t> </a:t>
          </a:r>
          <a:r>
            <a:rPr lang="en-US" sz="1500" kern="1200" dirty="0" err="1"/>
            <a:t>nebo</a:t>
          </a:r>
          <a:r>
            <a:rPr lang="en-US" sz="1500" kern="1200" dirty="0"/>
            <a:t> se </a:t>
          </a:r>
          <a:r>
            <a:rPr lang="en-US" sz="1500" kern="1200" dirty="0" err="1"/>
            <a:t>jim</a:t>
          </a:r>
          <a:r>
            <a:rPr lang="en-US" sz="1500" kern="1200" dirty="0"/>
            <a:t> </a:t>
          </a:r>
          <a:r>
            <a:rPr lang="en-US" sz="1500" kern="1200" dirty="0" err="1"/>
            <a:t>vyhnout</a:t>
          </a:r>
          <a:r>
            <a:rPr lang="en-US" sz="1500" kern="1200" dirty="0"/>
            <a:t>)</a:t>
          </a:r>
        </a:p>
      </dsp:txBody>
      <dsp:txXfrm>
        <a:off x="0" y="4263311"/>
        <a:ext cx="10758488" cy="521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A1A7B-ECE4-4D54-B645-69677642F1E6}">
      <dsp:nvSpPr>
        <dsp:cNvPr id="0" name=""/>
        <dsp:cNvSpPr/>
      </dsp:nvSpPr>
      <dsp:spPr>
        <a:xfrm>
          <a:off x="14793" y="203287"/>
          <a:ext cx="1047786" cy="9403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04499-4336-477F-9F47-B13577066E64}">
      <dsp:nvSpPr>
        <dsp:cNvPr id="0" name=""/>
        <dsp:cNvSpPr/>
      </dsp:nvSpPr>
      <dsp:spPr>
        <a:xfrm>
          <a:off x="14793" y="1295237"/>
          <a:ext cx="2993675" cy="50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b="1" kern="1200" dirty="0"/>
            <a:t>Úprava pracovních podmínek</a:t>
          </a:r>
          <a:r>
            <a:rPr lang="cs-CZ" sz="2000" kern="1200" dirty="0"/>
            <a:t> </a:t>
          </a:r>
          <a:endParaRPr lang="en-US" sz="2000" kern="1200" dirty="0"/>
        </a:p>
      </dsp:txBody>
      <dsp:txXfrm>
        <a:off x="14793" y="1295237"/>
        <a:ext cx="2993675" cy="504256"/>
      </dsp:txXfrm>
    </dsp:sp>
    <dsp:sp modelId="{654B9E22-F5AC-4A34-B873-728BF24B033C}">
      <dsp:nvSpPr>
        <dsp:cNvPr id="0" name=""/>
        <dsp:cNvSpPr/>
      </dsp:nvSpPr>
      <dsp:spPr>
        <a:xfrm>
          <a:off x="14793" y="1870000"/>
          <a:ext cx="2993675" cy="185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500" kern="1200" dirty="0"/>
            <a:t>Vytvořit si „privátní“ prostředí, kde máme chvilku klidu</a:t>
          </a:r>
          <a:endParaRPr lang="en-U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Zamezit hluku</a:t>
          </a:r>
          <a:endParaRPr lang="en-U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Zajistit adekvátní osvětlení a teplotu</a:t>
          </a:r>
          <a:endParaRPr lang="en-U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Zabránit neustálému vyrušování a přerušování</a:t>
          </a:r>
          <a:endParaRPr lang="en-US" sz="1500" kern="1200" dirty="0"/>
        </a:p>
      </dsp:txBody>
      <dsp:txXfrm>
        <a:off x="14793" y="1870000"/>
        <a:ext cx="2993675" cy="1858631"/>
      </dsp:txXfrm>
    </dsp:sp>
    <dsp:sp modelId="{F484EAC9-FC8C-4770-8DF1-AC036C8413E6}">
      <dsp:nvSpPr>
        <dsp:cNvPr id="0" name=""/>
        <dsp:cNvSpPr/>
      </dsp:nvSpPr>
      <dsp:spPr>
        <a:xfrm>
          <a:off x="3532362" y="203287"/>
          <a:ext cx="1047786" cy="9403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348FE-9E39-4CFE-B1FE-7B025A0B1E95}">
      <dsp:nvSpPr>
        <dsp:cNvPr id="0" name=""/>
        <dsp:cNvSpPr/>
      </dsp:nvSpPr>
      <dsp:spPr>
        <a:xfrm>
          <a:off x="3532362" y="1295237"/>
          <a:ext cx="2993675" cy="50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b="1" kern="1200" dirty="0"/>
            <a:t>Organizace práce</a:t>
          </a:r>
          <a:endParaRPr lang="en-US" sz="2000" kern="1200" dirty="0"/>
        </a:p>
      </dsp:txBody>
      <dsp:txXfrm>
        <a:off x="3532362" y="1295237"/>
        <a:ext cx="2993675" cy="504256"/>
      </dsp:txXfrm>
    </dsp:sp>
    <dsp:sp modelId="{D596DE6A-09DE-4E5B-9823-4DBA8EFCB361}">
      <dsp:nvSpPr>
        <dsp:cNvPr id="0" name=""/>
        <dsp:cNvSpPr/>
      </dsp:nvSpPr>
      <dsp:spPr>
        <a:xfrm>
          <a:off x="3532362" y="1870000"/>
          <a:ext cx="2993675" cy="185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Plánovat si aktivity dopředu, aby byly rovnoměrně rozloženy</a:t>
          </a:r>
          <a:endParaRPr lang="en-U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Stanovovat si globální a dílčí cíle</a:t>
          </a:r>
          <a:endParaRPr lang="en-U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Neodkládat nepříjemné činnosti</a:t>
          </a:r>
          <a:endParaRPr lang="en-U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Soustředit se vždy jen na jeden problém</a:t>
          </a:r>
          <a:endParaRPr lang="en-U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Soustředit se na podstatné věci</a:t>
          </a:r>
          <a:endParaRPr lang="en-U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Delegovat práci na ostatní a přijímat nabídky pomoci</a:t>
          </a:r>
          <a:endParaRPr lang="en-US" sz="1500" kern="1200" dirty="0"/>
        </a:p>
      </dsp:txBody>
      <dsp:txXfrm>
        <a:off x="3532362" y="1870000"/>
        <a:ext cx="2993675" cy="1858631"/>
      </dsp:txXfrm>
    </dsp:sp>
    <dsp:sp modelId="{50D8B7CE-43EA-457C-91B9-C62EC6083050}">
      <dsp:nvSpPr>
        <dsp:cNvPr id="0" name=""/>
        <dsp:cNvSpPr/>
      </dsp:nvSpPr>
      <dsp:spPr>
        <a:xfrm>
          <a:off x="7049931" y="203287"/>
          <a:ext cx="1047786" cy="9403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93345-764F-4B1D-90BE-C80D48CF549D}">
      <dsp:nvSpPr>
        <dsp:cNvPr id="0" name=""/>
        <dsp:cNvSpPr/>
      </dsp:nvSpPr>
      <dsp:spPr>
        <a:xfrm>
          <a:off x="7049931" y="1295237"/>
          <a:ext cx="2993675" cy="50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b="1" kern="1200"/>
            <a:t>Životní postoj a hodnoty</a:t>
          </a:r>
          <a:endParaRPr lang="en-US" sz="2000" kern="1200"/>
        </a:p>
      </dsp:txBody>
      <dsp:txXfrm>
        <a:off x="7049931" y="1295237"/>
        <a:ext cx="2993675" cy="504256"/>
      </dsp:txXfrm>
    </dsp:sp>
    <dsp:sp modelId="{732265EC-DE09-4643-A070-738A9AD35F10}">
      <dsp:nvSpPr>
        <dsp:cNvPr id="0" name=""/>
        <dsp:cNvSpPr/>
      </dsp:nvSpPr>
      <dsp:spPr>
        <a:xfrm>
          <a:off x="7049931" y="1870000"/>
          <a:ext cx="2993675" cy="185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Zahrnout své zdraví a kondici mezi nejdůležitější hodnoty </a:t>
          </a:r>
          <a:endParaRPr lang="en-U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Pěstovat dobré mezilidské vztahy </a:t>
          </a:r>
          <a:endParaRPr lang="en-U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Snížit příliš vysoké nároky </a:t>
          </a:r>
          <a:endParaRPr lang="en-U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Stanovit si hranice a naučit se říkat NE </a:t>
          </a:r>
          <a:endParaRPr lang="en-U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Doplňovat energii </a:t>
          </a:r>
          <a:endParaRPr lang="en-US" sz="1500" kern="1200" dirty="0"/>
        </a:p>
      </dsp:txBody>
      <dsp:txXfrm>
        <a:off x="7049931" y="1870000"/>
        <a:ext cx="2993675" cy="18586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2C005-A8D8-4B6D-A6B4-223CFDD6710E}">
      <dsp:nvSpPr>
        <dsp:cNvPr id="0" name=""/>
        <dsp:cNvSpPr/>
      </dsp:nvSpPr>
      <dsp:spPr>
        <a:xfrm>
          <a:off x="447913" y="1658"/>
          <a:ext cx="2863304" cy="17179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Uvědomit si, že trpím syndromem vyhoření </a:t>
          </a:r>
          <a:br>
            <a:rPr lang="cs-CZ" sz="2200" b="1" kern="1200" dirty="0"/>
          </a:br>
          <a:r>
            <a:rPr lang="cs-CZ" sz="2200" b="1" kern="1200" dirty="0"/>
            <a:t>a že se jedná o vážný stav</a:t>
          </a:r>
          <a:endParaRPr lang="en-US" sz="2200" kern="1200" dirty="0"/>
        </a:p>
      </dsp:txBody>
      <dsp:txXfrm>
        <a:off x="447913" y="1658"/>
        <a:ext cx="2863304" cy="1717982"/>
      </dsp:txXfrm>
    </dsp:sp>
    <dsp:sp modelId="{00C2ACBE-1004-4F68-9B50-09531D2FDB5E}">
      <dsp:nvSpPr>
        <dsp:cNvPr id="0" name=""/>
        <dsp:cNvSpPr/>
      </dsp:nvSpPr>
      <dsp:spPr>
        <a:xfrm>
          <a:off x="3597547" y="1658"/>
          <a:ext cx="2863304" cy="17179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Mít motivaci to změnit, převzít osobní zodpovědnost za zotavující proces</a:t>
          </a:r>
          <a:endParaRPr lang="en-US" sz="2200" kern="1200" dirty="0"/>
        </a:p>
      </dsp:txBody>
      <dsp:txXfrm>
        <a:off x="3597547" y="1658"/>
        <a:ext cx="2863304" cy="1717982"/>
      </dsp:txXfrm>
    </dsp:sp>
    <dsp:sp modelId="{47390E86-945B-4407-A5C3-0C6415A14469}">
      <dsp:nvSpPr>
        <dsp:cNvPr id="0" name=""/>
        <dsp:cNvSpPr/>
      </dsp:nvSpPr>
      <dsp:spPr>
        <a:xfrm>
          <a:off x="6747182" y="1658"/>
          <a:ext cx="2863304" cy="17179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Vyhledat psychologickou podporu</a:t>
          </a:r>
          <a:endParaRPr lang="en-US" sz="2200" kern="1200" dirty="0"/>
        </a:p>
      </dsp:txBody>
      <dsp:txXfrm>
        <a:off x="6747182" y="1658"/>
        <a:ext cx="2863304" cy="1717982"/>
      </dsp:txXfrm>
    </dsp:sp>
    <dsp:sp modelId="{FC924919-E622-415F-8983-C9BB6CC7C57E}">
      <dsp:nvSpPr>
        <dsp:cNvPr id="0" name=""/>
        <dsp:cNvSpPr/>
      </dsp:nvSpPr>
      <dsp:spPr>
        <a:xfrm>
          <a:off x="447913" y="2005971"/>
          <a:ext cx="2863304" cy="17179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Požádat o pomoc na pracovišti, zajistit si podmínky pro ozdravný proces </a:t>
          </a:r>
          <a:endParaRPr lang="en-US" sz="2200" kern="1200" dirty="0"/>
        </a:p>
      </dsp:txBody>
      <dsp:txXfrm>
        <a:off x="447913" y="2005971"/>
        <a:ext cx="2863304" cy="1717982"/>
      </dsp:txXfrm>
    </dsp:sp>
    <dsp:sp modelId="{F8F52700-7CED-43CB-9B40-324EDE7E8AEC}">
      <dsp:nvSpPr>
        <dsp:cNvPr id="0" name=""/>
        <dsp:cNvSpPr/>
      </dsp:nvSpPr>
      <dsp:spPr>
        <a:xfrm>
          <a:off x="3597547" y="2005971"/>
          <a:ext cx="2863304" cy="17179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Požádat o pomoc doma</a:t>
          </a:r>
          <a:endParaRPr lang="en-US" sz="2200" kern="1200" dirty="0"/>
        </a:p>
      </dsp:txBody>
      <dsp:txXfrm>
        <a:off x="3597547" y="2005971"/>
        <a:ext cx="2863304" cy="1717982"/>
      </dsp:txXfrm>
    </dsp:sp>
    <dsp:sp modelId="{2F643116-BB3C-4D55-95C6-B5609F07FFF5}">
      <dsp:nvSpPr>
        <dsp:cNvPr id="0" name=""/>
        <dsp:cNvSpPr/>
      </dsp:nvSpPr>
      <dsp:spPr>
        <a:xfrm>
          <a:off x="6747182" y="2005971"/>
          <a:ext cx="2863304" cy="17179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Odejít</a:t>
          </a:r>
          <a:endParaRPr lang="en-US" sz="2200" kern="1200" dirty="0"/>
        </a:p>
      </dsp:txBody>
      <dsp:txXfrm>
        <a:off x="6747182" y="2005971"/>
        <a:ext cx="2863304" cy="17179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F543C-F0B3-4D64-90B7-17FE2DD88D26}">
      <dsp:nvSpPr>
        <dsp:cNvPr id="0" name=""/>
        <dsp:cNvSpPr/>
      </dsp:nvSpPr>
      <dsp:spPr>
        <a:xfrm>
          <a:off x="0" y="638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20761-2F4A-4A2F-87E7-E4857DE2818E}">
      <dsp:nvSpPr>
        <dsp:cNvPr id="0" name=""/>
        <dsp:cNvSpPr/>
      </dsp:nvSpPr>
      <dsp:spPr>
        <a:xfrm>
          <a:off x="0" y="638"/>
          <a:ext cx="5906181" cy="522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Naslouchání</a:t>
          </a:r>
          <a:endParaRPr lang="en-US" sz="2100" kern="1200"/>
        </a:p>
      </dsp:txBody>
      <dsp:txXfrm>
        <a:off x="0" y="638"/>
        <a:ext cx="5906181" cy="522944"/>
      </dsp:txXfrm>
    </dsp:sp>
    <dsp:sp modelId="{61347CF2-1F1D-46FA-8DCA-A5162E9E74D4}">
      <dsp:nvSpPr>
        <dsp:cNvPr id="0" name=""/>
        <dsp:cNvSpPr/>
      </dsp:nvSpPr>
      <dsp:spPr>
        <a:xfrm>
          <a:off x="0" y="523582"/>
          <a:ext cx="5906181" cy="0"/>
        </a:xfrm>
        <a:prstGeom prst="line">
          <a:avLst/>
        </a:prstGeom>
        <a:solidFill>
          <a:schemeClr val="accent2">
            <a:hueOff val="-98077"/>
            <a:satOff val="469"/>
            <a:lumOff val="654"/>
            <a:alphaOff val="0"/>
          </a:schemeClr>
        </a:solidFill>
        <a:ln w="12700" cap="flat" cmpd="sng" algn="ctr">
          <a:solidFill>
            <a:schemeClr val="accent2">
              <a:hueOff val="-98077"/>
              <a:satOff val="469"/>
              <a:lumOff val="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A1E03-6325-4D4C-95E5-1EF8103D3FC9}">
      <dsp:nvSpPr>
        <dsp:cNvPr id="0" name=""/>
        <dsp:cNvSpPr/>
      </dsp:nvSpPr>
      <dsp:spPr>
        <a:xfrm>
          <a:off x="0" y="523582"/>
          <a:ext cx="5906181" cy="522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Potřeba sociálního zrcadla</a:t>
          </a:r>
          <a:endParaRPr lang="en-US" sz="2100" kern="1200"/>
        </a:p>
      </dsp:txBody>
      <dsp:txXfrm>
        <a:off x="0" y="523582"/>
        <a:ext cx="5906181" cy="522944"/>
      </dsp:txXfrm>
    </dsp:sp>
    <dsp:sp modelId="{B98C231A-44FE-45E1-AFD7-5189F0CA725F}">
      <dsp:nvSpPr>
        <dsp:cNvPr id="0" name=""/>
        <dsp:cNvSpPr/>
      </dsp:nvSpPr>
      <dsp:spPr>
        <a:xfrm>
          <a:off x="0" y="1046526"/>
          <a:ext cx="5906181" cy="0"/>
        </a:xfrm>
        <a:prstGeom prst="line">
          <a:avLst/>
        </a:prstGeom>
        <a:solidFill>
          <a:schemeClr val="accent2">
            <a:hueOff val="-196155"/>
            <a:satOff val="937"/>
            <a:lumOff val="1307"/>
            <a:alphaOff val="0"/>
          </a:schemeClr>
        </a:solidFill>
        <a:ln w="12700" cap="flat" cmpd="sng" algn="ctr">
          <a:solidFill>
            <a:schemeClr val="accent2">
              <a:hueOff val="-196155"/>
              <a:satOff val="937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81F39-1446-4804-8C17-B5810EF18E65}">
      <dsp:nvSpPr>
        <dsp:cNvPr id="0" name=""/>
        <dsp:cNvSpPr/>
      </dsp:nvSpPr>
      <dsp:spPr>
        <a:xfrm>
          <a:off x="0" y="1046526"/>
          <a:ext cx="5906181" cy="522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Uznání</a:t>
          </a:r>
          <a:endParaRPr lang="en-US" sz="2100" kern="1200"/>
        </a:p>
      </dsp:txBody>
      <dsp:txXfrm>
        <a:off x="0" y="1046526"/>
        <a:ext cx="5906181" cy="522944"/>
      </dsp:txXfrm>
    </dsp:sp>
    <dsp:sp modelId="{BCCB40EE-AA71-4A29-B9CE-AB7931570611}">
      <dsp:nvSpPr>
        <dsp:cNvPr id="0" name=""/>
        <dsp:cNvSpPr/>
      </dsp:nvSpPr>
      <dsp:spPr>
        <a:xfrm>
          <a:off x="0" y="1569470"/>
          <a:ext cx="5906181" cy="0"/>
        </a:xfrm>
        <a:prstGeom prst="line">
          <a:avLst/>
        </a:prstGeom>
        <a:solidFill>
          <a:schemeClr val="accent2">
            <a:hueOff val="-294232"/>
            <a:satOff val="1406"/>
            <a:lumOff val="1961"/>
            <a:alphaOff val="0"/>
          </a:schemeClr>
        </a:solidFill>
        <a:ln w="12700" cap="flat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61AB4-1DDA-4925-8EBB-542EB200C603}">
      <dsp:nvSpPr>
        <dsp:cNvPr id="0" name=""/>
        <dsp:cNvSpPr/>
      </dsp:nvSpPr>
      <dsp:spPr>
        <a:xfrm>
          <a:off x="0" y="1569470"/>
          <a:ext cx="5906181" cy="522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Povzbuzování</a:t>
          </a:r>
          <a:endParaRPr lang="en-US" sz="2100" kern="1200" dirty="0"/>
        </a:p>
      </dsp:txBody>
      <dsp:txXfrm>
        <a:off x="0" y="1569470"/>
        <a:ext cx="5906181" cy="522944"/>
      </dsp:txXfrm>
    </dsp:sp>
    <dsp:sp modelId="{FA7B79DA-E16F-48B7-B47A-40BFCF0D0725}">
      <dsp:nvSpPr>
        <dsp:cNvPr id="0" name=""/>
        <dsp:cNvSpPr/>
      </dsp:nvSpPr>
      <dsp:spPr>
        <a:xfrm>
          <a:off x="0" y="2092414"/>
          <a:ext cx="5906181" cy="0"/>
        </a:xfrm>
        <a:prstGeom prst="line">
          <a:avLst/>
        </a:prstGeom>
        <a:solidFill>
          <a:schemeClr val="accent2">
            <a:hueOff val="-392309"/>
            <a:satOff val="1875"/>
            <a:lumOff val="2615"/>
            <a:alphaOff val="0"/>
          </a:schemeClr>
        </a:solidFill>
        <a:ln w="12700" cap="flat" cmpd="sng" algn="ctr">
          <a:solidFill>
            <a:schemeClr val="accent2">
              <a:hueOff val="-392309"/>
              <a:satOff val="1875"/>
              <a:lumOff val="2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75755-8C46-46C0-A170-B744232EC8B4}">
      <dsp:nvSpPr>
        <dsp:cNvPr id="0" name=""/>
        <dsp:cNvSpPr/>
      </dsp:nvSpPr>
      <dsp:spPr>
        <a:xfrm>
          <a:off x="0" y="2092414"/>
          <a:ext cx="5906181" cy="522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Soucítění - empatie</a:t>
          </a:r>
          <a:endParaRPr lang="en-US" sz="2100" kern="1200"/>
        </a:p>
      </dsp:txBody>
      <dsp:txXfrm>
        <a:off x="0" y="2092414"/>
        <a:ext cx="5906181" cy="522944"/>
      </dsp:txXfrm>
    </dsp:sp>
    <dsp:sp modelId="{2A3FE1B3-CC22-4187-9B18-3165C17FB3F4}">
      <dsp:nvSpPr>
        <dsp:cNvPr id="0" name=""/>
        <dsp:cNvSpPr/>
      </dsp:nvSpPr>
      <dsp:spPr>
        <a:xfrm>
          <a:off x="0" y="2615359"/>
          <a:ext cx="5906181" cy="0"/>
        </a:xfrm>
        <a:prstGeom prst="line">
          <a:avLst/>
        </a:prstGeom>
        <a:solidFill>
          <a:schemeClr val="accent2">
            <a:hueOff val="-490387"/>
            <a:satOff val="2343"/>
            <a:lumOff val="3268"/>
            <a:alphaOff val="0"/>
          </a:schemeClr>
        </a:solidFill>
        <a:ln w="12700" cap="flat" cmpd="sng" algn="ctr">
          <a:solidFill>
            <a:schemeClr val="accent2">
              <a:hueOff val="-490387"/>
              <a:satOff val="2343"/>
              <a:lumOff val="32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33A95-BC7B-4286-8723-A82A6D781221}">
      <dsp:nvSpPr>
        <dsp:cNvPr id="0" name=""/>
        <dsp:cNvSpPr/>
      </dsp:nvSpPr>
      <dsp:spPr>
        <a:xfrm>
          <a:off x="0" y="2615359"/>
          <a:ext cx="5906181" cy="522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Emocionální vzpruha</a:t>
          </a:r>
          <a:endParaRPr lang="en-US" sz="2100" kern="1200"/>
        </a:p>
      </dsp:txBody>
      <dsp:txXfrm>
        <a:off x="0" y="2615359"/>
        <a:ext cx="5906181" cy="522944"/>
      </dsp:txXfrm>
    </dsp:sp>
    <dsp:sp modelId="{4C859AB6-D93A-46D1-B9C2-40D8B30FAC2D}">
      <dsp:nvSpPr>
        <dsp:cNvPr id="0" name=""/>
        <dsp:cNvSpPr/>
      </dsp:nvSpPr>
      <dsp:spPr>
        <a:xfrm>
          <a:off x="0" y="3138303"/>
          <a:ext cx="5906181" cy="0"/>
        </a:xfrm>
        <a:prstGeom prst="line">
          <a:avLst/>
        </a:prstGeom>
        <a:solidFill>
          <a:schemeClr val="accent2">
            <a:hueOff val="-588464"/>
            <a:satOff val="2812"/>
            <a:lumOff val="3922"/>
            <a:alphaOff val="0"/>
          </a:schemeClr>
        </a:solidFill>
        <a:ln w="12700" cap="flat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2568A-EC05-4266-A86A-F64FB9A0E816}">
      <dsp:nvSpPr>
        <dsp:cNvPr id="0" name=""/>
        <dsp:cNvSpPr/>
      </dsp:nvSpPr>
      <dsp:spPr>
        <a:xfrm>
          <a:off x="0" y="3138303"/>
          <a:ext cx="5906181" cy="522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Prověřování stavu světa</a:t>
          </a:r>
          <a:endParaRPr lang="en-US" sz="2100" kern="1200"/>
        </a:p>
      </dsp:txBody>
      <dsp:txXfrm>
        <a:off x="0" y="3138303"/>
        <a:ext cx="5906181" cy="522944"/>
      </dsp:txXfrm>
    </dsp:sp>
    <dsp:sp modelId="{D18595B7-6DB7-4C32-BBE7-A3577C5973FF}">
      <dsp:nvSpPr>
        <dsp:cNvPr id="0" name=""/>
        <dsp:cNvSpPr/>
      </dsp:nvSpPr>
      <dsp:spPr>
        <a:xfrm>
          <a:off x="0" y="3661247"/>
          <a:ext cx="5906181" cy="0"/>
        </a:xfrm>
        <a:prstGeom prst="line">
          <a:avLst/>
        </a:prstGeom>
        <a:solidFill>
          <a:schemeClr val="accent2">
            <a:hueOff val="-686541"/>
            <a:satOff val="3281"/>
            <a:lumOff val="4576"/>
            <a:alphaOff val="0"/>
          </a:schemeClr>
        </a:solidFill>
        <a:ln w="12700" cap="flat" cmpd="sng" algn="ctr">
          <a:solidFill>
            <a:schemeClr val="accent2">
              <a:hueOff val="-686541"/>
              <a:satOff val="3281"/>
              <a:lumOff val="45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5EB79-41D7-453A-BC1A-B93961109CC7}">
      <dsp:nvSpPr>
        <dsp:cNvPr id="0" name=""/>
        <dsp:cNvSpPr/>
      </dsp:nvSpPr>
      <dsp:spPr>
        <a:xfrm>
          <a:off x="0" y="3661247"/>
          <a:ext cx="5906181" cy="522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Dělba práce</a:t>
          </a:r>
          <a:endParaRPr lang="en-US" sz="2100" kern="1200"/>
        </a:p>
      </dsp:txBody>
      <dsp:txXfrm>
        <a:off x="0" y="3661247"/>
        <a:ext cx="5906181" cy="522944"/>
      </dsp:txXfrm>
    </dsp:sp>
    <dsp:sp modelId="{AFEFE325-EF2D-4CA9-9E28-8DDA4C58631C}">
      <dsp:nvSpPr>
        <dsp:cNvPr id="0" name=""/>
        <dsp:cNvSpPr/>
      </dsp:nvSpPr>
      <dsp:spPr>
        <a:xfrm>
          <a:off x="0" y="4184191"/>
          <a:ext cx="5906181" cy="0"/>
        </a:xfrm>
        <a:prstGeom prst="line">
          <a:avLst/>
        </a:prstGeom>
        <a:solidFill>
          <a:schemeClr val="accent2">
            <a:hueOff val="-784619"/>
            <a:satOff val="3749"/>
            <a:lumOff val="5229"/>
            <a:alphaOff val="0"/>
          </a:schemeClr>
        </a:solidFill>
        <a:ln w="12700" cap="flat" cmpd="sng" algn="ctr">
          <a:solidFill>
            <a:schemeClr val="accent2">
              <a:hueOff val="-784619"/>
              <a:satOff val="3749"/>
              <a:lumOff val="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C890C-612A-4EC5-B261-4153EED004FB}">
      <dsp:nvSpPr>
        <dsp:cNvPr id="0" name=""/>
        <dsp:cNvSpPr/>
      </dsp:nvSpPr>
      <dsp:spPr>
        <a:xfrm>
          <a:off x="0" y="4184191"/>
          <a:ext cx="5906181" cy="522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Spolupráce</a:t>
          </a:r>
          <a:endParaRPr lang="en-US" sz="2100" kern="1200"/>
        </a:p>
      </dsp:txBody>
      <dsp:txXfrm>
        <a:off x="0" y="4184191"/>
        <a:ext cx="5906181" cy="522944"/>
      </dsp:txXfrm>
    </dsp:sp>
    <dsp:sp modelId="{29F609E0-A4AF-46A5-A070-483623BE8540}">
      <dsp:nvSpPr>
        <dsp:cNvPr id="0" name=""/>
        <dsp:cNvSpPr/>
      </dsp:nvSpPr>
      <dsp:spPr>
        <a:xfrm>
          <a:off x="0" y="4707135"/>
          <a:ext cx="5906181" cy="0"/>
        </a:xfrm>
        <a:prstGeom prst="line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8E3D8-AD45-4AA2-A27F-30EFA833562F}">
      <dsp:nvSpPr>
        <dsp:cNvPr id="0" name=""/>
        <dsp:cNvSpPr/>
      </dsp:nvSpPr>
      <dsp:spPr>
        <a:xfrm>
          <a:off x="0" y="4707135"/>
          <a:ext cx="5906181" cy="522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Přejný prosociální postoj a nezištná pomoc	</a:t>
          </a:r>
          <a:endParaRPr lang="en-US" sz="2100" kern="1200"/>
        </a:p>
      </dsp:txBody>
      <dsp:txXfrm>
        <a:off x="0" y="4707135"/>
        <a:ext cx="5906181" cy="522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44AA4FF-0F22-4CCE-B03B-3D558A65C3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FF0F48A-6DCD-47FD-9E2B-DC8F1CEC91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0D1D4-E83A-4911-A03B-82A8F3087156}" type="datetime1">
              <a:rPr lang="cs-CZ" smtClean="0"/>
              <a:t>25.04.2024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79E801-C00E-4FA9-A666-B428B91DF9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B454A3-9804-4889-83AF-FD36C512DA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CBF98-005C-406D-BC46-38CB6C0BD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512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6275D-26AD-42D7-BB1D-BAA57034E9CC}" type="datetime1">
              <a:rPr lang="cs-CZ" smtClean="0"/>
              <a:pPr/>
              <a:t>25.04.2024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742AF-E2E0-418B-953B-FCE994BBE061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2548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742AF-E2E0-418B-953B-FCE994BBE06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82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73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- nejsilnější s emoční dimenzí</a:t>
            </a:r>
            <a:r>
              <a:rPr lang="cs-CZ" sz="1200" dirty="0"/>
              <a:t> 	</a:t>
            </a: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</a:rPr>
              <a:t>-0,375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60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22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202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54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Skupina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610C845-C2A1-4BD1-9F93-E18DBC1E3426}" type="datetime1">
              <a:rPr lang="cs-CZ" noProof="0" smtClean="0"/>
              <a:t>25.04.2024</a:t>
            </a:fld>
            <a:endParaRPr lang="cs-CZ" noProof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AD3F814-C8D1-47B7-96CC-77FB9401F743}" type="datetime1">
              <a:rPr lang="cs-CZ" noProof="0" smtClean="0"/>
              <a:t>25.04.2024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A42A020-1F5F-4383-94F6-52D07D17CA1C}" type="datetime1">
              <a:rPr lang="cs-CZ" noProof="0" smtClean="0"/>
              <a:t>25.04.2024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9" y="566950"/>
            <a:ext cx="1100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93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9B2A7FE-6D79-475A-84D5-D5EB0FC4F16F}" type="datetime1">
              <a:rPr lang="cs-CZ" noProof="0" smtClean="0"/>
              <a:t>25.04.2024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Skupina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Přímá spojnice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343F0ED9-F23B-450A-B851-67C654B32A47}" type="datetime1">
              <a:rPr lang="cs-CZ" noProof="0" smtClean="0"/>
              <a:t>25.04.2024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8A33EAA-8866-4A8A-A91F-81BB8A1A243B}" type="datetime1">
              <a:rPr lang="cs-CZ" noProof="0" smtClean="0"/>
              <a:t>25.04.2024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9B794B1-718F-4356-A80C-D30A210E735F}" type="datetime1">
              <a:rPr lang="cs-CZ" noProof="0" smtClean="0"/>
              <a:t>25.04.2024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395CD13-8391-4BCA-ACAF-BD9185E5999C}" type="datetime1">
              <a:rPr lang="cs-CZ" noProof="0" smtClean="0"/>
              <a:t>25.04.2024</a:t>
            </a:fld>
            <a:endParaRPr lang="cs-CZ" noProof="0"/>
          </a:p>
        </p:txBody>
      </p:sp>
      <p:sp>
        <p:nvSpPr>
          <p:cNvPr id="4" name="Zástupné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EC72A69-B2DC-4E17-BD3C-0FF5DB8B2802}" type="datetime1">
              <a:rPr lang="cs-CZ" noProof="0" smtClean="0"/>
              <a:t>25.04.2024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Obdélník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96DB3D9-4CB2-463E-9AA2-D6BDFEB15799}" type="datetime1">
              <a:rPr lang="cs-CZ" noProof="0" smtClean="0"/>
              <a:t>25.04.2024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11" name="Obdélník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bdélník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dirty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F8191F70-CFFF-418C-87B4-A54BFE1A1CAE}" type="datetime1">
              <a:rPr lang="cs-CZ" noProof="0" smtClean="0"/>
              <a:t>25.04.2024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20743236-C1EA-4849-A547-31FFF4D86A29}" type="datetime1">
              <a:rPr lang="cs-CZ" noProof="0" smtClean="0"/>
              <a:t>25.04.2024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9" name="Obrázek 18" descr="Kaktus">
            <a:extLst>
              <a:ext uri="{FF2B5EF4-FFF2-40B4-BE49-F238E27FC236}">
                <a16:creationId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" r="1" b="1"/>
          <a:stretch/>
        </p:blipFill>
        <p:spPr>
          <a:xfrm>
            <a:off x="981201" y="971344"/>
            <a:ext cx="6233513" cy="4915313"/>
          </a:xfrm>
          <a:prstGeom prst="rect">
            <a:avLst/>
          </a:prstGeom>
        </p:spPr>
      </p:pic>
      <p:sp>
        <p:nvSpPr>
          <p:cNvPr id="32" name="Obdélník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5200" y="1442916"/>
            <a:ext cx="3663967" cy="3252231"/>
          </a:xfrm>
        </p:spPr>
        <p:txBody>
          <a:bodyPr rtlCol="0">
            <a:normAutofit/>
          </a:bodyPr>
          <a:lstStyle/>
          <a:p>
            <a:pPr rtl="0"/>
            <a:r>
              <a:rPr lang="cs-CZ" sz="4400" dirty="0">
                <a:solidFill>
                  <a:srgbClr val="FFFFFF"/>
                </a:solidFill>
              </a:rPr>
              <a:t>COPINGOVÉ STRATEGIE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4" y="4708186"/>
            <a:ext cx="3238829" cy="1496816"/>
          </a:xfrm>
        </p:spPr>
        <p:txBody>
          <a:bodyPr rtlCol="0">
            <a:normAutofit/>
          </a:bodyPr>
          <a:lstStyle/>
          <a:p>
            <a:pPr rtl="0"/>
            <a:r>
              <a:rPr lang="cs-CZ" sz="1400" dirty="0">
                <a:solidFill>
                  <a:srgbClr val="FFFFFF"/>
                </a:solidFill>
              </a:rPr>
              <a:t>Mgr. Taťána Škanderová </a:t>
            </a:r>
          </a:p>
          <a:p>
            <a:pPr rtl="0"/>
            <a:r>
              <a:rPr lang="cs-CZ" sz="1400" dirty="0">
                <a:solidFill>
                  <a:srgbClr val="FFFFFF"/>
                </a:solidFill>
              </a:rPr>
              <a:t>Předmět Stres a jeho zvládání</a:t>
            </a: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5A982-BA02-4252-B108-EDE47251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91184"/>
            <a:ext cx="10058400" cy="490881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/>
              <a:t>Typologie</a:t>
            </a:r>
            <a:r>
              <a:rPr lang="en-US" sz="3200" dirty="0"/>
              <a:t> </a:t>
            </a:r>
            <a:r>
              <a:rPr lang="en-US" sz="3200" dirty="0" err="1"/>
              <a:t>copingových</a:t>
            </a:r>
            <a:r>
              <a:rPr lang="en-US" sz="3200" dirty="0"/>
              <a:t> </a:t>
            </a:r>
            <a:r>
              <a:rPr lang="en-US" sz="3200" dirty="0" err="1"/>
              <a:t>strategií</a:t>
            </a:r>
            <a:r>
              <a:rPr lang="en-US" sz="3200" dirty="0"/>
              <a:t> - SVF78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A1C1523-CEEC-4422-94B3-B3C2CA2818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036007"/>
              </p:ext>
            </p:extLst>
          </p:nvPr>
        </p:nvGraphicFramePr>
        <p:xfrm>
          <a:off x="757237" y="1485900"/>
          <a:ext cx="10758488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7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7E5E3A-FAB4-4338-AF61-163B455EC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17E5E3A-FAB4-4338-AF61-163B455EC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17E5E3A-FAB4-4338-AF61-163B455EC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4A4369-BD7C-4280-83C1-FA7ACFE5A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B4A4369-BD7C-4280-83C1-FA7ACFE5A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B4A4369-BD7C-4280-83C1-FA7ACFE5A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3687B9-9595-488A-9F37-FBCBA2B20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63687B9-9595-488A-9F37-FBCBA2B20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63687B9-9595-488A-9F37-FBCBA2B20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A9DF26-191F-40CC-9952-05E012FAA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6A9DF26-191F-40CC-9952-05E012FAA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6A9DF26-191F-40CC-9952-05E012FAA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C93DCF-9C7A-468B-BF68-8E390B4C8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AC93DCF-9C7A-468B-BF68-8E390B4C8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AC93DCF-9C7A-468B-BF68-8E390B4C8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99680F-10C6-4FE4-8590-8600609EB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F99680F-10C6-4FE4-8590-8600609EB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F99680F-10C6-4FE4-8590-8600609EB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negativní </a:t>
            </a:r>
            <a:r>
              <a:rPr lang="cs-CZ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coping</a:t>
            </a:r>
            <a:br>
              <a:rPr lang="cs-CZ" sz="4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únik, rezignace, vyhýbání se…</a:t>
            </a:r>
            <a:endParaRPr lang="cs-CZ" sz="4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F878E2DF-3500-4A67-B6C8-3D9DBDAAC8D0}"/>
              </a:ext>
            </a:extLst>
          </p:cNvPr>
          <p:cNvSpPr txBox="1">
            <a:spLocks/>
          </p:cNvSpPr>
          <p:nvPr/>
        </p:nvSpPr>
        <p:spPr>
          <a:xfrm>
            <a:off x="2207569" y="3717032"/>
            <a:ext cx="28083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self-efficacy</a:t>
            </a:r>
            <a:endParaRPr lang="cs-CZ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21D3EE6-F697-49DC-9B7B-CFEE51E6DAF6}"/>
              </a:ext>
            </a:extLst>
          </p:cNvPr>
          <p:cNvSpPr txBox="1">
            <a:spLocks/>
          </p:cNvSpPr>
          <p:nvPr/>
        </p:nvSpPr>
        <p:spPr>
          <a:xfrm>
            <a:off x="7867971" y="2960948"/>
            <a:ext cx="247650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800" b="1" dirty="0">
                <a:solidFill>
                  <a:schemeClr val="accent6">
                    <a:lumMod val="75000"/>
                  </a:schemeClr>
                </a:solidFill>
              </a:rPr>
              <a:t>vyhoření 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EE3B36B5-19C5-4AB8-B8BF-6FA2A46FCD59}"/>
              </a:ext>
            </a:extLst>
          </p:cNvPr>
          <p:cNvSpPr txBox="1">
            <a:spLocks/>
          </p:cNvSpPr>
          <p:nvPr/>
        </p:nvSpPr>
        <p:spPr>
          <a:xfrm>
            <a:off x="2038868" y="2303240"/>
            <a:ext cx="40324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pozitivní </a:t>
            </a:r>
            <a:r>
              <a:rPr lang="cs-CZ" sz="4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coping</a:t>
            </a:r>
            <a:endParaRPr lang="cs-CZ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726268B7-ECFD-4A8D-9262-7D89FD62C949}"/>
              </a:ext>
            </a:extLst>
          </p:cNvPr>
          <p:cNvSpPr txBox="1">
            <a:spLocks/>
          </p:cNvSpPr>
          <p:nvPr/>
        </p:nvSpPr>
        <p:spPr>
          <a:xfrm>
            <a:off x="3913838" y="5888215"/>
            <a:ext cx="330905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sociální opora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4982EAF-553D-4AE0-AA8E-3979C7E8DD80}"/>
              </a:ext>
            </a:extLst>
          </p:cNvPr>
          <p:cNvCxnSpPr>
            <a:cxnSpLocks/>
          </p:cNvCxnSpPr>
          <p:nvPr/>
        </p:nvCxnSpPr>
        <p:spPr>
          <a:xfrm>
            <a:off x="6245853" y="1845318"/>
            <a:ext cx="1290306" cy="12403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2EAB7ED-1D17-42D5-A79A-724933297EE6}"/>
              </a:ext>
            </a:extLst>
          </p:cNvPr>
          <p:cNvCxnSpPr>
            <a:cxnSpLocks/>
          </p:cNvCxnSpPr>
          <p:nvPr/>
        </p:nvCxnSpPr>
        <p:spPr>
          <a:xfrm>
            <a:off x="5983768" y="2960949"/>
            <a:ext cx="1377854" cy="52819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A3E0F3ED-41A6-4AC1-BD15-77B4134B8AB1}"/>
              </a:ext>
            </a:extLst>
          </p:cNvPr>
          <p:cNvCxnSpPr>
            <a:cxnSpLocks/>
          </p:cNvCxnSpPr>
          <p:nvPr/>
        </p:nvCxnSpPr>
        <p:spPr>
          <a:xfrm flipV="1">
            <a:off x="5190419" y="3738946"/>
            <a:ext cx="2171204" cy="56055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ADC0C14D-5BD6-495C-8141-D60A8355EC6A}"/>
              </a:ext>
            </a:extLst>
          </p:cNvPr>
          <p:cNvCxnSpPr>
            <a:cxnSpLocks/>
          </p:cNvCxnSpPr>
          <p:nvPr/>
        </p:nvCxnSpPr>
        <p:spPr>
          <a:xfrm flipV="1">
            <a:off x="5672956" y="3969894"/>
            <a:ext cx="1688667" cy="145869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3A69ABA-8C61-401B-8A37-D332D0ACD35B}"/>
              </a:ext>
            </a:extLst>
          </p:cNvPr>
          <p:cNvSpPr txBox="1"/>
          <p:nvPr/>
        </p:nvSpPr>
        <p:spPr>
          <a:xfrm>
            <a:off x="6813006" y="1738507"/>
            <a:ext cx="195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+0,553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08F9461-2B99-4F97-8438-A2D5C0242D31}"/>
              </a:ext>
            </a:extLst>
          </p:cNvPr>
          <p:cNvSpPr txBox="1"/>
          <p:nvPr/>
        </p:nvSpPr>
        <p:spPr>
          <a:xfrm>
            <a:off x="1638478" y="149019"/>
            <a:ext cx="89150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3200" b="1">
                <a:solidFill>
                  <a:srgbClr val="2BC3E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 a jak silně ovlivňuje vyhoření v učitelství?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21ECB39-511C-4A76-A4AA-1B9AEA8A69E7}"/>
              </a:ext>
            </a:extLst>
          </p:cNvPr>
          <p:cNvSpPr txBox="1"/>
          <p:nvPr/>
        </p:nvSpPr>
        <p:spPr>
          <a:xfrm>
            <a:off x="5983768" y="2456919"/>
            <a:ext cx="195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-0,291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0AE5042-1763-4152-B44A-876F14713A87}"/>
              </a:ext>
            </a:extLst>
          </p:cNvPr>
          <p:cNvSpPr txBox="1"/>
          <p:nvPr/>
        </p:nvSpPr>
        <p:spPr>
          <a:xfrm>
            <a:off x="5015881" y="3618656"/>
            <a:ext cx="195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-0,293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252A93C-D615-4DFC-8CB3-346890939786}"/>
              </a:ext>
            </a:extLst>
          </p:cNvPr>
          <p:cNvSpPr txBox="1"/>
          <p:nvPr/>
        </p:nvSpPr>
        <p:spPr>
          <a:xfrm>
            <a:off x="5672955" y="5581751"/>
            <a:ext cx="195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-0,232</a:t>
            </a:r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B7B35751-589B-45FA-9CDD-57996D7A41AB}"/>
              </a:ext>
            </a:extLst>
          </p:cNvPr>
          <p:cNvSpPr txBox="1">
            <a:spLocks/>
          </p:cNvSpPr>
          <p:nvPr/>
        </p:nvSpPr>
        <p:spPr>
          <a:xfrm>
            <a:off x="1543407" y="5058677"/>
            <a:ext cx="425832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profesní spokojenost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D70172B-B8BD-4FC1-A72C-1D51DE23C5D0}"/>
              </a:ext>
            </a:extLst>
          </p:cNvPr>
          <p:cNvSpPr txBox="1"/>
          <p:nvPr/>
        </p:nvSpPr>
        <p:spPr>
          <a:xfrm>
            <a:off x="4821827" y="4716939"/>
            <a:ext cx="195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-0,291</a:t>
            </a: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9E17B9DC-93A2-4A57-80B9-84A9CE6E7C27}"/>
              </a:ext>
            </a:extLst>
          </p:cNvPr>
          <p:cNvCxnSpPr>
            <a:cxnSpLocks/>
          </p:cNvCxnSpPr>
          <p:nvPr/>
        </p:nvCxnSpPr>
        <p:spPr>
          <a:xfrm flipV="1">
            <a:off x="6813007" y="4078794"/>
            <a:ext cx="819765" cy="197171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D04F416A-972D-4800-903C-FF9C1D609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139" y="2771292"/>
            <a:ext cx="2476500" cy="1847850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2866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1" cap="none" spc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Prevence</a:t>
            </a:r>
            <a:r>
              <a:rPr lang="en-US" sz="36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3600" b="1" cap="none" spc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učitelského</a:t>
            </a:r>
            <a:r>
              <a:rPr lang="en-US" sz="36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3600" b="1" cap="none" spc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vyhoření</a:t>
            </a:r>
            <a:br>
              <a:rPr lang="en-US" sz="30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US" sz="1800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(Brown 2012, </a:t>
            </a:r>
            <a:r>
              <a:rPr lang="en-US" sz="1800" cap="none" spc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Skaalvik</a:t>
            </a:r>
            <a:r>
              <a:rPr lang="en-US" sz="1800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a </a:t>
            </a:r>
            <a:r>
              <a:rPr lang="en-US" sz="1800" cap="none" spc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Skaalvik</a:t>
            </a:r>
            <a:r>
              <a:rPr lang="en-US" sz="1800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2007, Friedman 2003)</a:t>
            </a:r>
            <a:br>
              <a:rPr lang="en-US" sz="3000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-US" sz="3000" b="1" cap="none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2103120"/>
            <a:ext cx="6485467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182880" algn="l">
              <a:spcBef>
                <a:spcPts val="1200"/>
              </a:spcBef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Garamond" pitchFamily="18" charset="0"/>
              <a:buChar char="◦"/>
            </a:pPr>
            <a:r>
              <a:rPr lang="en-US" sz="1800" dirty="0" err="1">
                <a:solidFill>
                  <a:schemeClr val="tx1"/>
                </a:solidFill>
              </a:rPr>
              <a:t>příznivé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pracovní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podmínky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182880" algn="l">
              <a:spcBef>
                <a:spcPts val="1200"/>
              </a:spcBef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Garamond" pitchFamily="18" charset="0"/>
              <a:buChar char="◦"/>
            </a:pPr>
            <a:r>
              <a:rPr lang="en-US" sz="1800" dirty="0" err="1">
                <a:solidFill>
                  <a:schemeClr val="tx1"/>
                </a:solidFill>
              </a:rPr>
              <a:t>příznivé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osobnostní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charakteristiky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182880" algn="l">
              <a:spcBef>
                <a:spcPts val="1200"/>
              </a:spcBef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Garamond" pitchFamily="18" charset="0"/>
              <a:buChar char="◦"/>
            </a:pPr>
            <a:r>
              <a:rPr lang="en-US" sz="1800" dirty="0" err="1">
                <a:solidFill>
                  <a:schemeClr val="tx1"/>
                </a:solidFill>
              </a:rPr>
              <a:t>zdroje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energie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relaxace</a:t>
            </a:r>
            <a:r>
              <a:rPr lang="en-US" sz="1800" dirty="0">
                <a:solidFill>
                  <a:schemeClr val="tx1"/>
                </a:solidFill>
              </a:rPr>
              <a:t> v </a:t>
            </a:r>
            <a:r>
              <a:rPr lang="en-US" sz="1800" dirty="0" err="1">
                <a:solidFill>
                  <a:schemeClr val="tx1"/>
                </a:solidFill>
              </a:rPr>
              <a:t>soukromém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životě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182880" algn="l">
              <a:spcBef>
                <a:spcPts val="1200"/>
              </a:spcBef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Garamond" pitchFamily="18" charset="0"/>
              <a:buChar char="◦"/>
            </a:pPr>
            <a:r>
              <a:rPr lang="en-US" sz="1800" dirty="0" err="1">
                <a:solidFill>
                  <a:schemeClr val="tx1"/>
                </a:solidFill>
              </a:rPr>
              <a:t>vysoká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profesní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kompetence</a:t>
            </a:r>
            <a:r>
              <a:rPr lang="en-US" sz="1800" dirty="0">
                <a:solidFill>
                  <a:schemeClr val="tx1"/>
                </a:solidFill>
              </a:rPr>
              <a:t> a self-efficacy </a:t>
            </a:r>
          </a:p>
          <a:p>
            <a:pPr marL="457200" indent="-182880" algn="l">
              <a:spcBef>
                <a:spcPts val="1200"/>
              </a:spcBef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Garamond" pitchFamily="18" charset="0"/>
              <a:buChar char="◦"/>
            </a:pPr>
            <a:r>
              <a:rPr lang="en-US" sz="1800" dirty="0" err="1">
                <a:solidFill>
                  <a:schemeClr val="tx1"/>
                </a:solidFill>
              </a:rPr>
              <a:t>pozitivní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strategie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zvládání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stresu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457200" indent="-182880" algn="l" fontAlgn="base">
              <a:spcBef>
                <a:spcPts val="12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Garamond" pitchFamily="18" charset="0"/>
              <a:buChar char="◦"/>
            </a:pPr>
            <a:r>
              <a:rPr lang="en-US" altLang="cs-CZ" sz="1800" dirty="0" err="1">
                <a:solidFill>
                  <a:schemeClr val="tx1"/>
                </a:solidFill>
              </a:rPr>
              <a:t>efektivní</a:t>
            </a:r>
            <a:r>
              <a:rPr lang="en-US" altLang="cs-CZ" sz="1800" dirty="0">
                <a:solidFill>
                  <a:schemeClr val="tx1"/>
                </a:solidFill>
              </a:rPr>
              <a:t> </a:t>
            </a:r>
            <a:r>
              <a:rPr lang="en-US" altLang="cs-CZ" sz="1800" dirty="0" err="1">
                <a:solidFill>
                  <a:schemeClr val="tx1"/>
                </a:solidFill>
              </a:rPr>
              <a:t>práce</a:t>
            </a:r>
            <a:r>
              <a:rPr lang="en-US" altLang="cs-CZ" sz="1800" dirty="0">
                <a:solidFill>
                  <a:schemeClr val="tx1"/>
                </a:solidFill>
              </a:rPr>
              <a:t> s </a:t>
            </a:r>
            <a:r>
              <a:rPr lang="en-US" altLang="cs-CZ" sz="1800" dirty="0" err="1">
                <a:solidFill>
                  <a:schemeClr val="tx1"/>
                </a:solidFill>
              </a:rPr>
              <a:t>hranicemi</a:t>
            </a:r>
            <a:endParaRPr lang="en-US" altLang="cs-CZ" sz="1800" dirty="0">
              <a:solidFill>
                <a:schemeClr val="tx1"/>
              </a:solidFill>
            </a:endParaRPr>
          </a:p>
          <a:p>
            <a:pPr marL="457200" indent="-182880" algn="l" fontAlgn="base">
              <a:spcBef>
                <a:spcPts val="12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Garamond" pitchFamily="18" charset="0"/>
              <a:buChar char="◦"/>
            </a:pPr>
            <a:r>
              <a:rPr lang="en-US" altLang="cs-CZ" sz="1800" i="1" dirty="0" err="1">
                <a:solidFill>
                  <a:schemeClr val="tx1"/>
                </a:solidFill>
              </a:rPr>
              <a:t>Dělat</a:t>
            </a:r>
            <a:r>
              <a:rPr lang="en-US" altLang="cs-CZ" sz="1800" i="1" dirty="0">
                <a:solidFill>
                  <a:schemeClr val="tx1"/>
                </a:solidFill>
              </a:rPr>
              <a:t> </a:t>
            </a:r>
            <a:r>
              <a:rPr lang="en-US" altLang="cs-CZ" sz="1800" i="1" dirty="0" err="1">
                <a:solidFill>
                  <a:schemeClr val="tx1"/>
                </a:solidFill>
              </a:rPr>
              <a:t>učitelskou</a:t>
            </a:r>
            <a:r>
              <a:rPr lang="en-US" altLang="cs-CZ" sz="1800" i="1" dirty="0">
                <a:solidFill>
                  <a:schemeClr val="tx1"/>
                </a:solidFill>
              </a:rPr>
              <a:t> </a:t>
            </a:r>
            <a:r>
              <a:rPr lang="en-US" altLang="cs-CZ" sz="1800" i="1" dirty="0" err="1">
                <a:solidFill>
                  <a:schemeClr val="tx1"/>
                </a:solidFill>
              </a:rPr>
              <a:t>práci</a:t>
            </a:r>
            <a:r>
              <a:rPr lang="en-US" altLang="cs-CZ" sz="1800" i="1" dirty="0">
                <a:solidFill>
                  <a:schemeClr val="tx1"/>
                </a:solidFill>
              </a:rPr>
              <a:t> </a:t>
            </a:r>
            <a:r>
              <a:rPr lang="en-US" altLang="cs-CZ" sz="1800" i="1" dirty="0" err="1">
                <a:solidFill>
                  <a:schemeClr val="tx1"/>
                </a:solidFill>
              </a:rPr>
              <a:t>rád</a:t>
            </a:r>
            <a:r>
              <a:rPr lang="en-US" altLang="cs-CZ" sz="1800" i="1" u="sng" dirty="0">
                <a:solidFill>
                  <a:schemeClr val="tx1"/>
                </a:solidFill>
              </a:rPr>
              <a:t>/</a:t>
            </a:r>
            <a:r>
              <a:rPr lang="en-US" altLang="cs-CZ" sz="1800" i="1" dirty="0">
                <a:solidFill>
                  <a:schemeClr val="tx1"/>
                </a:solidFill>
              </a:rPr>
              <a:t>a, ale </a:t>
            </a:r>
            <a:r>
              <a:rPr lang="en-US" altLang="cs-CZ" sz="1800" i="1" dirty="0" err="1">
                <a:solidFill>
                  <a:schemeClr val="tx1"/>
                </a:solidFill>
              </a:rPr>
              <a:t>nebrat</a:t>
            </a:r>
            <a:r>
              <a:rPr lang="en-US" altLang="cs-CZ" sz="1800" i="1" dirty="0">
                <a:solidFill>
                  <a:schemeClr val="tx1"/>
                </a:solidFill>
              </a:rPr>
              <a:t> to </a:t>
            </a:r>
            <a:r>
              <a:rPr lang="en-US" altLang="cs-CZ" sz="1800" i="1" dirty="0" err="1">
                <a:solidFill>
                  <a:schemeClr val="tx1"/>
                </a:solidFill>
              </a:rPr>
              <a:t>moc</a:t>
            </a:r>
            <a:r>
              <a:rPr lang="en-US" altLang="cs-CZ" sz="1800" i="1" dirty="0">
                <a:solidFill>
                  <a:schemeClr val="tx1"/>
                </a:solidFill>
              </a:rPr>
              <a:t> </a:t>
            </a:r>
            <a:r>
              <a:rPr lang="en-US" altLang="cs-CZ" sz="1800" i="1" dirty="0" err="1">
                <a:solidFill>
                  <a:schemeClr val="tx1"/>
                </a:solidFill>
              </a:rPr>
              <a:t>vážně</a:t>
            </a:r>
            <a:r>
              <a:rPr lang="en-US" altLang="cs-CZ" sz="1800" i="1" dirty="0">
                <a:solidFill>
                  <a:schemeClr val="tx1"/>
                </a:solidFill>
              </a:rPr>
              <a:t> a </a:t>
            </a:r>
            <a:r>
              <a:rPr lang="en-US" altLang="cs-CZ" sz="1800" i="1" dirty="0" err="1">
                <a:solidFill>
                  <a:schemeClr val="tx1"/>
                </a:solidFill>
              </a:rPr>
              <a:t>osobně</a:t>
            </a:r>
            <a:r>
              <a:rPr lang="en-US" altLang="cs-CZ" sz="1800" i="1" dirty="0">
                <a:solidFill>
                  <a:schemeClr val="tx1"/>
                </a:solidFill>
              </a:rPr>
              <a:t>.</a:t>
            </a:r>
            <a:endParaRPr lang="en-US" altLang="cs-CZ" sz="1800" dirty="0">
              <a:solidFill>
                <a:schemeClr val="tx1"/>
              </a:solidFill>
            </a:endParaRPr>
          </a:p>
          <a:p>
            <a:pPr marL="342900" indent="-182880" algn="l">
              <a:buClr>
                <a:schemeClr val="tx1">
                  <a:lumMod val="85000"/>
                  <a:lumOff val="15000"/>
                </a:schemeClr>
              </a:buClr>
              <a:buSzPct val="150000"/>
              <a:buFont typeface="Garamond" pitchFamily="18" charset="0"/>
              <a:buChar char="◦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Graphic 6" descr="Oheň">
            <a:extLst>
              <a:ext uri="{FF2B5EF4-FFF2-40B4-BE49-F238E27FC236}">
                <a16:creationId xmlns:a16="http://schemas.microsoft.com/office/drawing/2014/main" id="{FE891E26-AB86-6486-3962-7592B4C50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0571" y="2467986"/>
            <a:ext cx="3019646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61A0104-BF6E-465D-B05F-F41F69B36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B901C5-8FDC-42CF-AE02-104ECD0C2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0DA36C-7BCD-4019-A13D-C01824BDD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558" y="291830"/>
            <a:ext cx="11595370" cy="6264613"/>
          </a:xfrm>
          <a:prstGeom prst="rect">
            <a:avLst/>
          </a:prstGeom>
          <a:noFill/>
          <a:ln w="1587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Praktická</a:t>
            </a:r>
            <a:r>
              <a:rPr lang="en-US" sz="48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opatření</a:t>
            </a:r>
            <a:endParaRPr lang="en-US" sz="48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graphicFrame>
        <p:nvGraphicFramePr>
          <p:cNvPr id="16" name="TextBox 23">
            <a:extLst>
              <a:ext uri="{FF2B5EF4-FFF2-40B4-BE49-F238E27FC236}">
                <a16:creationId xmlns:a16="http://schemas.microsoft.com/office/drawing/2014/main" id="{033E5CA5-C5EE-C984-1FA4-F3CEBD103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500259"/>
              </p:ext>
            </p:extLst>
          </p:nvPr>
        </p:nvGraphicFramePr>
        <p:xfrm>
          <a:off x="1066800" y="1863149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55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C9F0CC-9F30-4B99-AC35-5A6C416A0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rPr>
              <a:t>A KDYŽ UŽ TO NELZE ZASTAVIT</a:t>
            </a:r>
            <a:b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rPr>
            </a:b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n-ea"/>
              <a:cs typeface="+mn-cs"/>
            </a:endParaRPr>
          </a:p>
        </p:txBody>
      </p:sp>
      <p:graphicFrame>
        <p:nvGraphicFramePr>
          <p:cNvPr id="5" name="TextBox 23">
            <a:extLst>
              <a:ext uri="{FF2B5EF4-FFF2-40B4-BE49-F238E27FC236}">
                <a16:creationId xmlns:a16="http://schemas.microsoft.com/office/drawing/2014/main" id="{E50BC4D5-E380-ABF7-9F34-A852F4302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53793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122D4986-6EFA-53B7-1DA8-FBD4C3FD245C}"/>
              </a:ext>
            </a:extLst>
          </p:cNvPr>
          <p:cNvSpPr txBox="1"/>
          <p:nvPr/>
        </p:nvSpPr>
        <p:spPr>
          <a:xfrm>
            <a:off x="7717536" y="6202535"/>
            <a:ext cx="544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Smetáčková</a:t>
            </a:r>
            <a:r>
              <a:rPr lang="cs-CZ" dirty="0"/>
              <a:t> et al., 2020)</a:t>
            </a:r>
          </a:p>
        </p:txBody>
      </p:sp>
    </p:spTree>
    <p:extLst>
      <p:ext uri="{BB962C8B-B14F-4D97-AF65-F5344CB8AC3E}">
        <p14:creationId xmlns:p14="http://schemas.microsoft.com/office/powerpoint/2010/main" val="331885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F79C51-99DF-40B8-9A87-58BBC642D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9E5D2-18D3-4661-BD63-3510A493C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90402B-F829-48C3-8037-7738137F2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35CCD1-2093-4AC0-AABD-494F51FE8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32BAC1-5F58-428B-A1B8-B0BBB38A6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78373" cy="6108192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3409" y="674915"/>
            <a:ext cx="3765200" cy="54790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Sociální</a:t>
            </a:r>
            <a:r>
              <a:rPr lang="en-US" sz="37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podpora</a:t>
            </a:r>
            <a:r>
              <a:rPr lang="en-US" sz="37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VE ŠKOLE</a:t>
            </a:r>
            <a:br>
              <a:rPr lang="en-US" sz="37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r>
              <a:rPr lang="en-US" b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Křivohlavý,1998</a:t>
            </a:r>
          </a:p>
        </p:txBody>
      </p:sp>
      <p:graphicFrame>
        <p:nvGraphicFramePr>
          <p:cNvPr id="5" name="TextBox 23">
            <a:extLst>
              <a:ext uri="{FF2B5EF4-FFF2-40B4-BE49-F238E27FC236}">
                <a16:creationId xmlns:a16="http://schemas.microsoft.com/office/drawing/2014/main" id="{01DB8EC3-8F49-4523-A906-7476C7F06D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607115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6760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6800" y="247114"/>
            <a:ext cx="10058400" cy="13716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</a:t>
            </a: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opora v učitelství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80853" y="932914"/>
            <a:ext cx="889248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endParaRPr lang="cs-CZ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osobní vztahy 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endParaRPr lang="cs-CZ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profesní vztahy</a:t>
            </a:r>
          </a:p>
          <a:p>
            <a:pPr lvl="1">
              <a:buClr>
                <a:schemeClr val="accent6">
                  <a:lumMod val="75000"/>
                </a:schemeClr>
              </a:buClr>
              <a:buSzPct val="90000"/>
            </a:pP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v učitelském sboru </a:t>
            </a:r>
          </a:p>
          <a:p>
            <a:pPr lvl="1">
              <a:buClr>
                <a:schemeClr val="accent6">
                  <a:lumMod val="75000"/>
                </a:schemeClr>
              </a:buClr>
              <a:buSzPct val="90000"/>
            </a:pP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 vedením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endParaRPr lang="cs-CZ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Jak ji zvyšovat? 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neformální aktivity</a:t>
            </a:r>
            <a:endParaRPr lang="cs-CZ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formální aktivity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endParaRPr lang="cs-CZ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6800" y="366369"/>
            <a:ext cx="10058400" cy="13716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Techniky kolegiálního sdílení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E2A453-9042-D284-468F-D84941187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7456" y="868680"/>
            <a:ext cx="3352800" cy="60350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Smetáčková</a:t>
            </a:r>
            <a:r>
              <a:rPr lang="cs-CZ" dirty="0"/>
              <a:t> et al., 2021)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78943" y="1052169"/>
            <a:ext cx="8748464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endParaRPr lang="cs-CZ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mentoring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intervize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supervize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endParaRPr lang="cs-CZ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Účel? 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vzdělávání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inspirace 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normalizace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sebereflexe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budování „my“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endParaRPr lang="cs-CZ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28A2E-9E47-4A8C-8CCE-B46B09BC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48056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Copingové</a:t>
            </a:r>
            <a:r>
              <a:rPr lang="cs-CZ" sz="3600" b="1" dirty="0"/>
              <a:t> strategie VŠ studujících:</a:t>
            </a:r>
            <a:endParaRPr lang="en-US" sz="3600" b="1" dirty="0"/>
          </a:p>
        </p:txBody>
      </p:sp>
      <p:pic>
        <p:nvPicPr>
          <p:cNvPr id="4" name="Obrázek 3" descr="Obsah obrázku osoba, lidé, dav&#10;&#10;Popis byl vytvořen automaticky">
            <a:extLst>
              <a:ext uri="{FF2B5EF4-FFF2-40B4-BE49-F238E27FC236}">
                <a16:creationId xmlns:a16="http://schemas.microsoft.com/office/drawing/2014/main" id="{2F6FA01F-46CB-4903-8D51-E66300420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1" t="-2" r="15180" b="-2"/>
          <a:stretch/>
        </p:blipFill>
        <p:spPr>
          <a:xfrm>
            <a:off x="533400" y="2014194"/>
            <a:ext cx="3390899" cy="363264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3809B7-0283-47F4-87BE-DCF0F700B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175" y="1885341"/>
            <a:ext cx="7505700" cy="43300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Tendence utíkat i k těm méně vhodným, jako je alkohol, sociální izolace, ignorování a vytěsňování stresu (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Ribeiro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kol., 2018)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Oproti běžné populaci mají vyšší procento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zneužívání alkoholu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(ale naopak nižší procento zneužívání nikotinu a jiných návykových látek) (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Eisenberg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2010)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Copingové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strategie ovlivňuje mnoho faktorů, například to, zda se jedná o studující se SP.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Například lidé s ADHD (ale nejenom) mají také tendenci k sebeobviňování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Overbey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kol., 2011)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Dostatek sociální opory je řazen k 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protektivním faktorům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mezi VŠ  studujícími vůči akutním stresovým poruchám apod. (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kol., 2020) a celkově zvyšuje psychické zdraví jedinců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60249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E4730-6C4B-2F46-5957-C2846B32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Jsou nějaké méně vhodné strategie, které používáte? </a:t>
            </a:r>
            <a:endParaRPr lang="en-US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FF33A6E1-3902-C99C-2C17-AF3D04A82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490" y="2103438"/>
            <a:ext cx="4693019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E1551-6222-4A63-952E-EB5660AB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Copingové</a:t>
            </a:r>
            <a:r>
              <a:rPr lang="cs-CZ" dirty="0"/>
              <a:t> strategie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C0DBCB-A716-40F5-A268-2E3B23DE7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900" dirty="0"/>
              <a:t>D</a:t>
            </a:r>
            <a:r>
              <a:rPr lang="en-US" sz="1900" dirty="0" err="1"/>
              <a:t>efinice</a:t>
            </a:r>
            <a:r>
              <a:rPr lang="en-US" sz="1900" dirty="0"/>
              <a:t> R. S. </a:t>
            </a:r>
            <a:r>
              <a:rPr lang="en-US" sz="1900" dirty="0" err="1"/>
              <a:t>Lazaruse</a:t>
            </a:r>
            <a:r>
              <a:rPr lang="en-US" sz="1900" dirty="0"/>
              <a:t> (</a:t>
            </a:r>
            <a:r>
              <a:rPr lang="en-US" sz="1900" dirty="0" err="1"/>
              <a:t>dle</a:t>
            </a:r>
            <a:r>
              <a:rPr lang="en-US" sz="1900" dirty="0"/>
              <a:t> </a:t>
            </a:r>
            <a:r>
              <a:rPr lang="en-US" sz="1900" dirty="0" err="1"/>
              <a:t>Křivohlavý</a:t>
            </a:r>
            <a:r>
              <a:rPr lang="en-US" sz="1900" dirty="0"/>
              <a:t>, 2001): „</a:t>
            </a:r>
            <a:r>
              <a:rPr lang="en-US" sz="1900" i="1" dirty="0" err="1"/>
              <a:t>Zvládáním</a:t>
            </a:r>
            <a:r>
              <a:rPr lang="en-US" sz="1900" i="1" dirty="0"/>
              <a:t> se </a:t>
            </a:r>
            <a:r>
              <a:rPr lang="en-US" sz="1900" i="1" dirty="0" err="1"/>
              <a:t>rozumí</a:t>
            </a:r>
            <a:r>
              <a:rPr lang="en-US" sz="1900" i="1" dirty="0"/>
              <a:t> </a:t>
            </a:r>
            <a:r>
              <a:rPr lang="en-US" sz="1900" i="1" dirty="0" err="1"/>
              <a:t>proces</a:t>
            </a:r>
            <a:r>
              <a:rPr lang="en-US" sz="1900" i="1" dirty="0"/>
              <a:t> </a:t>
            </a:r>
            <a:r>
              <a:rPr lang="en-US" sz="1900" i="1" dirty="0" err="1"/>
              <a:t>řízení</a:t>
            </a:r>
            <a:r>
              <a:rPr lang="en-US" sz="1900" i="1" dirty="0"/>
              <a:t> </a:t>
            </a:r>
            <a:r>
              <a:rPr lang="en-US" sz="1900" b="1" i="1" dirty="0" err="1"/>
              <a:t>vnějších</a:t>
            </a:r>
            <a:r>
              <a:rPr lang="en-US" sz="1900" b="1" i="1" dirty="0"/>
              <a:t> </a:t>
            </a:r>
            <a:r>
              <a:rPr lang="en-US" sz="1900" b="1" i="1" dirty="0" err="1"/>
              <a:t>i</a:t>
            </a:r>
            <a:r>
              <a:rPr lang="en-US" sz="1900" b="1" i="1" dirty="0"/>
              <a:t> </a:t>
            </a:r>
            <a:r>
              <a:rPr lang="en-US" sz="1900" b="1" i="1" dirty="0" err="1"/>
              <a:t>vnitřních</a:t>
            </a:r>
            <a:r>
              <a:rPr lang="en-US" sz="1900" b="1" i="1" dirty="0"/>
              <a:t> </a:t>
            </a:r>
            <a:r>
              <a:rPr lang="en-US" sz="1900" b="1" i="1" dirty="0" err="1"/>
              <a:t>faktorů</a:t>
            </a:r>
            <a:r>
              <a:rPr lang="en-US" sz="1900" i="1" dirty="0"/>
              <a:t>, </a:t>
            </a:r>
            <a:r>
              <a:rPr lang="en-US" sz="1900" i="1" dirty="0" err="1"/>
              <a:t>které</a:t>
            </a:r>
            <a:r>
              <a:rPr lang="en-US" sz="1900" i="1" dirty="0"/>
              <a:t> </a:t>
            </a:r>
            <a:r>
              <a:rPr lang="en-US" sz="1900" i="1" dirty="0" err="1"/>
              <a:t>jsou</a:t>
            </a:r>
            <a:r>
              <a:rPr lang="en-US" sz="1900" i="1" dirty="0"/>
              <a:t> </a:t>
            </a:r>
            <a:r>
              <a:rPr lang="en-US" sz="1900" i="1" dirty="0" err="1"/>
              <a:t>člověkem</a:t>
            </a:r>
            <a:r>
              <a:rPr lang="en-US" sz="1900" i="1" dirty="0"/>
              <a:t> </a:t>
            </a:r>
            <a:r>
              <a:rPr lang="en-US" sz="1900" i="1" dirty="0" err="1"/>
              <a:t>ve</a:t>
            </a:r>
            <a:r>
              <a:rPr lang="en-US" sz="1900" i="1" dirty="0"/>
              <a:t> </a:t>
            </a:r>
            <a:r>
              <a:rPr lang="en-US" sz="1900" i="1" dirty="0" err="1"/>
              <a:t>stresu</a:t>
            </a:r>
            <a:r>
              <a:rPr lang="en-US" sz="1900" i="1" dirty="0"/>
              <a:t> </a:t>
            </a:r>
            <a:r>
              <a:rPr lang="en-US" sz="1900" i="1" dirty="0" err="1"/>
              <a:t>hodnoceny</a:t>
            </a:r>
            <a:r>
              <a:rPr lang="en-US" sz="1900" i="1" dirty="0"/>
              <a:t> </a:t>
            </a:r>
            <a:r>
              <a:rPr lang="en-US" sz="1900" i="1" dirty="0" err="1"/>
              <a:t>jako</a:t>
            </a:r>
            <a:r>
              <a:rPr lang="en-US" sz="1900" i="1" dirty="0"/>
              <a:t> </a:t>
            </a:r>
            <a:r>
              <a:rPr lang="en-US" sz="1900" b="1" i="1" dirty="0" err="1"/>
              <a:t>ohrožující</a:t>
            </a:r>
            <a:r>
              <a:rPr lang="en-US" sz="1900" i="1" dirty="0"/>
              <a:t> </a:t>
            </a:r>
            <a:r>
              <a:rPr lang="en-US" sz="1900" i="1" dirty="0" err="1"/>
              <a:t>jeho</a:t>
            </a:r>
            <a:r>
              <a:rPr lang="en-US" sz="1900" i="1" dirty="0"/>
              <a:t> </a:t>
            </a:r>
            <a:r>
              <a:rPr lang="en-US" sz="1900" i="1" dirty="0" err="1"/>
              <a:t>zdroje</a:t>
            </a:r>
            <a:r>
              <a:rPr lang="cs-CZ" sz="1900" i="1" dirty="0"/>
              <a:t>. J</a:t>
            </a:r>
            <a:r>
              <a:rPr lang="en-US" sz="1900" i="1" dirty="0" err="1"/>
              <a:t>ádrem</a:t>
            </a:r>
            <a:r>
              <a:rPr lang="en-US" sz="1900" i="1" dirty="0"/>
              <a:t> </a:t>
            </a:r>
            <a:r>
              <a:rPr lang="en-US" sz="1900" i="1" dirty="0" err="1"/>
              <a:t>zvládání</a:t>
            </a:r>
            <a:r>
              <a:rPr lang="en-US" sz="1900" i="1" dirty="0"/>
              <a:t> je </a:t>
            </a:r>
            <a:r>
              <a:rPr lang="en-US" sz="1900" i="1" dirty="0" err="1"/>
              <a:t>využívání</a:t>
            </a:r>
            <a:r>
              <a:rPr lang="en-US" sz="1900" i="1" dirty="0"/>
              <a:t> </a:t>
            </a:r>
            <a:r>
              <a:rPr lang="en-US" sz="1900" b="1" i="1" dirty="0" err="1"/>
              <a:t>snah</a:t>
            </a:r>
            <a:r>
              <a:rPr lang="en-US" sz="1900" i="1" dirty="0"/>
              <a:t> (jak </a:t>
            </a:r>
            <a:r>
              <a:rPr lang="en-US" sz="1900" i="1" dirty="0" err="1"/>
              <a:t>intrapsychických</a:t>
            </a:r>
            <a:r>
              <a:rPr lang="en-US" sz="1900" i="1" dirty="0"/>
              <a:t>, </a:t>
            </a:r>
            <a:r>
              <a:rPr lang="en-US" sz="1900" i="1" dirty="0" err="1"/>
              <a:t>tak</a:t>
            </a:r>
            <a:r>
              <a:rPr lang="en-US" sz="1900" i="1" dirty="0"/>
              <a:t> </a:t>
            </a:r>
            <a:r>
              <a:rPr lang="en-US" sz="1900" i="1" dirty="0" err="1"/>
              <a:t>typu</a:t>
            </a:r>
            <a:r>
              <a:rPr lang="en-US" sz="1900" i="1" dirty="0"/>
              <a:t> </a:t>
            </a:r>
            <a:r>
              <a:rPr lang="en-US" sz="1900" i="1" dirty="0" err="1"/>
              <a:t>určité</a:t>
            </a:r>
            <a:r>
              <a:rPr lang="en-US" sz="1900" i="1" dirty="0"/>
              <a:t> </a:t>
            </a:r>
            <a:r>
              <a:rPr lang="en-US" sz="1900" i="1" dirty="0" err="1"/>
              <a:t>aktivity</a:t>
            </a:r>
            <a:r>
              <a:rPr lang="en-US" sz="1900" i="1" dirty="0"/>
              <a:t>) </a:t>
            </a:r>
            <a:r>
              <a:rPr lang="en-US" sz="1900" i="1" dirty="0" err="1"/>
              <a:t>řídit</a:t>
            </a:r>
            <a:r>
              <a:rPr lang="en-US" sz="1900" i="1" dirty="0"/>
              <a:t> (</a:t>
            </a:r>
            <a:r>
              <a:rPr lang="en-US" sz="1900" i="1" dirty="0" err="1"/>
              <a:t>monitorovat</a:t>
            </a:r>
            <a:r>
              <a:rPr lang="en-US" sz="1900" i="1" dirty="0"/>
              <a:t>, </a:t>
            </a:r>
            <a:r>
              <a:rPr lang="en-US" sz="1900" i="1" dirty="0" err="1"/>
              <a:t>ovládnout</a:t>
            </a:r>
            <a:r>
              <a:rPr lang="en-US" sz="1900" i="1" dirty="0"/>
              <a:t>, </a:t>
            </a:r>
            <a:r>
              <a:rPr lang="en-US" sz="1900" i="1" dirty="0" err="1"/>
              <a:t>minimalizovat</a:t>
            </a:r>
            <a:r>
              <a:rPr lang="en-US" sz="1900" i="1" dirty="0"/>
              <a:t>, </a:t>
            </a:r>
            <a:r>
              <a:rPr lang="en-US" sz="1900" i="1" dirty="0" err="1"/>
              <a:t>zmenšovat</a:t>
            </a:r>
            <a:r>
              <a:rPr lang="en-US" sz="1900" i="1" dirty="0"/>
              <a:t>, </a:t>
            </a:r>
            <a:r>
              <a:rPr lang="en-US" sz="1900" i="1" dirty="0" err="1"/>
              <a:t>tolerovat</a:t>
            </a:r>
            <a:r>
              <a:rPr lang="en-US" sz="1900" i="1" dirty="0"/>
              <a:t>) </a:t>
            </a:r>
            <a:r>
              <a:rPr lang="en-US" sz="1900" i="1" dirty="0" err="1"/>
              <a:t>vnitřní</a:t>
            </a:r>
            <a:r>
              <a:rPr lang="en-US" sz="1900" i="1" dirty="0"/>
              <a:t> </a:t>
            </a:r>
            <a:r>
              <a:rPr lang="en-US" sz="1900" i="1" dirty="0" err="1"/>
              <a:t>či</a:t>
            </a:r>
            <a:r>
              <a:rPr lang="en-US" sz="1900" i="1" dirty="0"/>
              <a:t> </a:t>
            </a:r>
            <a:r>
              <a:rPr lang="en-US" sz="1900" i="1" dirty="0" err="1"/>
              <a:t>vnější</a:t>
            </a:r>
            <a:r>
              <a:rPr lang="en-US" sz="1900" i="1" dirty="0"/>
              <a:t> </a:t>
            </a:r>
            <a:r>
              <a:rPr lang="en-US" sz="1900" i="1" dirty="0" err="1"/>
              <a:t>požadavky</a:t>
            </a:r>
            <a:r>
              <a:rPr lang="en-US" sz="1900" i="1" dirty="0"/>
              <a:t>, </a:t>
            </a:r>
            <a:r>
              <a:rPr lang="en-US" sz="1900" i="1" dirty="0" err="1"/>
              <a:t>které</a:t>
            </a:r>
            <a:r>
              <a:rPr lang="en-US" sz="1900" i="1" dirty="0"/>
              <a:t> </a:t>
            </a:r>
            <a:r>
              <a:rPr lang="en-US" sz="1900" i="1" dirty="0" err="1"/>
              <a:t>těžce</a:t>
            </a:r>
            <a:r>
              <a:rPr lang="en-US" sz="1900" i="1" dirty="0"/>
              <a:t> </a:t>
            </a:r>
            <a:r>
              <a:rPr lang="en-US" sz="1900" i="1" dirty="0" err="1"/>
              <a:t>doléhají</a:t>
            </a:r>
            <a:r>
              <a:rPr lang="en-US" sz="1900" i="1" dirty="0"/>
              <a:t> </a:t>
            </a:r>
            <a:r>
              <a:rPr lang="en-US" sz="1900" i="1" dirty="0" err="1"/>
              <a:t>na</a:t>
            </a:r>
            <a:r>
              <a:rPr lang="en-US" sz="1900" i="1" dirty="0"/>
              <a:t> </a:t>
            </a:r>
            <a:r>
              <a:rPr lang="en-US" sz="1900" i="1" dirty="0" err="1"/>
              <a:t>člověka</a:t>
            </a:r>
            <a:r>
              <a:rPr lang="en-US" sz="1900" i="1" dirty="0"/>
              <a:t> (a </a:t>
            </a:r>
            <a:r>
              <a:rPr lang="en-US" sz="1900" i="1" dirty="0" err="1"/>
              <a:t>konflikty</a:t>
            </a:r>
            <a:r>
              <a:rPr lang="en-US" sz="1900" i="1" dirty="0"/>
              <a:t> </a:t>
            </a:r>
            <a:r>
              <a:rPr lang="en-US" sz="1900" i="1" dirty="0" err="1"/>
              <a:t>mezi</a:t>
            </a:r>
            <a:r>
              <a:rPr lang="en-US" sz="1900" i="1" dirty="0"/>
              <a:t> </a:t>
            </a:r>
            <a:r>
              <a:rPr lang="en-US" sz="1900" i="1" dirty="0" err="1"/>
              <a:t>nimi</a:t>
            </a:r>
            <a:r>
              <a:rPr lang="en-US" sz="1900" i="1" dirty="0"/>
              <a:t>).“ </a:t>
            </a:r>
            <a:endParaRPr lang="cs-CZ" sz="1900" i="1" dirty="0"/>
          </a:p>
          <a:p>
            <a:r>
              <a:rPr lang="cs-CZ" sz="1900" dirty="0"/>
              <a:t>Od pojmu </a:t>
            </a:r>
            <a:r>
              <a:rPr lang="cs-CZ" sz="1900" dirty="0" err="1"/>
              <a:t>coping</a:t>
            </a:r>
            <a:r>
              <a:rPr lang="cs-CZ" sz="1900" dirty="0"/>
              <a:t> je nutné odlišovat pojem adaptace</a:t>
            </a:r>
          </a:p>
          <a:p>
            <a:r>
              <a:rPr lang="cs-CZ" sz="1900" b="1" dirty="0"/>
              <a:t>Adaptace</a:t>
            </a:r>
            <a:r>
              <a:rPr lang="cs-CZ" sz="1900" dirty="0"/>
              <a:t> = vyrovnávání se se zátěží, která je na relativně normální úrovni</a:t>
            </a:r>
          </a:p>
          <a:p>
            <a:r>
              <a:rPr lang="cs-CZ" sz="1900" b="1" dirty="0" err="1"/>
              <a:t>Coping</a:t>
            </a:r>
            <a:r>
              <a:rPr lang="cs-CZ" sz="1900" dirty="0"/>
              <a:t> = vyrovnávání se se zátěží, která je nadprůměrně intenzivní nebo dlouhá (Křivohlavý,1994) </a:t>
            </a:r>
          </a:p>
          <a:p>
            <a:r>
              <a:rPr lang="cs-CZ" sz="1900" b="1" dirty="0"/>
              <a:t>strategie zvládání stresu</a:t>
            </a:r>
          </a:p>
          <a:p>
            <a:r>
              <a:rPr lang="cs-CZ" sz="1900" dirty="0"/>
              <a:t>Jejich cílem je zvládnout problém způsobující stres a emoce s ním spojené </a:t>
            </a:r>
            <a:endParaRPr lang="cs-CZ" sz="1900" b="1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900" dirty="0"/>
              <a:t>Jiné termíny - postupy při zpracování stresu, strategie při zpracování stresu, zvládací strategie, prostředky/opatření při zpracovávání stresu, strategie pro řešení stresu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5323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F5D5D3-8E5C-431F-8A46-4EC7333E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ED4FE5-E011-48EB-BF16-B127FDB76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1D3795-2AE3-4E10-B3E0-8C87DE95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21A7BD-3650-4A06-A3F9-B38B272C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7546" y="374904"/>
            <a:ext cx="2651759" cy="6108192"/>
          </a:xfrm>
        </p:spPr>
        <p:txBody>
          <a:bodyPr anchor="ctr">
            <a:normAutofit/>
          </a:bodyPr>
          <a:lstStyle/>
          <a:p>
            <a:pPr algn="ctr"/>
            <a:r>
              <a:rPr lang="cs-CZ" sz="3600" dirty="0"/>
              <a:t>Proč podle vás není snadné používat vhodnější </a:t>
            </a:r>
            <a:r>
              <a:rPr lang="cs-CZ" sz="3600" dirty="0" err="1"/>
              <a:t>copingové</a:t>
            </a:r>
            <a:r>
              <a:rPr lang="cs-CZ" sz="3600" dirty="0"/>
              <a:t> strategie? </a:t>
            </a:r>
            <a:endParaRPr lang="en-US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B787F1-A46E-407A-B36A-DB027E5A7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94" b="27083"/>
          <a:stretch/>
        </p:blipFill>
        <p:spPr>
          <a:xfrm>
            <a:off x="711190" y="1639789"/>
            <a:ext cx="7681665" cy="357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85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EFF5D5D3-8E5C-431F-8A46-4EC7333E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EED4FE5-E011-48EB-BF16-B127FDB76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D1D3795-2AE3-4E10-B3E0-8C87DE95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3AF9D-E613-42F2-F5F7-85B7FB8F6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5609" y="811789"/>
            <a:ext cx="2348671" cy="14997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/>
              <a:t>Wellbeing, Resilience a self-care</a:t>
            </a:r>
          </a:p>
        </p:txBody>
      </p:sp>
      <p:pic>
        <p:nvPicPr>
          <p:cNvPr id="4" name="Content Placeholder 3" descr="Diagram&#10;&#10;Description automatically generated with low confidence">
            <a:extLst>
              <a:ext uri="{FF2B5EF4-FFF2-40B4-BE49-F238E27FC236}">
                <a16:creationId xmlns:a16="http://schemas.microsoft.com/office/drawing/2014/main" id="{6C5325BA-10D5-7734-39F2-67EE9AEE6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47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A647D1-5A3D-DF6E-F09E-48C148D11D37}"/>
              </a:ext>
            </a:extLst>
          </p:cNvPr>
          <p:cNvSpPr txBox="1"/>
          <p:nvPr/>
        </p:nvSpPr>
        <p:spPr>
          <a:xfrm>
            <a:off x="9387190" y="2748412"/>
            <a:ext cx="2247090" cy="1948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 defTabSz="9144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000" dirty="0"/>
              <a:t>Co je to </a:t>
            </a:r>
            <a:r>
              <a:rPr lang="en-US" sz="2000" dirty="0" err="1"/>
              <a:t>psychická</a:t>
            </a:r>
            <a:r>
              <a:rPr lang="en-US" sz="2000" dirty="0"/>
              <a:t> </a:t>
            </a:r>
            <a:r>
              <a:rPr lang="en-US" sz="2000" dirty="0" err="1"/>
              <a:t>odolnost</a:t>
            </a:r>
            <a:r>
              <a:rPr lang="en-US" sz="2000" dirty="0"/>
              <a:t>? </a:t>
            </a:r>
          </a:p>
          <a:p>
            <a:pPr marL="285750" indent="-182880" defTabSz="9144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000" dirty="0"/>
              <a:t>Co je to </a:t>
            </a:r>
            <a:r>
              <a:rPr lang="en-US" sz="2000" dirty="0" err="1"/>
              <a:t>sebe-péče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0703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EB70F-B1C3-32DD-09FE-13745774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0D33D7-9E5B-C94C-B5E2-7B9533B4E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96131F-057C-3C68-EFA7-EDFB1CF9D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81000"/>
            <a:ext cx="11334750" cy="6096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A2A05AC-BCFE-C786-68E1-5B8AF21ADBC5}"/>
              </a:ext>
            </a:extLst>
          </p:cNvPr>
          <p:cNvSpPr txBox="1"/>
          <p:nvPr/>
        </p:nvSpPr>
        <p:spPr>
          <a:xfrm>
            <a:off x="2943225" y="3762375"/>
            <a:ext cx="764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„schopnost zotavit se nebo se snadno přizpůsobit neštěstí nebo změně.“</a:t>
            </a:r>
          </a:p>
        </p:txBody>
      </p:sp>
    </p:spTree>
    <p:extLst>
      <p:ext uri="{BB962C8B-B14F-4D97-AF65-F5344CB8AC3E}">
        <p14:creationId xmlns:p14="http://schemas.microsoft.com/office/powerpoint/2010/main" val="1175523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F5D5D3-8E5C-431F-8A46-4EC7333E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ED4FE5-E011-48EB-BF16-B127FDB76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1D3795-2AE3-4E10-B3E0-8C87DE95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26ECF1-CD39-031D-9DBE-ED0712B4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anchor="b">
            <a:normAutofit fontScale="90000"/>
          </a:bodyPr>
          <a:lstStyle/>
          <a:p>
            <a:r>
              <a:rPr lang="cs-CZ" sz="2800" dirty="0"/>
              <a:t>RESILIENCE = </a:t>
            </a:r>
            <a:r>
              <a:rPr lang="cs-CZ" sz="2000" dirty="0"/>
              <a:t>schopnost odrazit se od neúspěchů a výzev, rychle se přizpůsobit a zotavit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63D898-B241-2792-1B6F-0A181755A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05" y="722376"/>
            <a:ext cx="7651235" cy="541324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D70B6-8608-EBB9-9A0F-30B2DDAC8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2149813"/>
            <a:ext cx="2247090" cy="4046706"/>
          </a:xfrm>
        </p:spPr>
        <p:txBody>
          <a:bodyPr>
            <a:normAutofit/>
          </a:bodyPr>
          <a:lstStyle/>
          <a:p>
            <a:r>
              <a:rPr lang="cs-CZ" sz="1600" dirty="0"/>
              <a:t>Odolnost zahrnuje udržení pozitivního myšlení, vytrvalost a schopnost učit se a růst z nepřízně osudu. Odolní jedinci vykazují mentální a emocionální sílu, což jim umožňuje procházet obtížnými situacemi s odhodláním a odolností.</a:t>
            </a:r>
          </a:p>
        </p:txBody>
      </p:sp>
    </p:spTree>
    <p:extLst>
      <p:ext uri="{BB962C8B-B14F-4D97-AF65-F5344CB8AC3E}">
        <p14:creationId xmlns:p14="http://schemas.microsoft.com/office/powerpoint/2010/main" val="2781241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F5D5D3-8E5C-431F-8A46-4EC7333E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ED4FE5-E011-48EB-BF16-B127FDB76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1D3795-2AE3-4E10-B3E0-8C87DE95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D5B37-B7B8-7738-5BD5-A10C08DB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anchor="b">
            <a:normAutofit/>
          </a:bodyPr>
          <a:lstStyle/>
          <a:p>
            <a:r>
              <a:rPr lang="cs-CZ" sz="3000" dirty="0"/>
              <a:t>Sebepéče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015BE-84A7-8DE4-AA30-31BC11AFD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90" y="1124501"/>
            <a:ext cx="7681665" cy="46089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6936-21B9-A2F6-3B53-BA291F95C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2149813"/>
            <a:ext cx="2247090" cy="4046706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/>
              <a:t>Preventivní</a:t>
            </a:r>
          </a:p>
          <a:p>
            <a:pPr algn="l"/>
            <a:r>
              <a:rPr lang="cs-CZ" sz="2000" b="1" i="0" dirty="0">
                <a:effectLst/>
              </a:rPr>
              <a:t>Krizová</a:t>
            </a:r>
          </a:p>
          <a:p>
            <a:pPr algn="l"/>
            <a:r>
              <a:rPr lang="cs-CZ" sz="2000" b="1" dirty="0"/>
              <a:t>Následná 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1) Zastav se </a:t>
            </a:r>
          </a:p>
          <a:p>
            <a:r>
              <a:rPr lang="cs-CZ" sz="2000" dirty="0"/>
              <a:t>2) Pozoruj </a:t>
            </a:r>
          </a:p>
          <a:p>
            <a:r>
              <a:rPr lang="cs-CZ" sz="2000" dirty="0"/>
              <a:t>3) Konej 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3794BF1-A26F-AE1F-6AA9-A634C4EA5F65}"/>
              </a:ext>
            </a:extLst>
          </p:cNvPr>
          <p:cNvSpPr txBox="1"/>
          <p:nvPr/>
        </p:nvSpPr>
        <p:spPr>
          <a:xfrm>
            <a:off x="711190" y="289677"/>
            <a:ext cx="768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Zdraví je podle definice Světové zdravotnické organizace (WHO) „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stav tělesné, duševní a sociální pohody, nikoli pouhé nepřítomnosti nemoci nebo vady</a:t>
            </a:r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“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28BD13-A0C1-789D-F2EF-24822817127C}"/>
              </a:ext>
            </a:extLst>
          </p:cNvPr>
          <p:cNvSpPr txBox="1"/>
          <p:nvPr/>
        </p:nvSpPr>
        <p:spPr>
          <a:xfrm>
            <a:off x="800100" y="5973925"/>
            <a:ext cx="744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Člověk je bio-psycho-socio-spirituální bytost. To znamená, že je 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celistvá bytost, která má nejen biologické potřeby, ale také psychologické, sociální a spirituální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098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041F-D392-5D77-A297-DD30BA3A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C3A16D-B95D-0FB8-2692-9573A4E16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406" y="439494"/>
            <a:ext cx="8013292" cy="59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84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041F-D392-5D77-A297-DD30BA3A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Domácí úkol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DC5682-925C-1D24-BEF5-278545084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Zamyslete se nad nedávným emocionálně nebo fyzicky působícím stresorem, který jste považovali za ohrožující či jinak negativní. Jaké sociální, environmentální a osobní faktory přispěly k vašemu hodnocení stresoru? Jaké typy </a:t>
            </a:r>
            <a:r>
              <a:rPr lang="cs-CZ" dirty="0" err="1"/>
              <a:t>copingových</a:t>
            </a:r>
            <a:r>
              <a:rPr lang="cs-CZ" dirty="0"/>
              <a:t> strategií jste použili?</a:t>
            </a:r>
          </a:p>
          <a:p>
            <a:endParaRPr lang="cs-CZ" dirty="0"/>
          </a:p>
          <a:p>
            <a:r>
              <a:rPr lang="cs-CZ" dirty="0"/>
              <a:t>2. Představte si nějakou stresující situaci, o které si myslíte, že jste se s ní vyrovnali pozitivně. Dokážete určit některé </a:t>
            </a:r>
            <a:r>
              <a:rPr lang="cs-CZ" dirty="0" err="1"/>
              <a:t>copingové</a:t>
            </a:r>
            <a:r>
              <a:rPr lang="cs-CZ" dirty="0"/>
              <a:t> strategie, které jste v ní použili? Dokážete zjistit, zda jste díky této zkušenosti mohli růst? Jaké faktory vám pomohly k pozitivnímu výsledku?</a:t>
            </a:r>
          </a:p>
        </p:txBody>
      </p:sp>
    </p:spTree>
    <p:extLst>
      <p:ext uri="{BB962C8B-B14F-4D97-AF65-F5344CB8AC3E}">
        <p14:creationId xmlns:p14="http://schemas.microsoft.com/office/powerpoint/2010/main" val="1420426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041F-D392-5D77-A297-DD30BA3A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DC5682-925C-1D24-BEF5-278545084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1368"/>
            <a:ext cx="10058400" cy="4414038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Baumgartner</a:t>
            </a:r>
            <a:r>
              <a:rPr lang="cs-CZ" dirty="0"/>
              <a:t>, F. (2001). </a:t>
            </a:r>
            <a:r>
              <a:rPr lang="cs-CZ" dirty="0" err="1"/>
              <a:t>Zvládanie</a:t>
            </a:r>
            <a:r>
              <a:rPr lang="cs-CZ" dirty="0"/>
              <a:t> stresu - </a:t>
            </a:r>
            <a:r>
              <a:rPr lang="cs-CZ" dirty="0" err="1"/>
              <a:t>coping</a:t>
            </a:r>
            <a:r>
              <a:rPr lang="cs-CZ" dirty="0"/>
              <a:t>. </a:t>
            </a:r>
            <a:r>
              <a:rPr lang="cs-CZ" i="1" dirty="0"/>
              <a:t>Aplikovaná sociální psychologie. II, </a:t>
            </a:r>
            <a:r>
              <a:rPr lang="cs-CZ" dirty="0"/>
              <a:t>191-208.</a:t>
            </a:r>
          </a:p>
          <a:p>
            <a:r>
              <a:rPr lang="en-US" dirty="0"/>
              <a:t>Brown, C. G. (2012). A systematic review of the relationship between self-efficacy and burnout in</a:t>
            </a:r>
            <a:r>
              <a:rPr lang="cs-CZ" dirty="0"/>
              <a:t> </a:t>
            </a:r>
            <a:r>
              <a:rPr lang="en-US" dirty="0"/>
              <a:t>teachers. </a:t>
            </a:r>
            <a:r>
              <a:rPr lang="en-US" i="1" dirty="0"/>
              <a:t>Educational And Child Psychology, 29</a:t>
            </a:r>
            <a:r>
              <a:rPr lang="en-US" dirty="0"/>
              <a:t>(4), 47–63.</a:t>
            </a:r>
            <a:endParaRPr lang="cs-CZ" dirty="0"/>
          </a:p>
          <a:p>
            <a:r>
              <a:rPr lang="cs-CZ" dirty="0" err="1"/>
              <a:t>Freire</a:t>
            </a:r>
            <a:r>
              <a:rPr lang="cs-CZ" dirty="0"/>
              <a:t> C., </a:t>
            </a:r>
            <a:r>
              <a:rPr lang="cs-CZ" dirty="0" err="1"/>
              <a:t>Ferradás</a:t>
            </a:r>
            <a:r>
              <a:rPr lang="cs-CZ" dirty="0"/>
              <a:t> M. d. M., </a:t>
            </a:r>
            <a:r>
              <a:rPr lang="cs-CZ" dirty="0" err="1"/>
              <a:t>Regueiro</a:t>
            </a:r>
            <a:r>
              <a:rPr lang="cs-CZ" dirty="0"/>
              <a:t> B., </a:t>
            </a:r>
            <a:r>
              <a:rPr lang="cs-CZ" dirty="0" err="1"/>
              <a:t>Rodríguez</a:t>
            </a:r>
            <a:r>
              <a:rPr lang="cs-CZ" dirty="0"/>
              <a:t> S., </a:t>
            </a:r>
            <a:r>
              <a:rPr lang="cs-CZ" dirty="0" err="1"/>
              <a:t>Valle</a:t>
            </a:r>
            <a:r>
              <a:rPr lang="cs-CZ" dirty="0"/>
              <a:t> A. and </a:t>
            </a:r>
            <a:r>
              <a:rPr lang="cs-CZ" dirty="0" err="1"/>
              <a:t>Núñez</a:t>
            </a:r>
            <a:r>
              <a:rPr lang="cs-CZ" dirty="0"/>
              <a:t> J. C. (2020). </a:t>
            </a:r>
            <a:r>
              <a:rPr lang="cs-CZ" dirty="0" err="1"/>
              <a:t>Coping</a:t>
            </a:r>
            <a:r>
              <a:rPr lang="cs-CZ" dirty="0"/>
              <a:t> </a:t>
            </a:r>
            <a:r>
              <a:rPr lang="cs-CZ" dirty="0" err="1"/>
              <a:t>Strategies</a:t>
            </a:r>
            <a:r>
              <a:rPr lang="cs-CZ" dirty="0"/>
              <a:t> and </a:t>
            </a:r>
            <a:r>
              <a:rPr lang="cs-CZ" dirty="0" err="1"/>
              <a:t>Self-Efficacy</a:t>
            </a:r>
            <a:r>
              <a:rPr lang="cs-CZ" dirty="0"/>
              <a:t> in University </a:t>
            </a:r>
            <a:r>
              <a:rPr lang="cs-CZ" dirty="0" err="1"/>
              <a:t>Students</a:t>
            </a:r>
            <a:r>
              <a:rPr lang="cs-CZ" dirty="0"/>
              <a:t>: A Person-</a:t>
            </a:r>
            <a:r>
              <a:rPr lang="cs-CZ" dirty="0" err="1"/>
              <a:t>Centered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. </a:t>
            </a:r>
            <a:r>
              <a:rPr lang="cs-CZ" i="1" dirty="0"/>
              <a:t>Front. </a:t>
            </a:r>
            <a:r>
              <a:rPr lang="cs-CZ" i="1" dirty="0" err="1"/>
              <a:t>Psychol</a:t>
            </a:r>
            <a:r>
              <a:rPr lang="cs-CZ" i="1" dirty="0"/>
              <a:t>. 11:841</a:t>
            </a:r>
            <a:r>
              <a:rPr lang="cs-CZ" dirty="0"/>
              <a:t>.</a:t>
            </a:r>
          </a:p>
          <a:p>
            <a:r>
              <a:rPr lang="en-US" dirty="0"/>
              <a:t>Friedman, I.</a:t>
            </a:r>
            <a:r>
              <a:rPr lang="cs-CZ" dirty="0"/>
              <a:t> </a:t>
            </a:r>
            <a:r>
              <a:rPr lang="en-US" dirty="0"/>
              <a:t>A.</a:t>
            </a:r>
            <a:r>
              <a:rPr lang="cs-CZ" dirty="0"/>
              <a:t> (2003).</a:t>
            </a:r>
            <a:r>
              <a:rPr lang="en-US" dirty="0"/>
              <a:t> Self-Efficacy and Burnout in Teaching: The Importance of Interpersonal-Relations Efficacy. </a:t>
            </a:r>
            <a:r>
              <a:rPr lang="en-US" i="1" dirty="0"/>
              <a:t>Social Psychology of Education</a:t>
            </a:r>
            <a:r>
              <a:rPr lang="cs-CZ" i="1" dirty="0"/>
              <a:t>,</a:t>
            </a:r>
            <a:r>
              <a:rPr lang="en-US" i="1" dirty="0"/>
              <a:t> 6</a:t>
            </a:r>
            <a:r>
              <a:rPr lang="en-US" dirty="0"/>
              <a:t>, 191–215.</a:t>
            </a:r>
            <a:endParaRPr lang="cs-CZ" dirty="0"/>
          </a:p>
          <a:p>
            <a:r>
              <a:rPr lang="en-US" dirty="0"/>
              <a:t>Frydenberg, E. (2008). </a:t>
            </a:r>
            <a:r>
              <a:rPr lang="en-US" i="1" dirty="0"/>
              <a:t>Adolescent coping: Advances in theory, research and practice. </a:t>
            </a:r>
            <a:r>
              <a:rPr lang="en-US" dirty="0"/>
              <a:t>London, UK:</a:t>
            </a:r>
            <a:r>
              <a:rPr lang="cs-CZ" dirty="0"/>
              <a:t> </a:t>
            </a:r>
            <a:r>
              <a:rPr lang="en-US" dirty="0"/>
              <a:t>Routledge.</a:t>
            </a:r>
            <a:endParaRPr lang="cs-CZ" dirty="0"/>
          </a:p>
          <a:p>
            <a:r>
              <a:rPr lang="en-US" dirty="0"/>
              <a:t>Hunt, J., &amp; Eisenberg, D. (2010). Mental health problems and help-seeking behavior among college students. </a:t>
            </a:r>
            <a:r>
              <a:rPr lang="en-US" i="1" dirty="0"/>
              <a:t>Journal of Adolescent Health, 46</a:t>
            </a:r>
            <a:r>
              <a:rPr lang="en-US" dirty="0"/>
              <a:t>(1), 3–10.</a:t>
            </a:r>
            <a:endParaRPr lang="cs-CZ" dirty="0"/>
          </a:p>
          <a:p>
            <a:r>
              <a:rPr lang="cs-CZ" dirty="0"/>
              <a:t>Křivohlavý, J. (1994). </a:t>
            </a:r>
            <a:r>
              <a:rPr lang="cs-CZ" i="1" dirty="0"/>
              <a:t>Jak zvládat stres. </a:t>
            </a:r>
            <a:r>
              <a:rPr lang="cs-CZ" dirty="0"/>
              <a:t>Praha: Grada Avicenum.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096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041F-D392-5D77-A297-DD30BA3A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DC5682-925C-1D24-BEF5-278545084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1368"/>
            <a:ext cx="10058400" cy="44140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Křivohlavý, J. (1998). </a:t>
            </a:r>
            <a:r>
              <a:rPr lang="cs-CZ" i="1" dirty="0"/>
              <a:t>Jak neztratit nadšení. </a:t>
            </a:r>
            <a:r>
              <a:rPr lang="cs-CZ" dirty="0"/>
              <a:t>Praha : Grada </a:t>
            </a:r>
            <a:r>
              <a:rPr lang="cs-CZ" dirty="0" err="1"/>
              <a:t>Publishing</a:t>
            </a:r>
            <a:r>
              <a:rPr lang="cs-CZ" dirty="0"/>
              <a:t>.</a:t>
            </a:r>
          </a:p>
          <a:p>
            <a:r>
              <a:rPr lang="cs-CZ" dirty="0"/>
              <a:t>Křivohlavý, J. (2001). </a:t>
            </a:r>
            <a:r>
              <a:rPr lang="cs-CZ" i="1" dirty="0"/>
              <a:t>Psychologie zdraví. </a:t>
            </a:r>
            <a:r>
              <a:rPr lang="cs-CZ" dirty="0"/>
              <a:t>Praha: Portál.</a:t>
            </a:r>
          </a:p>
          <a:p>
            <a:r>
              <a:rPr lang="en-US" dirty="0"/>
              <a:t>Lazarus, R. S. (1981). </a:t>
            </a:r>
            <a:r>
              <a:rPr lang="en-US" i="1" dirty="0"/>
              <a:t>The stress and coping paradigm. </a:t>
            </a:r>
            <a:r>
              <a:rPr lang="en-US" dirty="0"/>
              <a:t>In: C. </a:t>
            </a:r>
            <a:r>
              <a:rPr lang="en-US" dirty="0" err="1"/>
              <a:t>Eisdorfer</a:t>
            </a:r>
            <a:r>
              <a:rPr lang="en-US" dirty="0"/>
              <a:t>, D. Cohen, A. Kleinman and P. Maxim (Eds), Models for Clinical Psychopathology, Spectrum, New York, p. 177–214.</a:t>
            </a:r>
            <a:endParaRPr lang="cs-CZ" dirty="0"/>
          </a:p>
          <a:p>
            <a:r>
              <a:rPr lang="en-US" dirty="0"/>
              <a:t>Lazarus, R. S., &amp; Folkman, S. (1984). </a:t>
            </a:r>
            <a:r>
              <a:rPr lang="en-US" i="1" dirty="0"/>
              <a:t>Stress, appraisal, and coping. </a:t>
            </a:r>
            <a:r>
              <a:rPr lang="en-US" dirty="0"/>
              <a:t>New York: Springer.</a:t>
            </a:r>
            <a:endParaRPr lang="cs-CZ" dirty="0"/>
          </a:p>
          <a:p>
            <a:r>
              <a:rPr lang="en-US" dirty="0" err="1"/>
              <a:t>Overbey</a:t>
            </a:r>
            <a:r>
              <a:rPr lang="en-US" dirty="0"/>
              <a:t>, G</a:t>
            </a:r>
            <a:r>
              <a:rPr lang="cs-CZ" dirty="0"/>
              <a:t>.,</a:t>
            </a:r>
            <a:r>
              <a:rPr lang="en-US" dirty="0"/>
              <a:t> Snell, W</a:t>
            </a:r>
            <a:r>
              <a:rPr lang="cs-CZ" dirty="0"/>
              <a:t>.,</a:t>
            </a:r>
            <a:r>
              <a:rPr lang="en-US" dirty="0"/>
              <a:t> &amp; </a:t>
            </a:r>
            <a:r>
              <a:rPr lang="en-US" dirty="0" err="1"/>
              <a:t>Callis</a:t>
            </a:r>
            <a:r>
              <a:rPr lang="en-US" dirty="0"/>
              <a:t>, K. (2009). Subclinical ADHD, Stress, and Coping in Romantic Relationships of University Students. </a:t>
            </a:r>
            <a:r>
              <a:rPr lang="en-US" i="1" dirty="0"/>
              <a:t>Journal of attention disorders. 15</a:t>
            </a:r>
            <a:r>
              <a:rPr lang="cs-CZ" i="1" dirty="0"/>
              <a:t>,</a:t>
            </a:r>
            <a:r>
              <a:rPr lang="en-US" dirty="0"/>
              <a:t> 67-78.</a:t>
            </a:r>
            <a:endParaRPr lang="cs-CZ" dirty="0"/>
          </a:p>
          <a:p>
            <a:r>
              <a:rPr lang="cs-CZ" dirty="0" err="1"/>
              <a:t>Ribeiro</a:t>
            </a:r>
            <a:r>
              <a:rPr lang="cs-CZ" dirty="0"/>
              <a:t>, Í. J. S., </a:t>
            </a:r>
            <a:r>
              <a:rPr lang="cs-CZ" dirty="0" err="1"/>
              <a:t>Pereira</a:t>
            </a:r>
            <a:r>
              <a:rPr lang="cs-CZ" dirty="0"/>
              <a:t>, R., </a:t>
            </a:r>
            <a:r>
              <a:rPr lang="cs-CZ" dirty="0" err="1"/>
              <a:t>Freire</a:t>
            </a:r>
            <a:r>
              <a:rPr lang="cs-CZ" dirty="0"/>
              <a:t>, I. V., de </a:t>
            </a:r>
            <a:r>
              <a:rPr lang="cs-CZ" dirty="0" err="1"/>
              <a:t>Oliveira</a:t>
            </a:r>
            <a:r>
              <a:rPr lang="cs-CZ" dirty="0"/>
              <a:t>, B. G., </a:t>
            </a:r>
            <a:r>
              <a:rPr lang="cs-CZ" dirty="0" err="1"/>
              <a:t>Casotti</a:t>
            </a:r>
            <a:r>
              <a:rPr lang="cs-CZ" dirty="0"/>
              <a:t>, C. A., </a:t>
            </a:r>
            <a:r>
              <a:rPr lang="cs-CZ" dirty="0" err="1"/>
              <a:t>Boery</a:t>
            </a:r>
            <a:r>
              <a:rPr lang="cs-CZ" dirty="0"/>
              <a:t>, E. N. (2018). Stress and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University </a:t>
            </a:r>
            <a:r>
              <a:rPr lang="cs-CZ" dirty="0" err="1"/>
              <a:t>Students</a:t>
            </a:r>
            <a:r>
              <a:rPr lang="cs-CZ" dirty="0"/>
              <a:t>: A </a:t>
            </a:r>
            <a:r>
              <a:rPr lang="cs-CZ" dirty="0" err="1"/>
              <a:t>Systematic</a:t>
            </a:r>
            <a:r>
              <a:rPr lang="cs-CZ" dirty="0"/>
              <a:t> </a:t>
            </a:r>
            <a:r>
              <a:rPr lang="cs-CZ" dirty="0" err="1"/>
              <a:t>Literature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. </a:t>
            </a:r>
            <a:r>
              <a:rPr lang="cs-CZ" i="1" dirty="0" err="1"/>
              <a:t>Health</a:t>
            </a:r>
            <a:r>
              <a:rPr lang="cs-CZ" i="1" dirty="0"/>
              <a:t> </a:t>
            </a:r>
            <a:r>
              <a:rPr lang="cs-CZ" i="1" dirty="0" err="1"/>
              <a:t>Professions</a:t>
            </a:r>
            <a:r>
              <a:rPr lang="cs-CZ" i="1" dirty="0"/>
              <a:t> </a:t>
            </a:r>
            <a:r>
              <a:rPr lang="cs-CZ" i="1" dirty="0" err="1"/>
              <a:t>Education</a:t>
            </a:r>
            <a:r>
              <a:rPr lang="cs-CZ" i="1" dirty="0"/>
              <a:t>, 4(</a:t>
            </a:r>
            <a:r>
              <a:rPr lang="cs-CZ" dirty="0"/>
              <a:t>2), 70-77.</a:t>
            </a:r>
          </a:p>
          <a:p>
            <a:r>
              <a:rPr lang="en-US" dirty="0" err="1"/>
              <a:t>Skaalvik</a:t>
            </a:r>
            <a:r>
              <a:rPr lang="en-US" dirty="0"/>
              <a:t>, E. M., &amp; </a:t>
            </a:r>
            <a:r>
              <a:rPr lang="en-US" dirty="0" err="1"/>
              <a:t>Skaalvik</a:t>
            </a:r>
            <a:r>
              <a:rPr lang="en-US" dirty="0"/>
              <a:t>, S. (2007). Dimensions of Teacher Self-Efficacy and Relations with Strain Factors, Perceived Collective Teacher Efficacy, and Teacher Burnout. </a:t>
            </a:r>
            <a:r>
              <a:rPr lang="en-US" i="1" dirty="0"/>
              <a:t>Journal of Educational Psychology, 99</a:t>
            </a:r>
            <a:r>
              <a:rPr lang="en-US" dirty="0"/>
              <a:t>, 611-625.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610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041F-D392-5D77-A297-DD30BA3A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DC5682-925C-1D24-BEF5-278545084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1368"/>
            <a:ext cx="10058400" cy="4414038"/>
          </a:xfrm>
        </p:spPr>
        <p:txBody>
          <a:bodyPr>
            <a:normAutofit/>
          </a:bodyPr>
          <a:lstStyle/>
          <a:p>
            <a:r>
              <a:rPr lang="cs-CZ" dirty="0" err="1"/>
              <a:t>Smetáčková</a:t>
            </a:r>
            <a:r>
              <a:rPr lang="cs-CZ" dirty="0"/>
              <a:t>, I., Vondrová, E., &amp; </a:t>
            </a:r>
            <a:r>
              <a:rPr lang="cs-CZ" dirty="0" err="1"/>
              <a:t>Topková</a:t>
            </a:r>
            <a:r>
              <a:rPr lang="cs-CZ" dirty="0"/>
              <a:t>, P. (2017). Zvládání stresu a syndrom vyhoření u učitelek a učitelů ZŠ. </a:t>
            </a:r>
            <a:r>
              <a:rPr lang="cs-CZ" i="1" dirty="0"/>
              <a:t>e-</a:t>
            </a:r>
            <a:r>
              <a:rPr lang="cs-CZ" i="1" dirty="0" err="1"/>
              <a:t>Pedagogium</a:t>
            </a:r>
            <a:r>
              <a:rPr lang="cs-CZ" i="1" dirty="0"/>
              <a:t>, 17(1)</a:t>
            </a:r>
            <a:r>
              <a:rPr lang="cs-CZ" dirty="0"/>
              <a:t>, 59-75.</a:t>
            </a:r>
          </a:p>
          <a:p>
            <a:r>
              <a:rPr lang="cs-CZ" dirty="0" err="1"/>
              <a:t>Smetáčková</a:t>
            </a:r>
            <a:r>
              <a:rPr lang="cs-CZ" dirty="0"/>
              <a:t>, I., </a:t>
            </a:r>
            <a:r>
              <a:rPr lang="cs-CZ" dirty="0" err="1"/>
              <a:t>Štech</a:t>
            </a:r>
            <a:r>
              <a:rPr lang="cs-CZ" dirty="0"/>
              <a:t>, S., Viktorová, I., Pavlas Martanová, V., </a:t>
            </a:r>
            <a:r>
              <a:rPr lang="cs-CZ" dirty="0" err="1"/>
              <a:t>Páchová</a:t>
            </a:r>
            <a:r>
              <a:rPr lang="cs-CZ" dirty="0"/>
              <a:t>, A., Francová V. (2020). </a:t>
            </a:r>
            <a:r>
              <a:rPr lang="cs-CZ" i="1" dirty="0"/>
              <a:t>Učitelské vyhoření: Proč vzniká a jak se proti němu bránit. </a:t>
            </a:r>
            <a:r>
              <a:rPr lang="cs-CZ" dirty="0"/>
              <a:t>Praha: Portál.</a:t>
            </a:r>
          </a:p>
          <a:p>
            <a:r>
              <a:rPr lang="cs-CZ" dirty="0" err="1"/>
              <a:t>Smetáčková</a:t>
            </a:r>
            <a:r>
              <a:rPr lang="cs-CZ" dirty="0"/>
              <a:t>, I., Pavlas Martanová, V., Francová, V., Viktorová, I., </a:t>
            </a:r>
            <a:r>
              <a:rPr lang="cs-CZ" dirty="0" err="1"/>
              <a:t>Franke</a:t>
            </a:r>
            <a:r>
              <a:rPr lang="cs-CZ" dirty="0"/>
              <a:t>, H., </a:t>
            </a:r>
            <a:r>
              <a:rPr lang="cs-CZ" dirty="0" err="1"/>
              <a:t>Páchová</a:t>
            </a:r>
            <a:r>
              <a:rPr lang="cs-CZ" dirty="0"/>
              <a:t>, A. (2021). </a:t>
            </a:r>
            <a:r>
              <a:rPr lang="cs-CZ" i="1" dirty="0"/>
              <a:t>Techniky kolegiálního sdílení profesních zkušeností: když spolu vyučující mluví</a:t>
            </a:r>
            <a:r>
              <a:rPr lang="cs-CZ" dirty="0"/>
              <a:t> </a:t>
            </a:r>
            <a:r>
              <a:rPr lang="cs-CZ" i="1" dirty="0"/>
              <a:t>o práci... </a:t>
            </a:r>
            <a:r>
              <a:rPr lang="cs-CZ" dirty="0"/>
              <a:t>Univerzita Karlova - Pedagogická fakulta. https://pages.pedf.cuni.cz/vyzkumvyhoreni/files/2021/09/monografie.pdf</a:t>
            </a:r>
          </a:p>
          <a:p>
            <a:r>
              <a:rPr lang="en-US" dirty="0"/>
              <a:t>Vollrath, M., &amp; Torgersen, S. (2000). Personality types and coping. </a:t>
            </a:r>
            <a:r>
              <a:rPr lang="en-US" i="1" dirty="0"/>
              <a:t>Personality and Individual Differences, 29(2), 367–378</a:t>
            </a:r>
            <a:r>
              <a:rPr lang="en-US" dirty="0"/>
              <a:t>.</a:t>
            </a:r>
            <a:endParaRPr lang="cs-CZ" dirty="0"/>
          </a:p>
          <a:p>
            <a:r>
              <a:rPr lang="en-US" dirty="0"/>
              <a:t>Ye Z., Yang X., Zeng C., Wang Y., Shen Z., Li X., Lin D.</a:t>
            </a:r>
            <a:r>
              <a:rPr lang="cs-CZ" dirty="0"/>
              <a:t> (2020).</a:t>
            </a:r>
            <a:r>
              <a:rPr lang="en-US" dirty="0"/>
              <a:t> Resilience, social support, and coping as mediators between COVID-19-related stressful experiences and acute stress disorder among college students in China. </a:t>
            </a:r>
            <a:r>
              <a:rPr lang="en-US" i="1" dirty="0"/>
              <a:t>Applied Psychology: Health and Well-Being.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19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0EF455E0-3E2A-4117-A141-26609C664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A80814C-0EE3-49C5-B824-51C7941D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b="1" cap="none" spc="0">
                <a:effectLst/>
              </a:rPr>
              <a:t>Strategie zvládání stresu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2103120"/>
            <a:ext cx="10058400" cy="39319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= </a:t>
            </a:r>
            <a:r>
              <a:rPr lang="en-US" sz="1800" dirty="0" err="1">
                <a:solidFill>
                  <a:schemeClr val="tx1"/>
                </a:solidFill>
              </a:rPr>
              <a:t>vyrovnávací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faktory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které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pomáhají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uchovat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či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znovu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nastolit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psychické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fyzické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zdraví</a:t>
            </a:r>
            <a:r>
              <a:rPr lang="en-US" sz="1800" dirty="0">
                <a:solidFill>
                  <a:schemeClr val="tx1"/>
                </a:solidFill>
              </a:rPr>
              <a:t>		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= </a:t>
            </a:r>
            <a:r>
              <a:rPr lang="en-US" sz="1800" dirty="0" err="1">
                <a:solidFill>
                  <a:schemeClr val="tx1"/>
                </a:solidFill>
              </a:rPr>
              <a:t>individuálně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specifický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styl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kterým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jedinci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reagují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stres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napříč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časem</a:t>
            </a:r>
            <a:r>
              <a:rPr lang="en-US" sz="1800" dirty="0">
                <a:solidFill>
                  <a:schemeClr val="tx1"/>
                </a:solidFill>
              </a:rPr>
              <a:t> a/</a:t>
            </a:r>
            <a:r>
              <a:rPr lang="en-US" sz="1800" dirty="0" err="1">
                <a:solidFill>
                  <a:schemeClr val="tx1"/>
                </a:solidFill>
              </a:rPr>
              <a:t>nebo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napříč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různými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situacemi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							      (Frydenberg, 2008)</a:t>
            </a: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800" b="1" dirty="0" err="1">
                <a:solidFill>
                  <a:schemeClr val="tx1"/>
                </a:solidFill>
              </a:rPr>
              <a:t>Pozitivní</a:t>
            </a:r>
            <a:r>
              <a:rPr lang="en-US" sz="1800" b="1" dirty="0">
                <a:solidFill>
                  <a:schemeClr val="tx1"/>
                </a:solidFill>
              </a:rPr>
              <a:t> coping </a:t>
            </a:r>
          </a:p>
          <a:p>
            <a:pPr marL="457200" indent="-182880" algn="l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aktivní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zaměřený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vyřešení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problému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který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vyvolává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stres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úspěšně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snižuje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dlouhodobý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stres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1800" b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800" b="1" dirty="0" err="1">
                <a:solidFill>
                  <a:schemeClr val="tx1"/>
                </a:solidFill>
              </a:rPr>
              <a:t>Negativní</a:t>
            </a:r>
            <a:r>
              <a:rPr lang="en-US" sz="1800" b="1" dirty="0">
                <a:solidFill>
                  <a:schemeClr val="tx1"/>
                </a:solidFill>
              </a:rPr>
              <a:t> coping </a:t>
            </a:r>
          </a:p>
          <a:p>
            <a:pPr marL="457200" indent="-182880" algn="l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pasivní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zaměřený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snížení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nepříjemných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emocí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neúspěšný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přináší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krátkou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úlevu</a:t>
            </a:r>
            <a:r>
              <a:rPr lang="en-US" sz="1800" dirty="0">
                <a:solidFill>
                  <a:schemeClr val="tx1"/>
                </a:solidFill>
              </a:rPr>
              <a:t>                                                            </a:t>
            </a:r>
          </a:p>
          <a:p>
            <a:pPr indent="-182880" algn="l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041F-D392-5D77-A297-DD30BA3A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DC5682-925C-1D24-BEF5-278545084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1368"/>
            <a:ext cx="10058400" cy="4414038"/>
          </a:xfrm>
        </p:spPr>
        <p:txBody>
          <a:bodyPr>
            <a:normAutofit/>
          </a:bodyPr>
          <a:lstStyle/>
          <a:p>
            <a:r>
              <a:rPr lang="cs-CZ" dirty="0"/>
              <a:t>https://www.merriam-webster.com/dictionary/resilience?src=search-dict-box</a:t>
            </a:r>
          </a:p>
          <a:p>
            <a:r>
              <a:rPr lang="cs-CZ" dirty="0"/>
              <a:t>https://helpfulprofessor.com/resilience-examples/</a:t>
            </a:r>
          </a:p>
          <a:p>
            <a:r>
              <a:rPr lang="cs-CZ" dirty="0"/>
              <a:t>https://www.who.int/about/accountability/governance/constitution</a:t>
            </a:r>
          </a:p>
          <a:p>
            <a:r>
              <a:rPr lang="cs-CZ" dirty="0"/>
              <a:t>https://www.facebook.com/centrumlocika/photos/a.869385989788799/5451346244926061/?type=3</a:t>
            </a:r>
          </a:p>
          <a:p>
            <a:r>
              <a:rPr lang="cs-CZ" dirty="0"/>
              <a:t>https://www.researchgate.net/figure/Fig-No1-OCEAN-Model-Personality-Traits-Source-https-wwwbingcom-images_fig1_314151962</a:t>
            </a:r>
          </a:p>
          <a:p>
            <a:r>
              <a:rPr lang="cs-CZ" dirty="0"/>
              <a:t>https://www.verywellmind.com/forty-healthy-coping-skills-4586742</a:t>
            </a:r>
          </a:p>
        </p:txBody>
      </p:sp>
    </p:spTree>
    <p:extLst>
      <p:ext uri="{BB962C8B-B14F-4D97-AF65-F5344CB8AC3E}">
        <p14:creationId xmlns:p14="http://schemas.microsoft.com/office/powerpoint/2010/main" val="318630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3A647-DB76-403E-90C4-FFC7FAC8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1371600"/>
          </a:xfrm>
        </p:spPr>
        <p:txBody>
          <a:bodyPr>
            <a:normAutofit/>
          </a:bodyPr>
          <a:lstStyle/>
          <a:p>
            <a:r>
              <a:rPr lang="cs-CZ" sz="3400" dirty="0"/>
              <a:t>Další možné dělení </a:t>
            </a:r>
            <a:r>
              <a:rPr lang="cs-CZ" sz="3400" dirty="0" err="1"/>
              <a:t>copingových</a:t>
            </a:r>
            <a:r>
              <a:rPr lang="cs-CZ" sz="3400" dirty="0"/>
              <a:t> strategií</a:t>
            </a:r>
            <a:endParaRPr lang="en-US" sz="3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4" name="Obrázek 3" descr="Obsah obrázku text, obloha, osoba, pózování&#10;&#10;Popis byl vytvořen automaticky">
            <a:extLst>
              <a:ext uri="{FF2B5EF4-FFF2-40B4-BE49-F238E27FC236}">
                <a16:creationId xmlns:a16="http://schemas.microsoft.com/office/drawing/2014/main" id="{9DD865C7-044B-45D0-8F2E-EE2C63C9E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5" r="10633" b="-1"/>
          <a:stretch/>
        </p:blipFill>
        <p:spPr>
          <a:xfrm>
            <a:off x="1304515" y="1328394"/>
            <a:ext cx="4188221" cy="422741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D8568E-2A84-4E81-99F3-EDBE5BF72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384" y="2103120"/>
            <a:ext cx="4810816" cy="437388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 aktivní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aktivně reagujeme na stresor, snažíme se vypořádat s problémem nebo s negativními emocemi s ním spojenými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apř. plánování, vyhledání pomoci, akceptace apod.)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yhýbavé strategie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např. rozptylování se nebo vytěsnění a odmítání problému)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yto strategie jsou většinou spojené se zhoršeným akademickým, fyzickým a psychickým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fungováním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proto se někdy označují také jako maladaptivní (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Freire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kol., 2020)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0C84D-6ED2-4650-93F9-72962A92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Transakční vs. Interakční přístup: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ED2BD0-96B1-455C-A474-E12DDDF81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44515"/>
            <a:ext cx="5629275" cy="4184809"/>
          </a:xfrm>
        </p:spPr>
        <p:txBody>
          <a:bodyPr>
            <a:normAutofit/>
          </a:bodyPr>
          <a:lstStyle/>
          <a:p>
            <a:r>
              <a:rPr lang="cs-CZ" b="1" dirty="0"/>
              <a:t>Transakční přístup</a:t>
            </a:r>
          </a:p>
          <a:p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Coping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výměnný proces mezi člověkem a okolím</a:t>
            </a:r>
          </a:p>
          <a:p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ůraz se kla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 (situaci)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více než na osobnostní rysy (</a:t>
            </a:r>
            <a:r>
              <a:rPr lang="cs-CZ" sz="1800" dirty="0" err="1">
                <a:effectLst/>
                <a:latin typeface="Times-Roman"/>
                <a:ea typeface="Times New Roman" panose="02020603050405020304" pitchFamily="18" charset="0"/>
                <a:cs typeface="Times-Roman"/>
              </a:rPr>
              <a:t>Baumgartner</a:t>
            </a:r>
            <a:r>
              <a:rPr lang="cs-CZ" sz="1800" dirty="0">
                <a:effectLst/>
                <a:latin typeface="Times-Roman"/>
                <a:ea typeface="Times New Roman" panose="02020603050405020304" pitchFamily="18" charset="0"/>
                <a:cs typeface="Times-Roman"/>
              </a:rPr>
              <a:t>, 2001)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cesty zvládání -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coping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zaměřený na problém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coping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zaměřený na emoce (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Lazarus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Folkmanová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1984)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Coping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zaměřený na problém –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eliminovat stres,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vyřešit situaci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 ovlivnitelné situace</a:t>
            </a:r>
          </a:p>
          <a:p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Coping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zaměřený na emoce –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situace neovlivnitelné, redukce emočního stresu, snaha podívat se na situaci z jiného úhlu, předefinovat problém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Použití závisí na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hodnocení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situace jedincem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697CE6-04D2-4C9C-8490-C623C3A24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2361723"/>
            <a:ext cx="5126244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12A8836-4D1E-4967-950B-BD1734B83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1550" y="442612"/>
            <a:ext cx="6388899" cy="5972775"/>
          </a:xfrm>
        </p:spPr>
      </p:pic>
    </p:spTree>
    <p:extLst>
      <p:ext uri="{BB962C8B-B14F-4D97-AF65-F5344CB8AC3E}">
        <p14:creationId xmlns:p14="http://schemas.microsoft.com/office/powerpoint/2010/main" val="282748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04E412-5384-48F4-9ECE-5E437753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Transakční</a:t>
            </a:r>
            <a:r>
              <a:rPr lang="en-US" dirty="0"/>
              <a:t> vs. </a:t>
            </a:r>
            <a:r>
              <a:rPr lang="en-US" dirty="0" err="1"/>
              <a:t>Interakční</a:t>
            </a:r>
            <a:r>
              <a:rPr lang="en-US" dirty="0"/>
              <a:t> </a:t>
            </a:r>
            <a:r>
              <a:rPr lang="en-US" dirty="0" err="1"/>
              <a:t>přístup</a:t>
            </a:r>
            <a:r>
              <a:rPr lang="en-US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E5EF8-FF8D-4BB4-9ED4-7685C338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791075" cy="3931920"/>
          </a:xfrm>
        </p:spPr>
        <p:txBody>
          <a:bodyPr>
            <a:normAutofit/>
          </a:bodyPr>
          <a:lstStyle/>
          <a:p>
            <a:r>
              <a:rPr lang="cs-CZ" b="1" dirty="0"/>
              <a:t>Interakční přístup</a:t>
            </a:r>
          </a:p>
          <a:p>
            <a:r>
              <a:rPr lang="cs-CZ" dirty="0"/>
              <a:t>Nejde jen o situační faktory, musíme brát v potaz i faktory osobnostní </a:t>
            </a:r>
          </a:p>
          <a:p>
            <a:r>
              <a:rPr lang="cs-CZ" dirty="0"/>
              <a:t>Kombinuje dispoziční a situační přístup</a:t>
            </a:r>
          </a:p>
          <a:p>
            <a:r>
              <a:rPr lang="cs-CZ" b="1" dirty="0"/>
              <a:t>Dispoziční přístup </a:t>
            </a:r>
            <a:r>
              <a:rPr lang="cs-CZ" dirty="0"/>
              <a:t>– </a:t>
            </a:r>
            <a:r>
              <a:rPr lang="cs-CZ" dirty="0" err="1"/>
              <a:t>coping</a:t>
            </a:r>
            <a:r>
              <a:rPr lang="cs-CZ" dirty="0"/>
              <a:t> je stabilní predispozice, ustálený soubor postupů (</a:t>
            </a:r>
            <a:r>
              <a:rPr lang="cs-CZ" dirty="0" err="1"/>
              <a:t>Baumgartner</a:t>
            </a:r>
            <a:r>
              <a:rPr lang="cs-CZ" dirty="0"/>
              <a:t>, 2001)</a:t>
            </a:r>
            <a:endParaRPr lang="en-US" dirty="0"/>
          </a:p>
          <a:p>
            <a:r>
              <a:rPr lang="cs-CZ" b="1" dirty="0"/>
              <a:t>Situační přístup – </a:t>
            </a:r>
            <a:r>
              <a:rPr lang="cs-CZ" dirty="0"/>
              <a:t>strategie je ovlivněna konkrétní situací, situace můžeme kategorizovat a jednotlivým kategoriím přiřadit určité strategie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57C9D0-9967-4672-9F64-2D3407CCF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2640330"/>
            <a:ext cx="4381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9">
            <a:extLst>
              <a:ext uri="{FF2B5EF4-FFF2-40B4-BE49-F238E27FC236}">
                <a16:creationId xmlns:a16="http://schemas.microsoft.com/office/drawing/2014/main" id="{E0761A2E-808B-4B2D-8349-CE88ED662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07194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D12E5914-B165-4F6D-AC13-5A02479C6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91AD9E7-D87F-AED9-13FD-60495165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13" y="1038347"/>
            <a:ext cx="4572418" cy="4825770"/>
          </a:xfrm>
          <a:prstGeom prst="rect">
            <a:avLst/>
          </a:prstGeom>
        </p:spPr>
      </p:pic>
      <p:sp>
        <p:nvSpPr>
          <p:cNvPr id="29" name="Rectangle 23">
            <a:extLst>
              <a:ext uri="{FF2B5EF4-FFF2-40B4-BE49-F238E27FC236}">
                <a16:creationId xmlns:a16="http://schemas.microsoft.com/office/drawing/2014/main" id="{302AB9C5-A0DE-467D-9D0B-3A87C3B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10" y="237744"/>
            <a:ext cx="5617594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1BBCDA-74FC-4F04-B97F-6D46363E1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9956" y="372498"/>
            <a:ext cx="5352593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5655A1-2892-4DCD-AE0C-5C267917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7"/>
            <a:ext cx="4602152" cy="79961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/>
              <a:t>Jaké osobnostní faktory ovlivňují </a:t>
            </a:r>
            <a:r>
              <a:rPr lang="cs-CZ" sz="2800" dirty="0" err="1"/>
              <a:t>coping</a:t>
            </a:r>
            <a:r>
              <a:rPr lang="cs-CZ" sz="2800" dirty="0"/>
              <a:t>? </a:t>
            </a:r>
            <a:endParaRPr lang="en-US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5DFE60-70C7-44E2-BFEF-EC47D7C85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3447" y="1652270"/>
            <a:ext cx="4784842" cy="46085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1700" b="1" dirty="0"/>
              <a:t>Neuroticismus</a:t>
            </a:r>
            <a:r>
              <a:rPr lang="cs-CZ" sz="1700" dirty="0"/>
              <a:t> – prožívání negativních emocí (smutek, obavy, vina, hněv), vysoko skórující osoby jsou úzkostné, temperamentní a náladové</a:t>
            </a:r>
          </a:p>
          <a:p>
            <a:pPr>
              <a:lnSpc>
                <a:spcPct val="90000"/>
              </a:lnSpc>
            </a:pPr>
            <a:r>
              <a:rPr lang="cs-CZ" sz="1700" b="1" dirty="0"/>
              <a:t>Svědomitost</a:t>
            </a:r>
            <a:r>
              <a:rPr lang="cs-CZ" sz="1700" dirty="0"/>
              <a:t> =  sebekontrola, organizování a realizování úkolů. Vysoko skórující jsou dochvilní, spolehliví, výkonní, uspořádaní, cílevědomí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Různé možnosti – typy: 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Některé jsou citlivé na stres, ale dobře ho zvládají, některé jsou citlivé a zvládají ho špatně 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Nejdůležitější pro to, jak jsme náchylní na stres, je neuroticismus a poté svědomitost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Nejhorší kombinace je vysoký neuroticismus a nízká svědomitost – citliví na stres a špatně ho zvládají </a:t>
            </a:r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700" dirty="0">
                <a:latin typeface="g_d0_f1"/>
              </a:rPr>
              <a:t>(</a:t>
            </a:r>
            <a:r>
              <a:rPr lang="en-US" sz="1700" b="0" i="0" dirty="0" err="1">
                <a:effectLst/>
                <a:latin typeface="g_d0_f1"/>
              </a:rPr>
              <a:t>Vollratha</a:t>
            </a:r>
            <a:r>
              <a:rPr lang="cs-CZ" sz="1700" b="0" i="0" dirty="0">
                <a:effectLst/>
                <a:latin typeface="g_d0_f1"/>
              </a:rPr>
              <a:t> a </a:t>
            </a:r>
            <a:r>
              <a:rPr lang="en-US" sz="1700" b="0" i="0" dirty="0">
                <a:effectLst/>
                <a:latin typeface="g_d0_f1"/>
              </a:rPr>
              <a:t>Torgersen</a:t>
            </a:r>
            <a:r>
              <a:rPr lang="cs-CZ" sz="1700" b="0" i="0" dirty="0">
                <a:effectLst/>
                <a:latin typeface="g_d0_f1"/>
              </a:rPr>
              <a:t>, 2000)</a:t>
            </a:r>
            <a:endParaRPr lang="cs-CZ" sz="1700" dirty="0"/>
          </a:p>
          <a:p>
            <a:pPr>
              <a:lnSpc>
                <a:spcPct val="90000"/>
              </a:lnSpc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688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C7816-F7DE-44EA-957C-7D2EF6CD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52119"/>
            <a:ext cx="10058400" cy="1371600"/>
          </a:xfrm>
        </p:spPr>
        <p:txBody>
          <a:bodyPr/>
          <a:lstStyle/>
          <a:p>
            <a:pPr algn="ctr"/>
            <a:r>
              <a:rPr lang="cs-CZ" dirty="0"/>
              <a:t>Příklady </a:t>
            </a:r>
            <a:r>
              <a:rPr lang="cs-CZ" dirty="0" err="1"/>
              <a:t>copingových</a:t>
            </a:r>
            <a:r>
              <a:rPr lang="cs-CZ" dirty="0"/>
              <a:t> strategií:</a:t>
            </a:r>
            <a:endParaRPr lang="en-US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5F146E4-175E-4C5F-BB33-9FCCF8009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071218"/>
              </p:ext>
            </p:extLst>
          </p:nvPr>
        </p:nvGraphicFramePr>
        <p:xfrm>
          <a:off x="1066800" y="2103120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3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61EB40-65F5-4F63-A3EF-82F78D0FC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A61EB40-65F5-4F63-A3EF-82F78D0FC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2B2DFE-93A1-42B9-AFEA-6E243FAAF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F2B2DFE-93A1-42B9-AFEA-6E243FAAF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A4CC4C-847D-44C9-9346-9C56805AA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9A4CC4C-847D-44C9-9346-9C56805AA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00DBE1-7AD4-4A76-8459-B4D1DC2E9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8E00DBE1-7AD4-4A76-8459-B4D1DC2E9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D967B2-9883-491D-89EC-109FFB884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3FD967B2-9883-491D-89EC-109FFB8844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199A37-D43E-41E6-A6E1-339399C0A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E199A37-D43E-41E6-A6E1-339399C0A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52DAAC-9E7E-4CC6-9D1B-9980B84E3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3F52DAAC-9E7E-4CC6-9D1B-9980B84E3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6DF1BF-053E-4CA9-80EF-C9703EC65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A06DF1BF-053E-4CA9-80EF-C9703EC65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B07FC4-3362-476B-9263-E2AFFA56D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CFB07FC4-3362-476B-9263-E2AFFA56D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FF7126-8FA0-4D15-B217-B2E04FAF6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BFF7126-8FA0-4D15-B217-B2E04FAF6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193744-40B2-4AEA-A719-EAB49416D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3C193744-40B2-4AEA-A719-EAB49416D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FF82A6-4372-4459-ADE0-D9C61631E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EFF82A6-4372-4459-ADE0-D9C61631E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Zahradní savon</Template>
  <TotalTime>2064</TotalTime>
  <Words>2336</Words>
  <Application>Microsoft Office PowerPoint</Application>
  <PresentationFormat>Širokoúhlá obrazovka</PresentationFormat>
  <Paragraphs>222</Paragraphs>
  <Slides>30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Arial</vt:lpstr>
      <vt:lpstr>Calibri</vt:lpstr>
      <vt:lpstr>Century Gothic</vt:lpstr>
      <vt:lpstr>g_d0_f1</vt:lpstr>
      <vt:lpstr>Garamond</vt:lpstr>
      <vt:lpstr>Google Sans</vt:lpstr>
      <vt:lpstr>Times New Roman</vt:lpstr>
      <vt:lpstr>Times-Roman</vt:lpstr>
      <vt:lpstr>Savon</vt:lpstr>
      <vt:lpstr>COPINGOVÉ STRATEGIE</vt:lpstr>
      <vt:lpstr>Copingové strategie</vt:lpstr>
      <vt:lpstr>Strategie zvládání stresu </vt:lpstr>
      <vt:lpstr>Další možné dělení copingových strategií</vt:lpstr>
      <vt:lpstr>Transakční vs. Interakční přístup:</vt:lpstr>
      <vt:lpstr>Prezentace aplikace PowerPoint</vt:lpstr>
      <vt:lpstr>Transakční vs. Interakční přístup:</vt:lpstr>
      <vt:lpstr>Jaké osobnostní faktory ovlivňují coping? </vt:lpstr>
      <vt:lpstr>Příklady copingových strategií:</vt:lpstr>
      <vt:lpstr>Typologie copingových strategií - SVF78</vt:lpstr>
      <vt:lpstr>negativní coping únik, rezignace, vyhýbání se…</vt:lpstr>
      <vt:lpstr>Prevence učitelského vyhoření (Brown 2012, Skaalvik a Skaalvik 2007, Friedman 2003)   </vt:lpstr>
      <vt:lpstr>Praktická opatření</vt:lpstr>
      <vt:lpstr>A KDYŽ UŽ TO NELZE ZASTAVIT </vt:lpstr>
      <vt:lpstr>Sociální podpora VE ŠKOLE Křivohlavý,1998</vt:lpstr>
      <vt:lpstr>Sociální opora v učitelství</vt:lpstr>
      <vt:lpstr>Techniky kolegiálního sdílení</vt:lpstr>
      <vt:lpstr>Copingové strategie VŠ studujících:</vt:lpstr>
      <vt:lpstr>Jsou nějaké méně vhodné strategie, které používáte? </vt:lpstr>
      <vt:lpstr>Proč podle vás není snadné používat vhodnější copingové strategie? </vt:lpstr>
      <vt:lpstr>Wellbeing, Resilience a self-care</vt:lpstr>
      <vt:lpstr>Prezentace aplikace PowerPoint</vt:lpstr>
      <vt:lpstr>RESILIENCE = schopnost odrazit se od neúspěchů a výzev, rychle se přizpůsobit a zotavit</vt:lpstr>
      <vt:lpstr>Sebepéče</vt:lpstr>
      <vt:lpstr>Prezentace aplikace PowerPoint</vt:lpstr>
      <vt:lpstr>Domácí úkol</vt:lpstr>
      <vt:lpstr>Zdroje</vt:lpstr>
      <vt:lpstr>Zdroje</vt:lpstr>
      <vt:lpstr>Zdroje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COPINGOVÉ STRATEGIE</dc:title>
  <dc:creator>Anna Vozková</dc:creator>
  <cp:lastModifiedBy>tanaskander@seznam.cz</cp:lastModifiedBy>
  <cp:revision>2</cp:revision>
  <dcterms:created xsi:type="dcterms:W3CDTF">2021-12-01T17:00:29Z</dcterms:created>
  <dcterms:modified xsi:type="dcterms:W3CDTF">2024-04-25T19:43:57Z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