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handoutMasterIdLst>
    <p:handoutMasterId r:id="rId13"/>
  </p:handoutMasterIdLst>
  <p:sldIdLst>
    <p:sldId id="265" r:id="rId2"/>
    <p:sldId id="356" r:id="rId3"/>
    <p:sldId id="360" r:id="rId4"/>
    <p:sldId id="357" r:id="rId5"/>
    <p:sldId id="359" r:id="rId6"/>
    <p:sldId id="358" r:id="rId7"/>
    <p:sldId id="361" r:id="rId8"/>
    <p:sldId id="362" r:id="rId9"/>
    <p:sldId id="364" r:id="rId10"/>
    <p:sldId id="363" r:id="rId11"/>
    <p:sldId id="319" r:id="rId1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BEBD"/>
    <a:srgbClr val="E68A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17" autoAdjust="0"/>
    <p:restoredTop sz="94660"/>
  </p:normalViewPr>
  <p:slideViewPr>
    <p:cSldViewPr snapToGrid="0">
      <p:cViewPr varScale="1">
        <p:scale>
          <a:sx n="66" d="100"/>
          <a:sy n="66" d="100"/>
        </p:scale>
        <p:origin x="614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C9CD92-6AD8-4C2E-9291-A663E102758B}" type="datetimeFigureOut">
              <a:rPr lang="cs-CZ" smtClean="0"/>
              <a:t>25.11.2019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497EC9-BBD3-4EB8-9AC8-1D89C9A506C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926725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5E633FC-8591-4888-A197-422AC08686F1}" type="datetimeFigureOut">
              <a:rPr lang="cs-CZ" smtClean="0"/>
              <a:t>25.11.2019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8050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25.11.2019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4612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25.11.2019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3363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25.11.2019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8077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25.11.2019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7772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25.11.2019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7339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25.11.2019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6240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25.11.2019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5069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25.11.2019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4957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25.11.2019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1778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25.11.2019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203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B5E633FC-8591-4888-A197-422AC08686F1}" type="datetimeFigureOut">
              <a:rPr lang="cs-CZ" smtClean="0"/>
              <a:t>25.11.2019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5734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STII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Mgr. KATEŘINA EŠNEROVÁ</a:t>
            </a:r>
          </a:p>
          <a:p>
            <a:r>
              <a:rPr lang="cs-CZ" dirty="0" smtClean="0"/>
              <a:t>katerina.esnerova@ff.cuni.cz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47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ČJ_Radka</a:t>
            </a:r>
            <a:r>
              <a:rPr lang="cs-CZ" dirty="0" smtClean="0"/>
              <a:t> Dohnalová – feedback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0493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68572" y="2755469"/>
            <a:ext cx="4436936" cy="1499616"/>
          </a:xfrm>
        </p:spPr>
        <p:txBody>
          <a:bodyPr>
            <a:normAutofit/>
          </a:bodyPr>
          <a:lstStyle/>
          <a:p>
            <a:pPr algn="ctr"/>
            <a:r>
              <a:rPr lang="cs-CZ" sz="11500" dirty="0" err="1" smtClean="0">
                <a:solidFill>
                  <a:schemeClr val="bg1"/>
                </a:solidFill>
              </a:rPr>
              <a:t>wrap</a:t>
            </a:r>
            <a:r>
              <a:rPr lang="cs-CZ" sz="11500" dirty="0" smtClean="0">
                <a:solidFill>
                  <a:schemeClr val="bg1"/>
                </a:solidFill>
              </a:rPr>
              <a:t>-up</a:t>
            </a:r>
            <a:endParaRPr lang="cs-CZ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40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DÚ_střídání</a:t>
            </a:r>
            <a:r>
              <a:rPr lang="cs-CZ" dirty="0" smtClean="0"/>
              <a:t> – Katharina </a:t>
            </a:r>
            <a:r>
              <a:rPr lang="cs-CZ" dirty="0" err="1" smtClean="0"/>
              <a:t>zellweger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7764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ČJ_Martin</a:t>
            </a:r>
            <a:r>
              <a:rPr lang="cs-CZ" dirty="0" smtClean="0"/>
              <a:t> palička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319062" cy="4323144"/>
          </a:xfrm>
        </p:spPr>
        <p:txBody>
          <a:bodyPr>
            <a:normAutofit/>
          </a:bodyPr>
          <a:lstStyle/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stojan na kolo</a:t>
            </a:r>
            <a:endParaRPr lang="cs-CZ" sz="3600" dirty="0" smtClean="0"/>
          </a:p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prototypický český řečník</a:t>
            </a:r>
          </a:p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maximální ohled na posluchače</a:t>
            </a:r>
            <a:br>
              <a:rPr lang="cs-CZ" sz="3600" dirty="0" smtClean="0"/>
            </a:br>
            <a:r>
              <a:rPr lang="cs-CZ" sz="3600" dirty="0"/>
              <a:t/>
            </a:r>
            <a:br>
              <a:rPr lang="cs-CZ" sz="3600" dirty="0"/>
            </a:br>
            <a:r>
              <a:rPr lang="cs-CZ" sz="3600" dirty="0"/>
              <a:t/>
            </a:r>
            <a:br>
              <a:rPr lang="cs-CZ" sz="3600" dirty="0"/>
            </a:br>
            <a:endParaRPr lang="cs-CZ" sz="3600" dirty="0" smtClean="0"/>
          </a:p>
          <a:p>
            <a:pPr marL="173038" indent="-173038" defTabSz="266700"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0394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ČJ_Martin</a:t>
            </a:r>
            <a:r>
              <a:rPr lang="cs-CZ" dirty="0" smtClean="0"/>
              <a:t> palička – </a:t>
            </a:r>
            <a:r>
              <a:rPr lang="cs-CZ" dirty="0" err="1" smtClean="0"/>
              <a:t>debriefing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319062" cy="4323144"/>
          </a:xfrm>
        </p:spPr>
        <p:txBody>
          <a:bodyPr>
            <a:normAutofit lnSpcReduction="10000"/>
          </a:bodyPr>
          <a:lstStyle/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Čím se vyznačoval řečník a jeho projev? (vstupní proměnné)</a:t>
            </a:r>
          </a:p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Jaké to představuje problémy pro tlumočníka?</a:t>
            </a:r>
          </a:p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Jaké použít strategie pro jejich řešení</a:t>
            </a:r>
            <a:r>
              <a:rPr lang="cs-CZ" sz="3600" dirty="0" smtClean="0"/>
              <a:t>?</a:t>
            </a:r>
          </a:p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Jak naložit s videem?</a:t>
            </a:r>
            <a:r>
              <a:rPr lang="cs-CZ" sz="3600" dirty="0" smtClean="0"/>
              <a:t/>
            </a:r>
            <a:br>
              <a:rPr lang="cs-CZ" sz="3600" dirty="0" smtClean="0"/>
            </a:br>
            <a:r>
              <a:rPr lang="cs-CZ" sz="3600" dirty="0"/>
              <a:t/>
            </a:r>
            <a:br>
              <a:rPr lang="cs-CZ" sz="3600" dirty="0"/>
            </a:br>
            <a:r>
              <a:rPr lang="cs-CZ" sz="3600" dirty="0"/>
              <a:t/>
            </a:r>
            <a:br>
              <a:rPr lang="cs-CZ" sz="3600" dirty="0"/>
            </a:br>
            <a:endParaRPr lang="cs-CZ" sz="3600" dirty="0" smtClean="0"/>
          </a:p>
          <a:p>
            <a:pPr marL="173038" indent="-173038" defTabSz="266700"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2553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ČJ_Martin</a:t>
            </a:r>
            <a:r>
              <a:rPr lang="cs-CZ" dirty="0" smtClean="0"/>
              <a:t> palička – feedback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84140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ČJ_Martin</a:t>
            </a:r>
            <a:r>
              <a:rPr lang="cs-CZ" dirty="0" smtClean="0"/>
              <a:t> palička – příprava</a:t>
            </a:r>
            <a:endParaRPr lang="cs-CZ" dirty="0"/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319062" cy="4323144"/>
          </a:xfrm>
        </p:spPr>
        <p:txBody>
          <a:bodyPr>
            <a:normAutofit/>
          </a:bodyPr>
          <a:lstStyle/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Jak jste přistoupili k přípravě?</a:t>
            </a:r>
            <a:br>
              <a:rPr lang="cs-CZ" sz="3600" dirty="0" smtClean="0"/>
            </a:br>
            <a:r>
              <a:rPr lang="cs-CZ" sz="3600" dirty="0"/>
              <a:t/>
            </a:r>
            <a:br>
              <a:rPr lang="cs-CZ" sz="3600" dirty="0"/>
            </a:br>
            <a:r>
              <a:rPr lang="cs-CZ" sz="3600" dirty="0"/>
              <a:t/>
            </a:r>
            <a:br>
              <a:rPr lang="cs-CZ" sz="3600" dirty="0"/>
            </a:br>
            <a:endParaRPr lang="cs-CZ" sz="3600" dirty="0" smtClean="0"/>
          </a:p>
          <a:p>
            <a:pPr marL="173038" indent="-173038" defTabSz="266700"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511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ČJ_Radka</a:t>
            </a:r>
            <a:r>
              <a:rPr lang="cs-CZ" dirty="0" smtClean="0"/>
              <a:t> Dohnalová (</a:t>
            </a:r>
            <a:r>
              <a:rPr lang="cs-CZ" dirty="0" err="1" smtClean="0"/>
              <a:t>futureport</a:t>
            </a:r>
            <a:r>
              <a:rPr lang="cs-CZ" dirty="0" smtClean="0"/>
              <a:t>)</a:t>
            </a:r>
            <a:endParaRPr lang="cs-CZ" dirty="0"/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319062" cy="4323144"/>
          </a:xfrm>
        </p:spPr>
        <p:txBody>
          <a:bodyPr>
            <a:normAutofit/>
          </a:bodyPr>
          <a:lstStyle/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/>
              <a:t>přednáška </a:t>
            </a:r>
            <a:r>
              <a:rPr lang="cs-CZ" sz="3600" dirty="0" smtClean="0"/>
              <a:t>„8 </a:t>
            </a:r>
            <a:r>
              <a:rPr lang="cs-CZ" sz="3600" dirty="0"/>
              <a:t>kritických dovedností pro </a:t>
            </a:r>
            <a:r>
              <a:rPr lang="cs-CZ" sz="3600" dirty="0" smtClean="0"/>
              <a:t>budoucnost“ na </a:t>
            </a:r>
            <a:r>
              <a:rPr lang="cs-CZ" sz="3600" dirty="0" err="1" smtClean="0"/>
              <a:t>Future</a:t>
            </a:r>
            <a:r>
              <a:rPr lang="cs-CZ" sz="3600" dirty="0" smtClean="0"/>
              <a:t> Portu 2017</a:t>
            </a:r>
          </a:p>
          <a:p>
            <a:pPr marL="346774" lvl="1" indent="-173038" defTabSz="266700">
              <a:buFont typeface="Arial" panose="020B0604020202020204" pitchFamily="34" charset="0"/>
              <a:buChar char="•"/>
            </a:pPr>
            <a:r>
              <a:rPr lang="cs-CZ" sz="3200" dirty="0" smtClean="0"/>
              <a:t>stan </a:t>
            </a:r>
            <a:r>
              <a:rPr lang="cs-CZ" sz="3200" dirty="0" err="1" smtClean="0"/>
              <a:t>Future</a:t>
            </a:r>
            <a:r>
              <a:rPr lang="cs-CZ" sz="3200" dirty="0" smtClean="0"/>
              <a:t> </a:t>
            </a:r>
            <a:r>
              <a:rPr lang="cs-CZ" sz="3200" dirty="0" err="1" smtClean="0"/>
              <a:t>of</a:t>
            </a:r>
            <a:r>
              <a:rPr lang="cs-CZ" sz="3200" dirty="0" smtClean="0"/>
              <a:t> </a:t>
            </a:r>
            <a:r>
              <a:rPr lang="cs-CZ" sz="3200" dirty="0" err="1" smtClean="0"/>
              <a:t>You</a:t>
            </a:r>
            <a:endParaRPr lang="cs-CZ" sz="3200" dirty="0" smtClean="0"/>
          </a:p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20 min </a:t>
            </a:r>
            <a:r>
              <a:rPr lang="cs-CZ" sz="3600" dirty="0" smtClean="0"/>
              <a:t>→ střídání po 10 min</a:t>
            </a:r>
            <a:r>
              <a:rPr lang="cs-CZ" sz="3600" dirty="0" smtClean="0"/>
              <a:t/>
            </a:r>
            <a:br>
              <a:rPr lang="cs-CZ" sz="3600" dirty="0" smtClean="0"/>
            </a:br>
            <a:r>
              <a:rPr lang="cs-CZ" sz="3600" dirty="0"/>
              <a:t/>
            </a:r>
            <a:br>
              <a:rPr lang="cs-CZ" sz="3600" dirty="0"/>
            </a:br>
            <a:r>
              <a:rPr lang="cs-CZ" sz="3600" dirty="0"/>
              <a:t/>
            </a:r>
            <a:br>
              <a:rPr lang="cs-CZ" sz="3600" dirty="0"/>
            </a:br>
            <a:endParaRPr lang="cs-CZ" sz="3600" dirty="0" smtClean="0"/>
          </a:p>
          <a:p>
            <a:pPr marL="173038" indent="-173038" defTabSz="266700"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4833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ČJ_Radka</a:t>
            </a:r>
            <a:r>
              <a:rPr lang="cs-CZ" dirty="0" smtClean="0"/>
              <a:t> Dohnalová – </a:t>
            </a:r>
            <a:r>
              <a:rPr lang="cs-CZ" dirty="0" err="1" smtClean="0"/>
              <a:t>debriefing</a:t>
            </a:r>
            <a:endParaRPr lang="cs-CZ" dirty="0"/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319062" cy="4323144"/>
          </a:xfrm>
        </p:spPr>
        <p:txBody>
          <a:bodyPr>
            <a:normAutofit lnSpcReduction="10000"/>
          </a:bodyPr>
          <a:lstStyle/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900" dirty="0" smtClean="0"/>
              <a:t>Co je třeba z tlumočnického pohledu řešit?</a:t>
            </a:r>
          </a:p>
          <a:p>
            <a:pPr marL="346774" lvl="1" indent="-173038" defTabSz="266700">
              <a:buFont typeface="Arial" panose="020B0604020202020204" pitchFamily="34" charset="0"/>
              <a:buChar char="•"/>
            </a:pPr>
            <a:r>
              <a:rPr lang="cs-CZ" sz="3500" dirty="0"/>
              <a:t>K</a:t>
            </a:r>
            <a:r>
              <a:rPr lang="cs-CZ" sz="3500" dirty="0" smtClean="0"/>
              <a:t>dybyste sami sobě měli dát na začátku několik doporučení, na co se zaměřit, co by to bylo?</a:t>
            </a:r>
          </a:p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900" dirty="0" smtClean="0"/>
              <a:t>Jaké strategie zvolit?</a:t>
            </a:r>
          </a:p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900" dirty="0" smtClean="0"/>
              <a:t>Jaký zvolit posuv?</a:t>
            </a:r>
            <a:r>
              <a:rPr lang="cs-CZ" sz="3200" dirty="0" smtClean="0"/>
              <a:t/>
            </a:r>
            <a:br>
              <a:rPr lang="cs-CZ" sz="3200" dirty="0" smtClean="0"/>
            </a:br>
            <a:r>
              <a:rPr lang="cs-CZ" sz="3200" dirty="0"/>
              <a:t/>
            </a:r>
            <a:br>
              <a:rPr lang="cs-CZ" sz="3200" dirty="0"/>
            </a:br>
            <a:r>
              <a:rPr lang="cs-CZ" sz="3200" dirty="0"/>
              <a:t/>
            </a:r>
            <a:br>
              <a:rPr lang="cs-CZ" sz="3200" dirty="0"/>
            </a:br>
            <a:endParaRPr lang="cs-CZ" sz="3200" dirty="0" smtClean="0"/>
          </a:p>
          <a:p>
            <a:pPr marL="173038" indent="-173038" defTabSz="266700"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3003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ČJ_Radka</a:t>
            </a:r>
            <a:r>
              <a:rPr lang="cs-CZ" dirty="0" smtClean="0"/>
              <a:t> Dohnalová – </a:t>
            </a:r>
            <a:r>
              <a:rPr lang="cs-CZ" dirty="0" err="1" smtClean="0"/>
              <a:t>debriefing</a:t>
            </a:r>
            <a:endParaRPr lang="cs-CZ" dirty="0"/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319062" cy="4323144"/>
          </a:xfrm>
        </p:spPr>
        <p:txBody>
          <a:bodyPr>
            <a:normAutofit/>
          </a:bodyPr>
          <a:lstStyle/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900" dirty="0" smtClean="0"/>
              <a:t>Jak jste se vypořádali s anglicismy v projevu?</a:t>
            </a:r>
          </a:p>
          <a:p>
            <a:pPr marL="346774" lvl="1" indent="-173038" defTabSz="266700">
              <a:buFont typeface="Arial" panose="020B0604020202020204" pitchFamily="34" charset="0"/>
              <a:buChar char="•"/>
            </a:pPr>
            <a:r>
              <a:rPr lang="cs-CZ" sz="3200" dirty="0" err="1" smtClean="0"/>
              <a:t>FOMO</a:t>
            </a:r>
            <a:endParaRPr lang="cs-CZ" sz="3200" dirty="0" smtClean="0"/>
          </a:p>
          <a:p>
            <a:pPr marL="173038" indent="-173038" defTabSz="266700">
              <a:buFont typeface="Arial" panose="020B0604020202020204" pitchFamily="34" charset="0"/>
              <a:buChar char="•"/>
            </a:pPr>
            <a:r>
              <a:rPr lang="cs-CZ" sz="3900" dirty="0"/>
              <a:t>Jak jste pracovali s anglickými </a:t>
            </a:r>
            <a:r>
              <a:rPr lang="cs-CZ" sz="3900" dirty="0" err="1"/>
              <a:t>slidy</a:t>
            </a:r>
            <a:r>
              <a:rPr lang="cs-CZ" sz="3900" dirty="0"/>
              <a:t>?</a:t>
            </a:r>
          </a:p>
          <a:p>
            <a:pPr marL="346774" lvl="1" indent="-173038" defTabSz="266700">
              <a:buFont typeface="Arial" panose="020B0604020202020204" pitchFamily="34" charset="0"/>
              <a:buChar char="•"/>
            </a:pPr>
            <a:r>
              <a:rPr lang="cs-CZ" sz="3200" dirty="0"/>
              <a:t>Kdy vám pomohly?</a:t>
            </a:r>
          </a:p>
          <a:p>
            <a:pPr marL="346774" lvl="1" indent="-173038" defTabSz="266700">
              <a:buFont typeface="Arial" panose="020B0604020202020204" pitchFamily="34" charset="0"/>
              <a:buChar char="•"/>
            </a:pPr>
            <a:r>
              <a:rPr lang="cs-CZ" sz="3200" dirty="0"/>
              <a:t>Kdy vám naopak komplikovaly život?</a:t>
            </a:r>
            <a:r>
              <a:rPr lang="cs-CZ" sz="2400" dirty="0"/>
              <a:t/>
            </a:r>
            <a:br>
              <a:rPr lang="cs-CZ" sz="2400" dirty="0"/>
            </a:br>
            <a:r>
              <a:rPr lang="cs-CZ" sz="2400" dirty="0"/>
              <a:t/>
            </a:r>
            <a:br>
              <a:rPr lang="cs-CZ" sz="2400" dirty="0"/>
            </a:br>
            <a:endParaRPr lang="cs-CZ" sz="2400" dirty="0" smtClean="0"/>
          </a:p>
          <a:p>
            <a:pPr marL="173038" indent="-173038" defTabSz="266700"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78237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2495</TotalTime>
  <Words>175</Words>
  <Application>Microsoft Office PowerPoint</Application>
  <PresentationFormat>Širokoúhlá obrazovka</PresentationFormat>
  <Paragraphs>39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7" baseType="lpstr">
      <vt:lpstr>Arial</vt:lpstr>
      <vt:lpstr>Calibri</vt:lpstr>
      <vt:lpstr>Tw Cen MT</vt:lpstr>
      <vt:lpstr>Tw Cen MT Condensed</vt:lpstr>
      <vt:lpstr>Wingdings 3</vt:lpstr>
      <vt:lpstr>Integrál</vt:lpstr>
      <vt:lpstr>STII</vt:lpstr>
      <vt:lpstr>DÚ_střídání – Katharina zellweger</vt:lpstr>
      <vt:lpstr>ČJ_Martin palička</vt:lpstr>
      <vt:lpstr>ČJ_Martin palička – debriefing</vt:lpstr>
      <vt:lpstr>ČJ_Martin palička – feedback</vt:lpstr>
      <vt:lpstr>ČJ_Martin palička – příprava</vt:lpstr>
      <vt:lpstr>ČJ_Radka Dohnalová (futureport)</vt:lpstr>
      <vt:lpstr>ČJ_Radka Dohnalová – debriefing</vt:lpstr>
      <vt:lpstr>ČJ_Radka Dohnalová – debriefing</vt:lpstr>
      <vt:lpstr>ČJ_Radka Dohnalová – feedback</vt:lpstr>
      <vt:lpstr>wrap-up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Kateřina Ešnerová</dc:creator>
  <cp:lastModifiedBy>Kateřina Ešnerová</cp:lastModifiedBy>
  <cp:revision>140</cp:revision>
  <dcterms:created xsi:type="dcterms:W3CDTF">2019-03-09T16:29:07Z</dcterms:created>
  <dcterms:modified xsi:type="dcterms:W3CDTF">2019-11-25T10:55:43Z</dcterms:modified>
</cp:coreProperties>
</file>